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1" r:id="rId4"/>
    <p:sldId id="258" r:id="rId5"/>
    <p:sldId id="259" r:id="rId6"/>
    <p:sldId id="260" r:id="rId7"/>
    <p:sldId id="266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990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39979-8EAD-4DA4-8B9D-8663BEC958F3}" type="datetimeFigureOut">
              <a:rPr lang="en-ID" smtClean="0"/>
              <a:t>27/11/2019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AE44D-700A-4C10-A416-76CB2AC6AD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899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 signature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menambahkan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baris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 pada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suatu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elektronik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copy dan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mengenkripsi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kunci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miliki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pihak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kunci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dekripsinya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saja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membukanya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AE44D-700A-4C10-A416-76CB2AC6ADFE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252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B46DE42-7D65-4538-A264-F0741BF91CE0}" type="datetimeFigureOut">
              <a:rPr lang="en-ID" smtClean="0"/>
              <a:t>27/11/2019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EF195AD-B61F-429D-8459-ED79B93490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806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DE42-7D65-4538-A264-F0741BF91CE0}" type="datetimeFigureOut">
              <a:rPr lang="en-ID" smtClean="0"/>
              <a:t>27/11/2019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95AD-B61F-429D-8459-ED79B93490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974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DE42-7D65-4538-A264-F0741BF91CE0}" type="datetimeFigureOut">
              <a:rPr lang="en-ID" smtClean="0"/>
              <a:t>27/11/2019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95AD-B61F-429D-8459-ED79B93490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9583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DE42-7D65-4538-A264-F0741BF91CE0}" type="datetimeFigureOut">
              <a:rPr lang="en-ID" smtClean="0"/>
              <a:t>27/11/2019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95AD-B61F-429D-8459-ED79B93490A5}" type="slidenum">
              <a:rPr lang="en-ID" smtClean="0"/>
              <a:t>‹#›</a:t>
            </a:fld>
            <a:endParaRPr lang="en-ID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9101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DE42-7D65-4538-A264-F0741BF91CE0}" type="datetimeFigureOut">
              <a:rPr lang="en-ID" smtClean="0"/>
              <a:t>27/11/2019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95AD-B61F-429D-8459-ED79B93490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275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DE42-7D65-4538-A264-F0741BF91CE0}" type="datetimeFigureOut">
              <a:rPr lang="en-ID" smtClean="0"/>
              <a:t>27/11/2019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95AD-B61F-429D-8459-ED79B93490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6964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DE42-7D65-4538-A264-F0741BF91CE0}" type="datetimeFigureOut">
              <a:rPr lang="en-ID" smtClean="0"/>
              <a:t>27/11/2019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95AD-B61F-429D-8459-ED79B93490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7922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DE42-7D65-4538-A264-F0741BF91CE0}" type="datetimeFigureOut">
              <a:rPr lang="en-ID" smtClean="0"/>
              <a:t>27/11/2019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95AD-B61F-429D-8459-ED79B93490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146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DE42-7D65-4538-A264-F0741BF91CE0}" type="datetimeFigureOut">
              <a:rPr lang="en-ID" smtClean="0"/>
              <a:t>27/11/2019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95AD-B61F-429D-8459-ED79B93490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137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DE42-7D65-4538-A264-F0741BF91CE0}" type="datetimeFigureOut">
              <a:rPr lang="en-ID" smtClean="0"/>
              <a:t>27/11/2019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95AD-B61F-429D-8459-ED79B93490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302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DE42-7D65-4538-A264-F0741BF91CE0}" type="datetimeFigureOut">
              <a:rPr lang="en-ID" smtClean="0"/>
              <a:t>27/11/2019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95AD-B61F-429D-8459-ED79B93490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944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DE42-7D65-4538-A264-F0741BF91CE0}" type="datetimeFigureOut">
              <a:rPr lang="en-ID" smtClean="0"/>
              <a:t>27/11/2019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95AD-B61F-429D-8459-ED79B93490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626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DE42-7D65-4538-A264-F0741BF91CE0}" type="datetimeFigureOut">
              <a:rPr lang="en-ID" smtClean="0"/>
              <a:t>27/11/2019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95AD-B61F-429D-8459-ED79B93490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410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DE42-7D65-4538-A264-F0741BF91CE0}" type="datetimeFigureOut">
              <a:rPr lang="en-ID" smtClean="0"/>
              <a:t>27/11/2019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95AD-B61F-429D-8459-ED79B93490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662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DE42-7D65-4538-A264-F0741BF91CE0}" type="datetimeFigureOut">
              <a:rPr lang="en-ID" smtClean="0"/>
              <a:t>27/11/2019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95AD-B61F-429D-8459-ED79B93490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631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DE42-7D65-4538-A264-F0741BF91CE0}" type="datetimeFigureOut">
              <a:rPr lang="en-ID" smtClean="0"/>
              <a:t>27/11/2019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95AD-B61F-429D-8459-ED79B93490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043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DE42-7D65-4538-A264-F0741BF91CE0}" type="datetimeFigureOut">
              <a:rPr lang="en-ID" smtClean="0"/>
              <a:t>27/11/2019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195AD-B61F-429D-8459-ED79B93490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688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6DE42-7D65-4538-A264-F0741BF91CE0}" type="datetimeFigureOut">
              <a:rPr lang="en-ID" smtClean="0"/>
              <a:t>27/11/2019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195AD-B61F-429D-8459-ED79B93490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4966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DAB3-ABDE-4E06-B278-751501584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KRIPTOGRAFI (ENKRIPSI dan </a:t>
            </a:r>
            <a:r>
              <a:rPr lang="en-US" dirty="0" err="1"/>
              <a:t>dekripsi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B7E0B-8448-4812-A1C6-C27B49435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020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3971-7E21-42F2-B41C-18C5F0D1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enkripsi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401C-8C4A-447E-B33A-ECEF7106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sandi</a:t>
            </a:r>
            <a:r>
              <a:rPr lang="en-ID" dirty="0"/>
              <a:t> (</a:t>
            </a:r>
            <a:r>
              <a:rPr lang="en-ID" dirty="0" err="1"/>
              <a:t>enkripsi</a:t>
            </a:r>
            <a:r>
              <a:rPr lang="en-ID" dirty="0"/>
              <a:t>) </a:t>
            </a:r>
            <a:r>
              <a:rPr lang="en-ID" dirty="0" err="1"/>
              <a:t>dengan</a:t>
            </a:r>
            <a:r>
              <a:rPr lang="en-ID" dirty="0"/>
              <a:t> kata GREEN CAMPUS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kunci</a:t>
            </a:r>
            <a:r>
              <a:rPr lang="en-ID" dirty="0"/>
              <a:t> POLTEK.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1CD466-9E0C-43EB-82A1-707D27AD0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45" y="3052683"/>
            <a:ext cx="11149732" cy="256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D1A4-D1C5-4A2D-9D30-03774D93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dekripsi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93C9E-E92C-46A8-82D7-E53AE2A86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Pecahkanlah</a:t>
            </a:r>
            <a:r>
              <a:rPr lang="en-ID" dirty="0"/>
              <a:t> kata </a:t>
            </a:r>
            <a:r>
              <a:rPr lang="en-ID" dirty="0" err="1"/>
              <a:t>sandi</a:t>
            </a:r>
            <a:r>
              <a:rPr lang="en-ID" dirty="0"/>
              <a:t> ECWMIUISWDSW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kunci</a:t>
            </a:r>
            <a:r>
              <a:rPr lang="en-ID" dirty="0"/>
              <a:t> POLTEK.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30492-D716-4DFC-A3EE-718E44F78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48" y="3429000"/>
            <a:ext cx="10291325" cy="23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9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D966-1A4D-4207-A94E-78F23D16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eNKRIPSI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E920-3782-4FF8-9B09-CD4FAD827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Enkripsi</a:t>
            </a:r>
            <a:r>
              <a:rPr lang="en-ID" b="1" dirty="0"/>
              <a:t> </a:t>
            </a:r>
            <a:r>
              <a:rPr lang="en-ID" b="1" dirty="0" err="1"/>
              <a:t>adalah</a:t>
            </a:r>
            <a:r>
              <a:rPr lang="en-ID" dirty="0"/>
              <a:t> 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wujud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data,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wujud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 </a:t>
            </a:r>
            <a:r>
              <a:rPr lang="en-ID" dirty="0" err="1"/>
              <a:t>begitu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kunci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209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06F0-5D28-47C2-8F9E-54BCF99B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kriptografi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950E12-F376-4A23-8E83-9A6AFA41390F}"/>
              </a:ext>
            </a:extLst>
          </p:cNvPr>
          <p:cNvSpPr/>
          <p:nvPr/>
        </p:nvSpPr>
        <p:spPr>
          <a:xfrm>
            <a:off x="1481812" y="2926829"/>
            <a:ext cx="1708879" cy="10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Plainteks</a:t>
            </a:r>
            <a:endParaRPr lang="en-ID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ABC6E-2A28-4E5D-A761-F3846F4C48E0}"/>
              </a:ext>
            </a:extLst>
          </p:cNvPr>
          <p:cNvSpPr/>
          <p:nvPr/>
        </p:nvSpPr>
        <p:spPr>
          <a:xfrm>
            <a:off x="5239971" y="2926828"/>
            <a:ext cx="1708879" cy="10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Chiperteks</a:t>
            </a:r>
            <a:endParaRPr lang="en-ID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D9C9E-715D-4298-AC91-2EE3B683300E}"/>
              </a:ext>
            </a:extLst>
          </p:cNvPr>
          <p:cNvSpPr/>
          <p:nvPr/>
        </p:nvSpPr>
        <p:spPr>
          <a:xfrm>
            <a:off x="9011588" y="2926827"/>
            <a:ext cx="1708879" cy="100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Plainteks</a:t>
            </a:r>
            <a:endParaRPr lang="en-ID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C7794D-A45F-4520-A276-D0737F7C56BC}"/>
              </a:ext>
            </a:extLst>
          </p:cNvPr>
          <p:cNvCxnSpPr/>
          <p:nvPr/>
        </p:nvCxnSpPr>
        <p:spPr>
          <a:xfrm>
            <a:off x="3190691" y="3428997"/>
            <a:ext cx="20492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6E63DA-FBCC-42F5-840D-3D4C8C931024}"/>
              </a:ext>
            </a:extLst>
          </p:cNvPr>
          <p:cNvCxnSpPr/>
          <p:nvPr/>
        </p:nvCxnSpPr>
        <p:spPr>
          <a:xfrm>
            <a:off x="6948850" y="3427745"/>
            <a:ext cx="20492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2EE7A8-CB77-4055-8119-308C41F3A7F3}"/>
              </a:ext>
            </a:extLst>
          </p:cNvPr>
          <p:cNvSpPr txBox="1"/>
          <p:nvPr/>
        </p:nvSpPr>
        <p:spPr>
          <a:xfrm>
            <a:off x="3701208" y="2990532"/>
            <a:ext cx="99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Enkripsi</a:t>
            </a:r>
            <a:endParaRPr lang="en-ID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FF314E6-2470-47F5-A0CA-4BFA70C4D7C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3" y="2249488"/>
            <a:ext cx="9906000" cy="503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4FC288-0A1F-43AE-8CB4-A5AB9FB8AE01}"/>
              </a:ext>
            </a:extLst>
          </p:cNvPr>
          <p:cNvSpPr txBox="1"/>
          <p:nvPr/>
        </p:nvSpPr>
        <p:spPr>
          <a:xfrm>
            <a:off x="7477707" y="3015510"/>
            <a:ext cx="99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Dekripsi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7153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F59D-16B8-45F0-B47F-E0E2FD64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Enkripsi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401DF-A09A-4A64-82D4-23BB8E6A9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Kerahasiaan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terjamin</a:t>
            </a:r>
            <a:endParaRPr lang="en-ID" dirty="0"/>
          </a:p>
          <a:p>
            <a:r>
              <a:rPr lang="en-ID" dirty="0" err="1"/>
              <a:t>Menyediakan</a:t>
            </a:r>
            <a:r>
              <a:rPr lang="en-ID" dirty="0"/>
              <a:t> authentication dan </a:t>
            </a:r>
            <a:r>
              <a:rPr lang="en-ID" dirty="0" err="1"/>
              <a:t>perlindungan</a:t>
            </a:r>
            <a:r>
              <a:rPr lang="en-ID" dirty="0"/>
              <a:t> </a:t>
            </a:r>
            <a:r>
              <a:rPr lang="en-ID" dirty="0" err="1"/>
              <a:t>integritas</a:t>
            </a:r>
            <a:r>
              <a:rPr lang="en-ID" dirty="0"/>
              <a:t> pada </a:t>
            </a:r>
            <a:r>
              <a:rPr lang="en-ID" dirty="0" err="1"/>
              <a:t>algoritma</a:t>
            </a:r>
            <a:r>
              <a:rPr lang="en-ID" dirty="0"/>
              <a:t> checksum/hash</a:t>
            </a:r>
          </a:p>
          <a:p>
            <a:r>
              <a:rPr lang="en-ID" dirty="0" err="1"/>
              <a:t>Menanggulangi</a:t>
            </a:r>
            <a:r>
              <a:rPr lang="en-ID" dirty="0"/>
              <a:t> </a:t>
            </a:r>
            <a:r>
              <a:rPr lang="en-ID" dirty="0" err="1"/>
              <a:t>penyadapan</a:t>
            </a:r>
            <a:r>
              <a:rPr lang="en-ID" dirty="0"/>
              <a:t> </a:t>
            </a:r>
            <a:r>
              <a:rPr lang="en-ID" dirty="0" err="1"/>
              <a:t>telepon</a:t>
            </a:r>
            <a:r>
              <a:rPr lang="en-ID" dirty="0"/>
              <a:t> dan email</a:t>
            </a:r>
          </a:p>
          <a:p>
            <a:r>
              <a:rPr lang="en-ID" dirty="0" err="1"/>
              <a:t>Untuk</a:t>
            </a:r>
            <a:r>
              <a:rPr lang="en-ID" dirty="0"/>
              <a:t> digital signature.</a:t>
            </a:r>
          </a:p>
          <a:p>
            <a:r>
              <a:rPr lang="en-ID" dirty="0" err="1"/>
              <a:t>Untuk</a:t>
            </a:r>
            <a:r>
              <a:rPr lang="en-ID" dirty="0"/>
              <a:t> digital cash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2707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5151-DB4C-438F-BF65-A4141E82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enkrispi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FC09-89EA-49A3-A7C9-774FA392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Penyandian</a:t>
            </a:r>
            <a:r>
              <a:rPr lang="en-ID" dirty="0"/>
              <a:t> </a:t>
            </a:r>
            <a:r>
              <a:rPr lang="en-ID" dirty="0" err="1"/>
              <a:t>rencana</a:t>
            </a:r>
            <a:r>
              <a:rPr lang="en-ID" dirty="0"/>
              <a:t> </a:t>
            </a:r>
            <a:r>
              <a:rPr lang="en-ID" dirty="0" err="1"/>
              <a:t>teroris</a:t>
            </a:r>
            <a:endParaRPr lang="en-ID" dirty="0"/>
          </a:p>
          <a:p>
            <a:r>
              <a:rPr lang="en-ID" dirty="0" err="1"/>
              <a:t>Penyembunyian</a:t>
            </a:r>
            <a:r>
              <a:rPr lang="en-ID" dirty="0"/>
              <a:t> record criminal oleh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penjahat</a:t>
            </a:r>
            <a:endParaRPr lang="en-ID" dirty="0"/>
          </a:p>
          <a:p>
            <a:r>
              <a:rPr lang="en-ID" dirty="0" err="1"/>
              <a:t>Pesan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dibaca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penerima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 </a:t>
            </a:r>
            <a:r>
              <a:rPr lang="en-ID" dirty="0" err="1"/>
              <a:t>lupa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kehilangan</a:t>
            </a:r>
            <a:r>
              <a:rPr lang="en-ID" dirty="0"/>
              <a:t> </a:t>
            </a:r>
            <a:r>
              <a:rPr lang="en-ID" dirty="0" err="1"/>
              <a:t>kunci</a:t>
            </a:r>
            <a:r>
              <a:rPr lang="en-ID" dirty="0"/>
              <a:t> (</a:t>
            </a:r>
            <a:r>
              <a:rPr lang="en-ID" dirty="0" err="1"/>
              <a:t>decryptor</a:t>
            </a:r>
            <a:r>
              <a:rPr lang="en-ID" dirty="0"/>
              <a:t>).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2398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6552-5AA2-4D16-A70D-73E02CCB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enkripsi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3D81-DEC9-4C34-AD38-B839009C5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b="1" i="1" dirty="0"/>
              <a:t>Cipher</a:t>
            </a:r>
            <a:r>
              <a:rPr lang="en-ID" b="1" dirty="0"/>
              <a:t> </a:t>
            </a:r>
            <a:r>
              <a:rPr lang="en-ID" b="1" dirty="0" err="1"/>
              <a:t>Substitusi</a:t>
            </a:r>
            <a:r>
              <a:rPr lang="en-ID" b="1" dirty="0"/>
              <a:t> (</a:t>
            </a:r>
            <a:r>
              <a:rPr lang="en-ID" b="1" i="1" dirty="0"/>
              <a:t>Substitution Ciphers</a:t>
            </a:r>
            <a:r>
              <a:rPr lang="en-ID" b="1" dirty="0"/>
              <a:t>)</a:t>
            </a:r>
          </a:p>
          <a:p>
            <a:pPr marL="0" indent="0">
              <a:buNone/>
            </a:pPr>
            <a:r>
              <a:rPr lang="en-ID" dirty="0" err="1"/>
              <a:t>Tiap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alfabet</a:t>
            </a:r>
            <a:r>
              <a:rPr lang="en-ID" dirty="0"/>
              <a:t> </a:t>
            </a:r>
            <a:r>
              <a:rPr lang="en-ID" dirty="0" err="1"/>
              <a:t>digeser</a:t>
            </a:r>
            <a:r>
              <a:rPr lang="en-ID" dirty="0"/>
              <a:t> 3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kanan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Pi : A B C D E F G H I J K L M N O P Q R S T U V W X Y Z</a:t>
            </a:r>
          </a:p>
          <a:p>
            <a:pPr marL="0" indent="0">
              <a:buNone/>
            </a:pPr>
            <a:r>
              <a:rPr lang="en-ID" dirty="0"/>
              <a:t>Ci : D E F G H I J K L M N O P Q R S T U V W X Y Z A B C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 err="1"/>
              <a:t>Plainteks</a:t>
            </a:r>
            <a:r>
              <a:rPr lang="en-ID" dirty="0"/>
              <a:t>:   AWASI ASTERIX DAN TEMANNYA OBELIX</a:t>
            </a:r>
          </a:p>
          <a:p>
            <a:pPr marL="0" indent="0">
              <a:buNone/>
            </a:pPr>
            <a:r>
              <a:rPr lang="en-ID" dirty="0" err="1"/>
              <a:t>Cipherteks</a:t>
            </a:r>
            <a:r>
              <a:rPr lang="en-ID" dirty="0"/>
              <a:t>: DZDVL DVWHULA GDQ WHPDQQBA REHOLA</a:t>
            </a:r>
          </a:p>
        </p:txBody>
      </p:sp>
    </p:spTree>
    <p:extLst>
      <p:ext uri="{BB962C8B-B14F-4D97-AF65-F5344CB8AC3E}">
        <p14:creationId xmlns:p14="http://schemas.microsoft.com/office/powerpoint/2010/main" val="399318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A7D-6601-4E93-AB79-B5B6A5C9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 </a:t>
            </a:r>
            <a:r>
              <a:rPr lang="en-US" dirty="0" err="1"/>
              <a:t>Chiper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3CEB-8446-432E-8D6D-4CFF18CB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Chiper</a:t>
            </a:r>
            <a:r>
              <a:rPr lang="en-US" dirty="0"/>
              <a:t> abjad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/</a:t>
            </a:r>
            <a:r>
              <a:rPr lang="en-US" dirty="0" err="1"/>
              <a:t>Subsitusi</a:t>
            </a:r>
            <a:r>
              <a:rPr lang="en-US" dirty="0"/>
              <a:t> </a:t>
            </a:r>
            <a:r>
              <a:rPr lang="en-US" dirty="0" err="1"/>
              <a:t>deret</a:t>
            </a:r>
            <a:r>
              <a:rPr lang="en-US" dirty="0"/>
              <a:t> </a:t>
            </a:r>
            <a:r>
              <a:rPr lang="en-US" dirty="0" err="1"/>
              <a:t>campur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:</a:t>
            </a:r>
          </a:p>
          <a:p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Rini</a:t>
            </a:r>
            <a:r>
              <a:rPr lang="en-US" dirty="0"/>
              <a:t> </a:t>
            </a:r>
            <a:r>
              <a:rPr lang="en-US" dirty="0" err="1"/>
              <a:t>Anggraini</a:t>
            </a:r>
            <a:r>
              <a:rPr lang="en-US" dirty="0"/>
              <a:t> =&gt; </a:t>
            </a:r>
            <a:r>
              <a:rPr lang="en-US" dirty="0" err="1"/>
              <a:t>Rinag</a:t>
            </a:r>
            <a:endParaRPr lang="en-US" dirty="0"/>
          </a:p>
          <a:p>
            <a:r>
              <a:rPr lang="en-US" dirty="0"/>
              <a:t>ABCDEFGHIJKLMNOPQRSTUVWZ</a:t>
            </a:r>
          </a:p>
          <a:p>
            <a:r>
              <a:rPr lang="en-US" dirty="0"/>
              <a:t>RINAGBCDEFHJKLMOPQSTUVWZ</a:t>
            </a:r>
          </a:p>
          <a:p>
            <a:r>
              <a:rPr lang="en-US" dirty="0"/>
              <a:t>Plaintext :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Computer</a:t>
            </a:r>
          </a:p>
          <a:p>
            <a:r>
              <a:rPr lang="en-US" dirty="0"/>
              <a:t>Ciphertext : </a:t>
            </a:r>
            <a:r>
              <a:rPr lang="en-ID"/>
              <a:t>IGJRFRQ HGRKRLRL NMKOUTGQ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3487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FCE9-0FD7-49F5-AFE5-5480D794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</a:t>
            </a:r>
            <a:r>
              <a:rPr lang="en-US" dirty="0" err="1"/>
              <a:t>Chiper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E91C-5535-4AA0-9592-10B7D3307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D" dirty="0"/>
              <a:t>Teknik </a:t>
            </a:r>
            <a:r>
              <a:rPr lang="en-ID" dirty="0" err="1"/>
              <a:t>subsitusi</a:t>
            </a:r>
            <a:r>
              <a:rPr lang="en-ID" dirty="0"/>
              <a:t> shift cipher </a:t>
            </a:r>
            <a:r>
              <a:rPr lang="en-ID" dirty="0" err="1"/>
              <a:t>dengan</a:t>
            </a:r>
            <a:r>
              <a:rPr lang="en-ID" dirty="0"/>
              <a:t> modulus 26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alphabet</a:t>
            </a:r>
          </a:p>
          <a:p>
            <a:pPr marL="0" indent="0">
              <a:buNone/>
            </a:pPr>
            <a:r>
              <a:rPr lang="en-ID" dirty="0" err="1"/>
              <a:t>seperti</a:t>
            </a:r>
            <a:r>
              <a:rPr lang="en-ID" dirty="0"/>
              <a:t> a=0, b=2, c=3,….,z=25.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 :</a:t>
            </a:r>
          </a:p>
          <a:p>
            <a:pPr marL="0" indent="0">
              <a:buNone/>
            </a:pPr>
            <a:r>
              <a:rPr lang="en-ID" dirty="0"/>
              <a:t>Plaintext : “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senang</a:t>
            </a:r>
            <a:r>
              <a:rPr lang="en-ID" dirty="0"/>
              <a:t> program”</a:t>
            </a:r>
          </a:p>
          <a:p>
            <a:pPr marL="0" indent="0">
              <a:buNone/>
            </a:pPr>
            <a:r>
              <a:rPr lang="en-ID" dirty="0"/>
              <a:t>Angka yang </a:t>
            </a:r>
            <a:r>
              <a:rPr lang="en-ID" dirty="0" err="1"/>
              <a:t>didapat</a:t>
            </a:r>
            <a:r>
              <a:rPr lang="en-ID" dirty="0"/>
              <a:t> P : “11 0 6 8 18 4 13 0 13 6 15 17 14 6 17 0 12”</a:t>
            </a:r>
          </a:p>
          <a:p>
            <a:pPr marL="0" indent="0">
              <a:buNone/>
            </a:pPr>
            <a:r>
              <a:rPr lang="en-ID" dirty="0" err="1"/>
              <a:t>Kalau</a:t>
            </a:r>
            <a:r>
              <a:rPr lang="en-ID" dirty="0"/>
              <a:t> key : 11 </a:t>
            </a:r>
          </a:p>
          <a:p>
            <a:pPr marL="0" indent="0">
              <a:buNone/>
            </a:pP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C yang </a:t>
            </a:r>
            <a:r>
              <a:rPr lang="en-ID" dirty="0" err="1"/>
              <a:t>didapat</a:t>
            </a:r>
            <a:r>
              <a:rPr lang="en-ID" dirty="0"/>
              <a:t>: 22 11 17 19 3 15 24 11 24 17 0 2 25 17 2 11 23</a:t>
            </a:r>
          </a:p>
          <a:p>
            <a:pPr marL="0" indent="0">
              <a:buNone/>
            </a:pPr>
            <a:r>
              <a:rPr lang="en-ID" dirty="0" err="1"/>
              <a:t>Konvert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: WLRT DPYLYR ACZRCLX</a:t>
            </a:r>
          </a:p>
        </p:txBody>
      </p:sp>
    </p:spTree>
    <p:extLst>
      <p:ext uri="{BB962C8B-B14F-4D97-AF65-F5344CB8AC3E}">
        <p14:creationId xmlns:p14="http://schemas.microsoft.com/office/powerpoint/2010/main" val="100280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8D4C-D7BD-4EF2-B596-4E0387BB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Vigènere</a:t>
            </a:r>
            <a:r>
              <a:rPr lang="en-ID" dirty="0"/>
              <a:t>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F390-88B4-42B5-8A9C-3A491563C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cipher abjad-</a:t>
            </a:r>
            <a:r>
              <a:rPr lang="en-ID" dirty="0" err="1"/>
              <a:t>majemuk</a:t>
            </a:r>
            <a:r>
              <a:rPr lang="en-ID" dirty="0"/>
              <a:t> (</a:t>
            </a:r>
            <a:r>
              <a:rPr lang="en-ID" dirty="0" err="1"/>
              <a:t>polyalpabetic</a:t>
            </a:r>
            <a:r>
              <a:rPr lang="en-ID" dirty="0"/>
              <a:t> substitution cipher ).</a:t>
            </a:r>
          </a:p>
          <a:p>
            <a:pPr marL="0" indent="0">
              <a:buNone/>
            </a:pPr>
            <a:r>
              <a:rPr lang="en-ID" dirty="0" err="1"/>
              <a:t>Vigènere</a:t>
            </a:r>
            <a:r>
              <a:rPr lang="en-ID" dirty="0"/>
              <a:t> Cipher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Bujursangkar</a:t>
            </a:r>
            <a:r>
              <a:rPr lang="en-ID" dirty="0"/>
              <a:t> </a:t>
            </a:r>
            <a:r>
              <a:rPr lang="en-ID" dirty="0" err="1"/>
              <a:t>Vigènere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enkripsi</a:t>
            </a:r>
            <a:r>
              <a:rPr lang="en-ID" dirty="0"/>
              <a:t> dan </a:t>
            </a:r>
            <a:r>
              <a:rPr lang="en-ID" dirty="0" err="1"/>
              <a:t>dekripsi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BD520-DF89-415E-862B-E3CF24FB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273" y="3837090"/>
            <a:ext cx="8795454" cy="257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75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377</TotalTime>
  <Words>402</Words>
  <Application>Microsoft Office PowerPoint</Application>
  <PresentationFormat>Widescreen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</vt:lpstr>
      <vt:lpstr>KRIPTOGRAFI (ENKRIPSI dan dekripsi)</vt:lpstr>
      <vt:lpstr>eNKRIPSI</vt:lpstr>
      <vt:lpstr>Cara kerja kriptografi</vt:lpstr>
      <vt:lpstr>Manfaat Enkripsi</vt:lpstr>
      <vt:lpstr>Kerugian enkrispi</vt:lpstr>
      <vt:lpstr>Algoritma enkripsi</vt:lpstr>
      <vt:lpstr>Caesar Chiper</vt:lpstr>
      <vt:lpstr>Shift Chiper</vt:lpstr>
      <vt:lpstr>Vigènere Cipher</vt:lpstr>
      <vt:lpstr>Contoh Soal enkripsi</vt:lpstr>
      <vt:lpstr>Contoh Soal dekripsi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KRIPTOGRAFI (ENKRIPSI)</dc:title>
  <dc:creator>acer</dc:creator>
  <cp:lastModifiedBy>acer</cp:lastModifiedBy>
  <cp:revision>11</cp:revision>
  <dcterms:created xsi:type="dcterms:W3CDTF">2019-11-27T01:39:09Z</dcterms:created>
  <dcterms:modified xsi:type="dcterms:W3CDTF">2019-11-27T10:35:40Z</dcterms:modified>
</cp:coreProperties>
</file>