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b="1" dirty="0"/>
              <a:t>MEMAHAMI DAN MENGERTI INTERNET</a:t>
            </a:r>
            <a:r>
              <a:rPr lang="id-ID" dirty="0"/>
              <a:t/>
            </a:r>
            <a:br>
              <a:rPr lang="id-ID" dirty="0"/>
            </a:br>
            <a:endParaRPr lang="id-ID" dirty="0"/>
          </a:p>
        </p:txBody>
      </p:sp>
    </p:spTree>
    <p:extLst>
      <p:ext uri="{BB962C8B-B14F-4D97-AF65-F5344CB8AC3E}">
        <p14:creationId xmlns:p14="http://schemas.microsoft.com/office/powerpoint/2010/main" val="19627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internet</a:t>
            </a:r>
            <a:endParaRPr lang="id-ID" dirty="0"/>
          </a:p>
        </p:txBody>
      </p:sp>
      <p:sp>
        <p:nvSpPr>
          <p:cNvPr id="3" name="Content Placeholder 2"/>
          <p:cNvSpPr>
            <a:spLocks noGrp="1"/>
          </p:cNvSpPr>
          <p:nvPr>
            <p:ph idx="1"/>
          </p:nvPr>
        </p:nvSpPr>
        <p:spPr/>
        <p:txBody>
          <a:bodyPr>
            <a:normAutofit lnSpcReduction="10000"/>
          </a:bodyPr>
          <a:lstStyle/>
          <a:p>
            <a:r>
              <a:rPr lang="en-US" b="1" dirty="0"/>
              <a:t>Internet</a:t>
            </a:r>
            <a:r>
              <a:rPr lang="en-US" dirty="0"/>
              <a:t> </a:t>
            </a:r>
            <a:r>
              <a:rPr lang="en-US" dirty="0" err="1"/>
              <a:t>singkatan</a:t>
            </a:r>
            <a:r>
              <a:rPr lang="en-US" dirty="0"/>
              <a:t> </a:t>
            </a:r>
            <a:r>
              <a:rPr lang="en-US" dirty="0" err="1"/>
              <a:t>dari</a:t>
            </a:r>
            <a:r>
              <a:rPr lang="en-US" dirty="0"/>
              <a:t> </a:t>
            </a:r>
            <a:r>
              <a:rPr lang="en-US" i="1" dirty="0"/>
              <a:t>interconnected networking </a:t>
            </a:r>
            <a:r>
              <a:rPr lang="en-US" dirty="0"/>
              <a:t>yang </a:t>
            </a:r>
            <a:r>
              <a:rPr lang="en-US" dirty="0" err="1"/>
              <a:t>artinya</a:t>
            </a:r>
            <a:r>
              <a:rPr lang="en-US" dirty="0"/>
              <a:t> </a:t>
            </a:r>
            <a:r>
              <a:rPr lang="en-US" dirty="0" err="1"/>
              <a:t>jaringan</a:t>
            </a:r>
            <a:r>
              <a:rPr lang="en-US" dirty="0"/>
              <a:t> </a:t>
            </a:r>
            <a:r>
              <a:rPr lang="en-US" dirty="0" err="1"/>
              <a:t>komputer</a:t>
            </a:r>
            <a:r>
              <a:rPr lang="en-US" dirty="0"/>
              <a:t> yang </a:t>
            </a:r>
            <a:r>
              <a:rPr lang="en-US" dirty="0" err="1"/>
              <a:t>saling</a:t>
            </a:r>
            <a:r>
              <a:rPr lang="en-US" dirty="0"/>
              <a:t> </a:t>
            </a:r>
            <a:r>
              <a:rPr lang="en-US" dirty="0" err="1"/>
              <a:t>terhubung</a:t>
            </a:r>
            <a:r>
              <a:rPr lang="en-US" dirty="0"/>
              <a:t> </a:t>
            </a:r>
            <a:r>
              <a:rPr lang="en-US" dirty="0" err="1"/>
              <a:t>antara</a:t>
            </a:r>
            <a:r>
              <a:rPr lang="en-US" dirty="0"/>
              <a:t> </a:t>
            </a:r>
            <a:r>
              <a:rPr lang="en-US" dirty="0" err="1"/>
              <a:t>satu</a:t>
            </a:r>
            <a:r>
              <a:rPr lang="en-US" dirty="0"/>
              <a:t> </a:t>
            </a:r>
            <a:r>
              <a:rPr lang="en-US" dirty="0" err="1"/>
              <a:t>komputer</a:t>
            </a:r>
            <a:r>
              <a:rPr lang="en-US" dirty="0"/>
              <a:t> </a:t>
            </a:r>
            <a:r>
              <a:rPr lang="en-US" dirty="0" err="1"/>
              <a:t>dengan</a:t>
            </a:r>
            <a:r>
              <a:rPr lang="en-US" dirty="0"/>
              <a:t> </a:t>
            </a:r>
            <a:r>
              <a:rPr lang="en-US" dirty="0" err="1"/>
              <a:t>komputer</a:t>
            </a:r>
            <a:r>
              <a:rPr lang="en-US" dirty="0"/>
              <a:t> yang lain yang </a:t>
            </a:r>
            <a:r>
              <a:rPr lang="en-US" dirty="0" err="1"/>
              <a:t>membentuk</a:t>
            </a:r>
            <a:r>
              <a:rPr lang="en-US" dirty="0"/>
              <a:t> </a:t>
            </a:r>
            <a:r>
              <a:rPr lang="en-US" dirty="0" err="1"/>
              <a:t>sebuah</a:t>
            </a:r>
            <a:r>
              <a:rPr lang="en-US" dirty="0"/>
              <a:t> </a:t>
            </a:r>
            <a:r>
              <a:rPr lang="en-US" dirty="0" err="1"/>
              <a:t>jaringan</a:t>
            </a:r>
            <a:r>
              <a:rPr lang="en-US" dirty="0"/>
              <a:t> </a:t>
            </a:r>
            <a:r>
              <a:rPr lang="en-US" dirty="0" err="1"/>
              <a:t>komputer</a:t>
            </a:r>
            <a:r>
              <a:rPr lang="en-US" dirty="0"/>
              <a:t> di </a:t>
            </a:r>
            <a:r>
              <a:rPr lang="en-US" dirty="0" err="1"/>
              <a:t>seluruh</a:t>
            </a:r>
            <a:r>
              <a:rPr lang="en-US" dirty="0"/>
              <a:t> </a:t>
            </a:r>
            <a:r>
              <a:rPr lang="en-US" dirty="0" err="1"/>
              <a:t>dunia</a:t>
            </a:r>
            <a:r>
              <a:rPr lang="en-US" dirty="0"/>
              <a:t>, </a:t>
            </a:r>
            <a:r>
              <a:rPr lang="en-US" dirty="0" err="1"/>
              <a:t>sehingga</a:t>
            </a:r>
            <a:r>
              <a:rPr lang="en-US" dirty="0"/>
              <a:t> </a:t>
            </a:r>
            <a:r>
              <a:rPr lang="en-US" dirty="0" err="1"/>
              <a:t>dapat</a:t>
            </a:r>
            <a:r>
              <a:rPr lang="en-US" dirty="0"/>
              <a:t> </a:t>
            </a:r>
            <a:r>
              <a:rPr lang="en-US" dirty="0" err="1"/>
              <a:t>saling</a:t>
            </a:r>
            <a:r>
              <a:rPr lang="en-US" dirty="0"/>
              <a:t> </a:t>
            </a:r>
            <a:r>
              <a:rPr lang="en-US" dirty="0" err="1"/>
              <a:t>berinteraksi</a:t>
            </a:r>
            <a:r>
              <a:rPr lang="en-US" dirty="0"/>
              <a:t>, </a:t>
            </a:r>
            <a:r>
              <a:rPr lang="en-US" dirty="0" err="1"/>
              <a:t>berkomunikasi</a:t>
            </a:r>
            <a:r>
              <a:rPr lang="en-US" dirty="0"/>
              <a:t>, </a:t>
            </a:r>
            <a:r>
              <a:rPr lang="en-US" dirty="0" err="1"/>
              <a:t>saling</a:t>
            </a:r>
            <a:r>
              <a:rPr lang="en-US" dirty="0"/>
              <a:t> </a:t>
            </a:r>
            <a:r>
              <a:rPr lang="en-US" dirty="0" err="1"/>
              <a:t>bertukar</a:t>
            </a:r>
            <a:r>
              <a:rPr lang="en-US" dirty="0"/>
              <a:t> </a:t>
            </a:r>
            <a:r>
              <a:rPr lang="en-US" dirty="0" err="1"/>
              <a:t>informasi</a:t>
            </a:r>
            <a:r>
              <a:rPr lang="en-US" dirty="0"/>
              <a:t> </a:t>
            </a:r>
            <a:r>
              <a:rPr lang="en-US" dirty="0" err="1"/>
              <a:t>atau</a:t>
            </a:r>
            <a:r>
              <a:rPr lang="en-US" dirty="0"/>
              <a:t> </a:t>
            </a:r>
            <a:r>
              <a:rPr lang="en-US" dirty="0" err="1"/>
              <a:t>tukar</a:t>
            </a:r>
            <a:r>
              <a:rPr lang="en-US" dirty="0"/>
              <a:t> </a:t>
            </a:r>
            <a:r>
              <a:rPr lang="en-US" dirty="0" err="1"/>
              <a:t>menukar</a:t>
            </a:r>
            <a:r>
              <a:rPr lang="en-US" dirty="0"/>
              <a:t> data</a:t>
            </a:r>
            <a:r>
              <a:rPr lang="en-US" dirty="0" smtClean="0"/>
              <a:t>.</a:t>
            </a:r>
            <a:endParaRPr lang="id-ID" dirty="0" smtClean="0"/>
          </a:p>
          <a:p>
            <a:r>
              <a:rPr lang="id-ID" b="1" dirty="0" smtClean="0"/>
              <a:t>Kesimpulan:</a:t>
            </a:r>
            <a:endParaRPr lang="id-ID" dirty="0"/>
          </a:p>
          <a:p>
            <a:pPr marL="0" indent="0">
              <a:buNone/>
            </a:pPr>
            <a:r>
              <a:rPr lang="id-ID" dirty="0" smtClean="0"/>
              <a:t>	Definisi </a:t>
            </a:r>
            <a:r>
              <a:rPr lang="id-ID" dirty="0"/>
              <a:t>INTERNET :</a:t>
            </a:r>
            <a:r>
              <a:rPr lang="id-ID" i="1" dirty="0"/>
              <a:t> Internet merupakan hubungan antar berbagai jenis komputer dan jaringan di dunia yang berbeda sistem operasi maupun aplikasinya di mana hubungan tersebut memanfaatkan kemajuan media komunikasi (telepon dan satelit) yang menggunakan protokol standar dalam berkomunikasi yaitu protokol TCP/IP.</a:t>
            </a:r>
            <a:endParaRPr lang="id-ID" dirty="0"/>
          </a:p>
          <a:p>
            <a:pPr marL="0" indent="0">
              <a:buNone/>
            </a:pPr>
            <a:r>
              <a:rPr lang="id-ID" dirty="0"/>
              <a:t>	</a:t>
            </a:r>
            <a:r>
              <a:rPr lang="id-ID" dirty="0" smtClean="0"/>
              <a:t>Fungsi </a:t>
            </a:r>
            <a:r>
              <a:rPr lang="id-ID" dirty="0"/>
              <a:t>: Internet merupakan media komunikasi dan informasi (tukar menukar data/informasi).</a:t>
            </a:r>
            <a:endParaRPr lang="id-ID" dirty="0"/>
          </a:p>
        </p:txBody>
      </p:sp>
    </p:spTree>
    <p:extLst>
      <p:ext uri="{BB962C8B-B14F-4D97-AF65-F5344CB8AC3E}">
        <p14:creationId xmlns:p14="http://schemas.microsoft.com/office/powerpoint/2010/main" val="401331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Layanan internet</a:t>
            </a:r>
            <a:endParaRPr lang="id-ID" dirty="0"/>
          </a:p>
        </p:txBody>
      </p:sp>
      <p:sp>
        <p:nvSpPr>
          <p:cNvPr id="3" name="Content Placeholder 2"/>
          <p:cNvSpPr>
            <a:spLocks noGrp="1"/>
          </p:cNvSpPr>
          <p:nvPr>
            <p:ph idx="1"/>
          </p:nvPr>
        </p:nvSpPr>
        <p:spPr/>
        <p:txBody>
          <a:bodyPr>
            <a:normAutofit/>
          </a:bodyPr>
          <a:lstStyle/>
          <a:p>
            <a:r>
              <a:rPr lang="id-ID" sz="4400" dirty="0"/>
              <a:t>Layanan internet – Melihat perkembangannya saat ini, internet merupakan kebutuhan pokok bagi masyarakat luas. Bukan lagi barang mewah, internet sekarang sudah mudah didapat / diakses. </a:t>
            </a:r>
            <a:endParaRPr lang="id-ID" sz="4400" dirty="0" smtClean="0"/>
          </a:p>
        </p:txBody>
      </p:sp>
    </p:spTree>
    <p:extLst>
      <p:ext uri="{BB962C8B-B14F-4D97-AF65-F5344CB8AC3E}">
        <p14:creationId xmlns:p14="http://schemas.microsoft.com/office/powerpoint/2010/main" val="280935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1525" y="152713"/>
            <a:ext cx="8610600" cy="1293028"/>
          </a:xfrm>
        </p:spPr>
        <p:txBody>
          <a:bodyPr/>
          <a:lstStyle/>
          <a:p>
            <a:r>
              <a:rPr lang="id-ID" dirty="0" smtClean="0"/>
              <a:t>Macam-macam layanan internet</a:t>
            </a:r>
            <a:endParaRPr lang="id-ID" dirty="0"/>
          </a:p>
        </p:txBody>
      </p:sp>
      <p:sp>
        <p:nvSpPr>
          <p:cNvPr id="3" name="Content Placeholder 2"/>
          <p:cNvSpPr>
            <a:spLocks noGrp="1"/>
          </p:cNvSpPr>
          <p:nvPr>
            <p:ph idx="1"/>
          </p:nvPr>
        </p:nvSpPr>
        <p:spPr>
          <a:xfrm>
            <a:off x="741406" y="1445741"/>
            <a:ext cx="10820400" cy="4635785"/>
          </a:xfrm>
        </p:spPr>
        <p:txBody>
          <a:bodyPr>
            <a:normAutofit/>
          </a:bodyPr>
          <a:lstStyle/>
          <a:p>
            <a:pPr marL="0" indent="0">
              <a:buNone/>
            </a:pPr>
            <a:r>
              <a:rPr lang="id-ID" sz="2000" dirty="0" smtClean="0"/>
              <a:t>1</a:t>
            </a:r>
            <a:r>
              <a:rPr lang="id-ID" sz="2000" dirty="0"/>
              <a:t>. E-Mail  (Electronic Mail)</a:t>
            </a:r>
          </a:p>
          <a:p>
            <a:pPr marL="0" indent="0">
              <a:buNone/>
            </a:pPr>
            <a:r>
              <a:rPr lang="id-ID" sz="2000" dirty="0"/>
              <a:t>Electronic Mail (email) yang berarti surat elektronik ini berfungsi untuk mengirim surat</a:t>
            </a:r>
            <a:r>
              <a:rPr lang="id-ID" sz="2000" dirty="0" smtClean="0"/>
              <a:t>.</a:t>
            </a:r>
          </a:p>
          <a:p>
            <a:pPr marL="0" indent="0">
              <a:buNone/>
            </a:pPr>
            <a:r>
              <a:rPr lang="id-ID" sz="2000" dirty="0"/>
              <a:t>2. E-Commerce</a:t>
            </a:r>
          </a:p>
          <a:p>
            <a:pPr marL="0" indent="0">
              <a:buNone/>
            </a:pPr>
            <a:r>
              <a:rPr lang="id-ID" sz="2000" dirty="0"/>
              <a:t>E-Commerce adalah layanan internet yang digunakan untuk kepentingan ekonomi</a:t>
            </a:r>
            <a:r>
              <a:rPr lang="id-ID" sz="2000" dirty="0" smtClean="0"/>
              <a:t>.</a:t>
            </a:r>
          </a:p>
          <a:p>
            <a:pPr marL="0" indent="0">
              <a:buNone/>
            </a:pPr>
            <a:r>
              <a:rPr lang="id-ID" sz="2000" dirty="0" smtClean="0"/>
              <a:t>3</a:t>
            </a:r>
            <a:r>
              <a:rPr lang="id-ID" sz="2000" dirty="0"/>
              <a:t>. E-Banking</a:t>
            </a:r>
          </a:p>
          <a:p>
            <a:pPr marL="0" indent="0">
              <a:buNone/>
            </a:pPr>
            <a:r>
              <a:rPr lang="id-ID" sz="2000" dirty="0"/>
              <a:t>Dengan adanya E-Banking proses transfer uang yang Anda lakukan bisa berjalan dengan cepat. Saat ini sudah banyak Bank yang menyediakan layanan ini, sehingga para pengguna Bank tersebut tidak perlu pergi ke ATM untuk melakukan transfer </a:t>
            </a:r>
            <a:r>
              <a:rPr lang="id-ID" sz="2000" dirty="0" smtClean="0"/>
              <a:t>uang.</a:t>
            </a:r>
          </a:p>
          <a:p>
            <a:pPr marL="0" indent="0">
              <a:buNone/>
            </a:pPr>
            <a:r>
              <a:rPr lang="id-ID" sz="2000" dirty="0" smtClean="0"/>
              <a:t>4.E-Learning</a:t>
            </a:r>
            <a:endParaRPr lang="id-ID" sz="2000" dirty="0"/>
          </a:p>
          <a:p>
            <a:pPr marL="0" indent="0">
              <a:buNone/>
            </a:pPr>
            <a:r>
              <a:rPr lang="id-ID" sz="2000" dirty="0"/>
              <a:t>Merupakan sistem pembelajaran elektronik, dimana peserta didik dan guru tidak bertatap muka secra langsung melainkan dari jarak jauh. Komputer menjadi perantara antara pengajar dan peserta </a:t>
            </a:r>
            <a:r>
              <a:rPr lang="id-ID" sz="2000" dirty="0" smtClean="0"/>
              <a:t>didik.</a:t>
            </a:r>
          </a:p>
        </p:txBody>
      </p:sp>
    </p:spTree>
    <p:extLst>
      <p:ext uri="{BB962C8B-B14F-4D97-AF65-F5344CB8AC3E}">
        <p14:creationId xmlns:p14="http://schemas.microsoft.com/office/powerpoint/2010/main" val="210748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1342"/>
            <a:ext cx="10820400" cy="5687344"/>
          </a:xfrm>
        </p:spPr>
        <p:txBody>
          <a:bodyPr>
            <a:normAutofit fontScale="70000" lnSpcReduction="20000"/>
          </a:bodyPr>
          <a:lstStyle/>
          <a:p>
            <a:pPr marL="0" indent="0">
              <a:buNone/>
            </a:pPr>
            <a:r>
              <a:rPr lang="id-ID" sz="2400" dirty="0"/>
              <a:t>5. E-Goverment</a:t>
            </a:r>
          </a:p>
          <a:p>
            <a:pPr marL="0" indent="0">
              <a:buNone/>
            </a:pPr>
            <a:r>
              <a:rPr lang="id-ID" sz="2400" dirty="0"/>
              <a:t>E-Goverment merupakan bentuk pelayanan pemerintahan terhadapt masyarakatnya dengan memanfaatkan teknologi informasi. Ada beberapa model penyampaian utama yaitu Goverment to Citizen / Goverment to Customer (G2C),Goverment to Employ (G2E), Goverment to Business (G2B), dan Goverment to Goverment (G2G). E-Goverment diharapkan dapat mpeningkatan efisiensi, kenyamanan, serta aksesibilitas yang lebih baik dari pelayanan publik.</a:t>
            </a:r>
          </a:p>
          <a:p>
            <a:pPr marL="0" indent="0">
              <a:buNone/>
            </a:pPr>
            <a:endParaRPr lang="id-ID" sz="2400" dirty="0"/>
          </a:p>
          <a:p>
            <a:pPr marL="0" indent="0">
              <a:buNone/>
            </a:pPr>
            <a:r>
              <a:rPr lang="id-ID" sz="2400" dirty="0"/>
              <a:t>6.  Milist (Mailing List)</a:t>
            </a:r>
          </a:p>
          <a:p>
            <a:pPr marL="0" indent="0">
              <a:buNone/>
            </a:pPr>
            <a:r>
              <a:rPr lang="id-ID" sz="2400" dirty="0"/>
              <a:t>Milist atau Mailing List adalah layanan yang digunakan untuk berdiskusi dalam suatu komunitas atau organisasi. Setiap anggota milist dapat membaca surat dari anggota lainnya yang berada dalam lingkaran grup diskusi. Dan setiap anggota juga berhak membalas surat atau tidak. Apabila ada salah satu anggota yang membalas pesan maka semua anggota yang berada dalam lingkaran grup diskusi akan mendapat balasan tersebut. Dalam milist setiap orang dapat berlangganan atau berhenti berlangganan.</a:t>
            </a:r>
          </a:p>
          <a:p>
            <a:pPr marL="0" indent="0">
              <a:buNone/>
            </a:pPr>
            <a:r>
              <a:rPr lang="id-ID" sz="2400" dirty="0"/>
              <a:t>7. IRC (Internet Relay Chat)</a:t>
            </a:r>
          </a:p>
          <a:p>
            <a:pPr marL="0" indent="0">
              <a:buNone/>
            </a:pPr>
            <a:r>
              <a:rPr lang="id-ID" sz="2400" dirty="0"/>
              <a:t>IRC atau akrab disebut layanan chatting adalah suatu teknologi dimana setiap orang dapat berinteraksi dengan orang lain yang jaraknya jauh. Dengan adanya teknologi ini kita dapat berkenalan dengan orang baru dan memperbanyak teman atau relasi. Kita pun bisa saling melihat wajah lawan bicara kita apabila komputer kita/orang tersebut dilengkapi WebCam.</a:t>
            </a:r>
          </a:p>
          <a:p>
            <a:pPr marL="0" indent="0">
              <a:buNone/>
            </a:pPr>
            <a:r>
              <a:rPr lang="id-ID" sz="2400" dirty="0"/>
              <a:t>8. VOIP (Voice Over Internet Protocol)</a:t>
            </a:r>
          </a:p>
          <a:p>
            <a:pPr marL="0" indent="0">
              <a:buNone/>
            </a:pPr>
            <a:r>
              <a:rPr lang="id-ID" sz="2400" dirty="0"/>
              <a:t>VOIP memungkinkan kita untuk berbicara melalui telepon dengan biaya gratis. VOIP hanya membutuhkan koneksi internet sehingga tidak perlu menggunakan pulsa. Di Indonesia terdapat VOIP Rakyat, Anda bisa menggunakan fasilitas ini dengan gratis</a:t>
            </a:r>
            <a:r>
              <a:rPr lang="id-ID" sz="2400" dirty="0" smtClean="0"/>
              <a:t>.</a:t>
            </a:r>
            <a:endParaRPr lang="id-ID" sz="2400" dirty="0"/>
          </a:p>
        </p:txBody>
      </p:sp>
    </p:spTree>
    <p:extLst>
      <p:ext uri="{BB962C8B-B14F-4D97-AF65-F5344CB8AC3E}">
        <p14:creationId xmlns:p14="http://schemas.microsoft.com/office/powerpoint/2010/main" val="363629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id-ID" dirty="0" smtClean="0"/>
              <a:t>Pengaksesan alamat</a:t>
            </a:r>
            <a:endParaRPr lang="id-ID" dirty="0"/>
          </a:p>
        </p:txBody>
      </p:sp>
      <p:sp>
        <p:nvSpPr>
          <p:cNvPr id="3" name="Content Placeholder 2"/>
          <p:cNvSpPr>
            <a:spLocks noGrp="1"/>
          </p:cNvSpPr>
          <p:nvPr>
            <p:ph idx="1"/>
          </p:nvPr>
        </p:nvSpPr>
        <p:spPr>
          <a:xfrm>
            <a:off x="685800" y="1293028"/>
            <a:ext cx="10820400" cy="4925657"/>
          </a:xfrm>
        </p:spPr>
        <p:txBody>
          <a:bodyPr>
            <a:normAutofit fontScale="70000" lnSpcReduction="20000"/>
          </a:bodyPr>
          <a:lstStyle/>
          <a:p>
            <a:pPr marL="0" indent="0">
              <a:buNone/>
            </a:pPr>
            <a:r>
              <a:rPr lang="id-ID" dirty="0"/>
              <a:t>Tentunya sebuah komputer atau disetiap komputer yang terhubung dengan jaringan internet, diberikan sebuah nomor yang unik dan berkomunikasi satu dengan yang lainnya dengan bahasa komunikasi yang sama. Bahasa Kominikasi yang dimasksud adalah Protokol, sedangkan protokol yang digunakan di internet adalah TCP/IP (Transmission Conttrol Protocol/Internet Protocol)</a:t>
            </a:r>
          </a:p>
          <a:p>
            <a:pPr marL="0" indent="0">
              <a:buNone/>
            </a:pPr>
            <a:r>
              <a:rPr lang="id-ID" dirty="0"/>
              <a:t>Protokol yang digunakan  diinternet ini, menyediakan penomoran yang dituliskan dalam format seperti berikut : A.B.C.D</a:t>
            </a:r>
          </a:p>
          <a:p>
            <a:pPr marL="0" indent="0">
              <a:buNone/>
            </a:pPr>
            <a:r>
              <a:rPr lang="id-ID" dirty="0"/>
              <a:t>Masing-masing nomor, yaitu A,B,C dan D mempunyai jangkauan nilai dari 0-225 angka ini dipisahkan dengan titik. Angka yang mungkin diisikan adalah 0.0.0.0 sampai dengan 255.255.255.255, sehingga secara teori jumlah kombinasi angka atau jumlah IP yang tersedia adalah 255x225x225x225 =4.228.250.625  (empat milyar lebih nomor IP)</a:t>
            </a:r>
          </a:p>
          <a:p>
            <a:pPr marL="0" indent="0">
              <a:buNone/>
            </a:pPr>
            <a:r>
              <a:rPr lang="id-ID" dirty="0"/>
              <a:t>Alamat komputer yang ada di internet dikenal dengan nama IP Address (alamat IP). Satu IP hanya boleh dimiliki oleh satu komputer, sehingga nomor harus unik. Mirip dengan alamat rumah. Tentunya hanya satu nomor yang dimiliki rumah. Kalau tidak demikian pada saat Tukang POS berkunjung kerumah untuk mengantarkan sesuatu akan kebingungan jika terdapat alamat yang sama dimiliki oleh beberapa rumah, dan lokasinya berlainan, akan jadi salah alamat.  </a:t>
            </a:r>
          </a:p>
          <a:p>
            <a:pPr marL="0" indent="0">
              <a:buNone/>
            </a:pPr>
            <a:r>
              <a:rPr lang="id-ID" dirty="0"/>
              <a:t>Menghafal nomor dari sebuah komputer tentu tidak mudah sob, sehingga munculah nama domain. Nama domain seperti misalnya www.dewaweb.com adalah cara untuk memudahkan manusia mengingat alamat sebuah komputer. </a:t>
            </a:r>
          </a:p>
          <a:p>
            <a:pPr marL="0" indent="0">
              <a:buNone/>
            </a:pPr>
            <a:r>
              <a:rPr lang="id-ID" dirty="0"/>
              <a:t>Sebenarnya nama domain tersebut merupakan simbol dan sebuah deretan angka IP address yang rumit. Jadi, ketika kita mengakses sebuah address dengan menggunakan nama domain, maka komputer kita selanjutnya akan menuju sebuah komputer di internet yang bertugas menterjemahkan nomor IP tersebut , lalu dicari dimana alamat tersebut berada. Sedangkan kita sebagai manusia hanya mengetahui nama domain saja dan komputer sebenarnya melakukan pencarian dengan menggunakan nomor IP address itu. Pengalokasian IP Address ini, dikelola langsung oleh sebuah badan yang bernama Internet Network Information Center yang beralamat di http://www.internic.net/. Ini yang bertanggung  jawab dalam pengalokasian IP address ini. Penamaan ini disimpan dalam satu database, database tersebut paling tidak berisi nama domain dan IP yang ditujunya</a:t>
            </a:r>
            <a:r>
              <a:rPr lang="id-ID" dirty="0" smtClean="0"/>
              <a:t>.</a:t>
            </a:r>
            <a:endParaRPr lang="id-ID" dirty="0"/>
          </a:p>
        </p:txBody>
      </p:sp>
    </p:spTree>
    <p:extLst>
      <p:ext uri="{BB962C8B-B14F-4D97-AF65-F5344CB8AC3E}">
        <p14:creationId xmlns:p14="http://schemas.microsoft.com/office/powerpoint/2010/main" val="4150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Intstalasi internet</a:t>
            </a:r>
            <a:endParaRPr lang="id-ID" dirty="0"/>
          </a:p>
        </p:txBody>
      </p:sp>
      <p:sp>
        <p:nvSpPr>
          <p:cNvPr id="3" name="Content Placeholder 2"/>
          <p:cNvSpPr>
            <a:spLocks noGrp="1"/>
          </p:cNvSpPr>
          <p:nvPr>
            <p:ph idx="1"/>
          </p:nvPr>
        </p:nvSpPr>
        <p:spPr/>
        <p:txBody>
          <a:bodyPr>
            <a:normAutofit fontScale="77500" lnSpcReduction="20000"/>
          </a:bodyPr>
          <a:lstStyle/>
          <a:p>
            <a:pPr marL="0" indent="0">
              <a:buNone/>
            </a:pPr>
            <a:r>
              <a:rPr lang="id-ID" dirty="0"/>
              <a:t>1.     Perangkat Komputer</a:t>
            </a:r>
          </a:p>
          <a:p>
            <a:pPr marL="0" indent="0">
              <a:buNone/>
            </a:pPr>
            <a:r>
              <a:rPr lang="id-ID" dirty="0"/>
              <a:t> </a:t>
            </a:r>
            <a:r>
              <a:rPr lang="id-ID" dirty="0" smtClean="0"/>
              <a:t>	Perangkat </a:t>
            </a:r>
            <a:r>
              <a:rPr lang="id-ID" dirty="0"/>
              <a:t>komputer atau PC adalah hal utama yang harus kita miliki. PC sendiri bisa juga digantikan dengan laptop atau netbook. Perangkat inilah yang nanti kita gunakan untuk menjelajah atau berselancar di dunia maya. Oleh karena itu, untuk kenyamanan dalam menjelajah internet, komputer yang kita gunakan harus punya spek yang bagus. </a:t>
            </a:r>
          </a:p>
          <a:p>
            <a:pPr marL="0" indent="0">
              <a:buNone/>
            </a:pPr>
            <a:r>
              <a:rPr lang="id-ID" dirty="0"/>
              <a:t>2.     Modem</a:t>
            </a:r>
          </a:p>
          <a:p>
            <a:pPr marL="0" indent="0">
              <a:buNone/>
            </a:pPr>
            <a:r>
              <a:rPr lang="id-ID" dirty="0"/>
              <a:t> </a:t>
            </a:r>
            <a:r>
              <a:rPr lang="id-ID" dirty="0" smtClean="0"/>
              <a:t>	Modem </a:t>
            </a:r>
            <a:r>
              <a:rPr lang="id-ID" dirty="0"/>
              <a:t>adalah alat yang digunakan mengubah sinyal informasi kedalam sinyal pembawa (carrier) dan siap untuk dikirimkan, dan memisahkan sinyal informasi (yang berisi data atau pesan) dari sinyal pembawa yang diterima sehingga informasi tersebut dapat diterima dengan baik. Modem sendiri banyak sekali jenisnya, ada modem internal dan exsternal.</a:t>
            </a:r>
          </a:p>
          <a:p>
            <a:pPr marL="0" indent="0">
              <a:buNone/>
            </a:pPr>
            <a:r>
              <a:rPr lang="id-ID" dirty="0"/>
              <a:t> </a:t>
            </a:r>
          </a:p>
          <a:p>
            <a:pPr marL="0" indent="0">
              <a:buNone/>
            </a:pPr>
            <a:r>
              <a:rPr lang="id-ID" dirty="0"/>
              <a:t>3.     Jaringan Telepon Kabel</a:t>
            </a:r>
          </a:p>
          <a:p>
            <a:pPr marL="0" indent="0">
              <a:buNone/>
            </a:pPr>
            <a:r>
              <a:rPr lang="id-ID" dirty="0"/>
              <a:t>	</a:t>
            </a:r>
            <a:r>
              <a:rPr lang="id-ID" dirty="0" smtClean="0"/>
              <a:t>Jaringan </a:t>
            </a:r>
            <a:r>
              <a:rPr lang="id-ID" dirty="0"/>
              <a:t>telphon adalah hal penting yang harus kita miliki untuk mendapatkan koneksi internet. Karena ini adalah media yang akan menghubungkan antara perangkat komputer kita dengan jaringan internet di dunia. Tetapi sekarang untuk menikmati internet di rumah bisa juga tanpa menggunakan jaringan telephone.</a:t>
            </a:r>
          </a:p>
          <a:p>
            <a:endParaRPr lang="id-ID" dirty="0"/>
          </a:p>
        </p:txBody>
      </p:sp>
    </p:spTree>
    <p:extLst>
      <p:ext uri="{BB962C8B-B14F-4D97-AF65-F5344CB8AC3E}">
        <p14:creationId xmlns:p14="http://schemas.microsoft.com/office/powerpoint/2010/main" val="116145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95416"/>
            <a:ext cx="10820400" cy="5823269"/>
          </a:xfrm>
        </p:spPr>
        <p:txBody>
          <a:bodyPr>
            <a:normAutofit fontScale="92500" lnSpcReduction="20000"/>
          </a:bodyPr>
          <a:lstStyle/>
          <a:p>
            <a:pPr marL="0" indent="0">
              <a:buNone/>
            </a:pPr>
            <a:r>
              <a:rPr lang="id-ID" dirty="0"/>
              <a:t>4.     Kartu Jaringan</a:t>
            </a:r>
          </a:p>
          <a:p>
            <a:pPr marL="0" indent="0">
              <a:buNone/>
            </a:pPr>
            <a:r>
              <a:rPr lang="id-ID" dirty="0"/>
              <a:t> </a:t>
            </a:r>
            <a:r>
              <a:rPr lang="id-ID" dirty="0" smtClean="0"/>
              <a:t>	Kartu </a:t>
            </a:r>
            <a:r>
              <a:rPr lang="id-ID" dirty="0"/>
              <a:t>jaringan atau LAN Card yaitu perangkat yang harus ada dalam komputer kita. Kartu jaringan dipasang di komputer apabila kita ingin komputer kita terhubung dengan komputer lain dalam sebuah jaringan local (LAN). Kartu jaringan memungkinkan sebuah komputer berkomunikasi dengan komputer yang lain.</a:t>
            </a:r>
          </a:p>
          <a:p>
            <a:pPr marL="0" indent="0">
              <a:buNone/>
            </a:pPr>
            <a:r>
              <a:rPr lang="id-ID" dirty="0"/>
              <a:t>5.     Switch</a:t>
            </a:r>
          </a:p>
          <a:p>
            <a:pPr marL="0" indent="0">
              <a:buNone/>
            </a:pPr>
            <a:r>
              <a:rPr lang="id-ID" dirty="0" smtClean="0"/>
              <a:t>	 </a:t>
            </a:r>
            <a:r>
              <a:rPr lang="id-ID" dirty="0"/>
              <a:t>Switch adalah perangkat yang digunakan untuk menghubungkan banyak komputer dalam satu jaringan kabel. Dengan alat ini, jaringan internet dari modem bisa kita sebar atau kita gunakan ke banyak PC atau komputer. Biasanya digunakan di warnet atau instalasi jaringan di perkantoran dengan jumlah PC yang banyak.</a:t>
            </a:r>
          </a:p>
          <a:p>
            <a:pPr marL="0" indent="0">
              <a:buNone/>
            </a:pPr>
            <a:r>
              <a:rPr lang="id-ID" dirty="0"/>
              <a:t>6.     Bridge</a:t>
            </a:r>
          </a:p>
          <a:p>
            <a:pPr marL="0" indent="0">
              <a:buNone/>
            </a:pPr>
            <a:r>
              <a:rPr lang="id-ID" dirty="0" smtClean="0"/>
              <a:t>	 </a:t>
            </a:r>
            <a:r>
              <a:rPr lang="id-ID" dirty="0"/>
              <a:t>Berige adalah sebuah perangkat yang digunakan untuk menghubungkan dua buah jaringan secara fisik yang menggunakan protocol sama atau sejenis. Dengan peragkat ini, maka sebuah paket data mampu dikirim dari satu LAN ke LAN lain. Sangat membantu ketika kita memiliki 2 PC.</a:t>
            </a:r>
          </a:p>
          <a:p>
            <a:pPr marL="0" indent="0">
              <a:buNone/>
            </a:pPr>
            <a:r>
              <a:rPr lang="id-ID" dirty="0"/>
              <a:t>7.     Router</a:t>
            </a:r>
          </a:p>
          <a:p>
            <a:pPr marL="0" indent="0">
              <a:buNone/>
            </a:pPr>
            <a:r>
              <a:rPr lang="id-ID" dirty="0" smtClean="0"/>
              <a:t>	 </a:t>
            </a:r>
            <a:r>
              <a:rPr lang="id-ID" dirty="0"/>
              <a:t>Router merupakan perangkat yang berfungsi hampir sama dengan bridge. Namun perangkat ini punya keunggulan selain untuk menghubungkan dua buah LAN dengan tipe sama, router juga bisa untuk menghubungkjan dua buah LAN dengan tipe berbeda.</a:t>
            </a:r>
          </a:p>
          <a:p>
            <a:endParaRPr lang="id-ID" dirty="0"/>
          </a:p>
        </p:txBody>
      </p:sp>
    </p:spTree>
    <p:extLst>
      <p:ext uri="{BB962C8B-B14F-4D97-AF65-F5344CB8AC3E}">
        <p14:creationId xmlns:p14="http://schemas.microsoft.com/office/powerpoint/2010/main" val="422679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dirty="0" smtClean="0"/>
              <a:t>Sekian dan Terimkasih</a:t>
            </a:r>
          </a:p>
          <a:p>
            <a:pPr algn="ctr"/>
            <a:r>
              <a:rPr lang="id-ID" dirty="0" smtClean="0"/>
              <a:t>Mohon maaf bila ada </a:t>
            </a:r>
            <a:r>
              <a:rPr lang="id-ID" smtClean="0"/>
              <a:t>salah kata</a:t>
            </a:r>
            <a:endParaRPr lang="id-ID" dirty="0" smtClean="0"/>
          </a:p>
        </p:txBody>
      </p:sp>
    </p:spTree>
    <p:extLst>
      <p:ext uri="{BB962C8B-B14F-4D97-AF65-F5344CB8AC3E}">
        <p14:creationId xmlns:p14="http://schemas.microsoft.com/office/powerpoint/2010/main" val="278990289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80</TotalTime>
  <Words>618</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MEMAHAMI DAN MENGERTI INTERNET </vt:lpstr>
      <vt:lpstr>Konsep internet</vt:lpstr>
      <vt:lpstr>Layanan internet</vt:lpstr>
      <vt:lpstr>Macam-macam layanan internet</vt:lpstr>
      <vt:lpstr>PowerPoint Presentation</vt:lpstr>
      <vt:lpstr>Pengaksesan alamat</vt:lpstr>
      <vt:lpstr>Intstalasi internet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MEMAHAMI DAN MENGERTI INTERNET</dc:title>
  <dc:creator>Windows User</dc:creator>
  <cp:lastModifiedBy>Windows User</cp:lastModifiedBy>
  <cp:revision>6</cp:revision>
  <dcterms:created xsi:type="dcterms:W3CDTF">2019-09-01T13:04:03Z</dcterms:created>
  <dcterms:modified xsi:type="dcterms:W3CDTF">2019-09-24T06:12:28Z</dcterms:modified>
</cp:coreProperties>
</file>