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48" r:id="rId1"/>
  </p:sldMasterIdLst>
  <p:notesMasterIdLst>
    <p:notesMasterId r:id="rId4"/>
  </p:notesMasterIdLst>
  <p:handoutMasterIdLst>
    <p:handoutMasterId r:id="rId20"/>
  </p:handoutMasterIdLst>
  <p:sldIdLst>
    <p:sldId id="256" r:id="rId3"/>
    <p:sldId id="257" r:id="rId5"/>
    <p:sldId id="258" r:id="rId6"/>
    <p:sldId id="259" r:id="rId7"/>
    <p:sldId id="260" r:id="rId8"/>
    <p:sldId id="286" r:id="rId9"/>
    <p:sldId id="287" r:id="rId10"/>
    <p:sldId id="288" r:id="rId11"/>
    <p:sldId id="289" r:id="rId12"/>
    <p:sldId id="290" r:id="rId13"/>
    <p:sldId id="291" r:id="rId14"/>
    <p:sldId id="292" r:id="rId15"/>
    <p:sldId id="293" r:id="rId16"/>
    <p:sldId id="294" r:id="rId17"/>
    <p:sldId id="296" r:id="rId18"/>
    <p:sldId id="277" r:id="rId19"/>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showGuides="1">
      <p:cViewPr varScale="1">
        <p:scale>
          <a:sx n="121" d="100"/>
          <a:sy n="121" d="100"/>
        </p:scale>
        <p:origin x="108" y="222"/>
      </p:cViewPr>
      <p:guideLst>
        <p:guide orient="horz" pos="2189"/>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mpat Penampung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d-ID" dirty="0"/>
          </a:p>
        </p:txBody>
      </p:sp>
      <p:sp>
        <p:nvSpPr>
          <p:cNvPr id="3" name="Tampungan Tanggal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09F5990-A660-4C21-8013-1CB630DB4F02}" type="datetime1">
              <a:rPr lang="id-ID" smtClean="0"/>
            </a:fld>
            <a:endParaRPr lang="id-ID" dirty="0"/>
          </a:p>
        </p:txBody>
      </p:sp>
      <p:sp>
        <p:nvSpPr>
          <p:cNvPr id="4" name="Tampungan Ka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d-ID" dirty="0"/>
          </a:p>
        </p:txBody>
      </p:sp>
      <p:sp>
        <p:nvSpPr>
          <p:cNvPr id="5" name="Tempat Penampung Nomor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id-ID" smtClean="0"/>
            </a:fld>
            <a:endParaRPr lang="id-ID"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d-ID" noProof="0" dirty="0"/>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93130-6709-4F7B-9ADF-C4569201A6B6}" type="datetime1">
              <a:rPr lang="id-ID" smtClean="0"/>
            </a:fld>
            <a:endParaRPr lang="id-ID" dirty="0"/>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d-ID" noProof="0" dirty="0"/>
          </a:p>
        </p:txBody>
      </p:sp>
      <p:sp>
        <p:nvSpPr>
          <p:cNvPr id="5" name="Tempat Penampung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d-ID" noProof="0" dirty="0"/>
              <a:t>Edit gaya teks Master</a:t>
            </a:r>
            <a:endParaRPr lang="id-ID" noProof="0" dirty="0"/>
          </a:p>
          <a:p>
            <a:pPr lvl="1" rtl="0"/>
            <a:r>
              <a:rPr lang="id-ID" noProof="0" dirty="0"/>
              <a:t>Tingkat kedua</a:t>
            </a:r>
            <a:endParaRPr lang="id-ID" noProof="0" dirty="0"/>
          </a:p>
          <a:p>
            <a:pPr lvl="2" rtl="0"/>
            <a:r>
              <a:rPr lang="id-ID" noProof="0" dirty="0"/>
              <a:t>Tingkat ketiga</a:t>
            </a:r>
            <a:endParaRPr lang="id-ID" noProof="0" dirty="0"/>
          </a:p>
          <a:p>
            <a:pPr lvl="3" rtl="0"/>
            <a:r>
              <a:rPr lang="id-ID" noProof="0" dirty="0"/>
              <a:t>Tingkat keempat</a:t>
            </a:r>
            <a:endParaRPr lang="id-ID" noProof="0" dirty="0"/>
          </a:p>
          <a:p>
            <a:pPr lvl="4" rtl="0"/>
            <a:r>
              <a:rPr lang="id-ID" noProof="0" dirty="0"/>
              <a:t>Tingkat kelima</a:t>
            </a:r>
            <a:endParaRPr lang="id-ID" noProof="0" dirty="0"/>
          </a:p>
        </p:txBody>
      </p:sp>
      <p:sp>
        <p:nvSpPr>
          <p:cNvPr id="6" name="Tempat Penampung 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d-ID" noProof="0" dirty="0"/>
          </a:p>
        </p:txBody>
      </p:sp>
      <p:sp>
        <p:nvSpPr>
          <p:cNvPr id="7" name="Tempat Penampung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id-ID" noProof="0" smtClean="0"/>
            </a:fld>
            <a:endParaRPr lang="id-ID" noProof="0"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6FC40A10-6036-4879-816D-55C01FC94846}" type="slidenum">
              <a:rPr lang="id-ID" smtClean="0"/>
            </a:fld>
            <a:endParaRPr lang="id-ID"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mpat penampung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6FC40A10-6036-4879-816D-55C01FC94846}" type="slidenum">
              <a:rPr lang="id-ID" smtClean="0"/>
            </a:fld>
            <a:endParaRPr lang="id-ID"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mpat penampung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6FC40A10-6036-4879-816D-55C01FC94846}" type="slidenum">
              <a:rPr lang="id-ID" smtClean="0"/>
            </a:fld>
            <a:endParaRPr lang="id-ID"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mpat penampung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6FC40A10-6036-4879-816D-55C01FC94846}" type="slidenum">
              <a:rPr lang="id-ID" smtClean="0"/>
            </a:fld>
            <a:endParaRPr lang="id-ID"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mpat penampung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6FC40A10-6036-4879-816D-55C01FC94846}" type="slidenum">
              <a:rPr lang="id-ID" smtClean="0"/>
            </a:fld>
            <a:endParaRPr lang="id-ID"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mpat penampung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6FC40A10-6036-4879-816D-55C01FC94846}" type="slidenum">
              <a:rPr lang="id-ID" smtClean="0"/>
            </a:fld>
            <a:endParaRPr lang="id-ID"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mpat penampung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6FC40A10-6036-4879-816D-55C01FC94846}" type="slidenum">
              <a:rPr lang="id-ID" smtClean="0"/>
            </a:fld>
            <a:endParaRPr lang="id-ID"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ampungan Nomor Slide 3"/>
          <p:cNvSpPr>
            <a:spLocks noGrp="1"/>
          </p:cNvSpPr>
          <p:nvPr>
            <p:ph type="sldNum" sz="quarter" idx="10"/>
          </p:nvPr>
        </p:nvSpPr>
        <p:spPr/>
        <p:txBody>
          <a:bodyPr rtlCol="0"/>
          <a:lstStyle/>
          <a:p>
            <a:pPr rtl="0"/>
            <a:fld id="{6FC40A10-6036-4879-816D-55C01FC94846}" type="slidenum">
              <a:rPr lang="id-ID" smtClean="0"/>
            </a:fld>
            <a:endParaRPr lang="id-ID"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mpat penampung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6FC40A10-6036-4879-816D-55C01FC94846}" type="slidenum">
              <a:rPr lang="id-ID" smtClean="0"/>
            </a:fld>
            <a:endParaRPr lang="id-ID"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mpat penampung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6FC40A10-6036-4879-816D-55C01FC94846}" type="slidenum">
              <a:rPr lang="id-ID" smtClean="0"/>
            </a:fld>
            <a:endParaRPr lang="id-ID"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mpat penampung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6FC40A10-6036-4879-816D-55C01FC94846}" type="slidenum">
              <a:rPr lang="id-ID" smtClean="0"/>
            </a:fld>
            <a:endParaRPr lang="id-ID"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mpat penampung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6FC40A10-6036-4879-816D-55C01FC94846}" type="slidenum">
              <a:rPr lang="id-ID" smtClean="0"/>
            </a:fld>
            <a:endParaRPr lang="id-ID"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mpat penampung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6FC40A10-6036-4879-816D-55C01FC94846}" type="slidenum">
              <a:rPr lang="id-ID" smtClean="0"/>
            </a:fld>
            <a:endParaRPr lang="id-ID"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mpat penampung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6FC40A10-6036-4879-816D-55C01FC94846}" type="slidenum">
              <a:rPr lang="id-ID" smtClean="0"/>
            </a:fld>
            <a:endParaRPr lang="id-ID"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mpat penampung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6FC40A10-6036-4879-816D-55C01FC94846}" type="slidenum">
              <a:rPr lang="id-ID" smtClean="0"/>
            </a:fld>
            <a:endParaRPr lang="id-ID"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mpat penampung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6FC40A10-6036-4879-816D-55C01FC94846}" type="slidenum">
              <a:rPr lang="id-ID" smtClean="0"/>
            </a:fld>
            <a:endParaRPr lang="id-ID"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Judul dengan Logo">
    <p:spTree>
      <p:nvGrpSpPr>
        <p:cNvPr id="1" name=""/>
        <p:cNvGrpSpPr/>
        <p:nvPr/>
      </p:nvGrpSpPr>
      <p:grpSpPr>
        <a:xfrm>
          <a:off x="0" y="0"/>
          <a:ext cx="0" cy="0"/>
          <a:chOff x="0" y="0"/>
          <a:chExt cx="0" cy="0"/>
        </a:xfrm>
      </p:grpSpPr>
      <p:sp>
        <p:nvSpPr>
          <p:cNvPr id="8" name="Persegi panjang 7"/>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2" name="Judul 1"/>
          <p:cNvSpPr>
            <a:spLocks noGrp="1"/>
          </p:cNvSpPr>
          <p:nvPr>
            <p:ph type="ctrTitle" hasCustomPrompt="1"/>
          </p:nvPr>
        </p:nvSpPr>
        <p:spPr>
          <a:xfrm>
            <a:off x="1524000" y="2462986"/>
            <a:ext cx="9144000" cy="1786094"/>
          </a:xfrm>
        </p:spPr>
        <p:txBody>
          <a:bodyPr rtlCol="0" anchor="b"/>
          <a:lstStyle>
            <a:lvl1pPr algn="ctr">
              <a:defRPr sz="6000"/>
            </a:lvl1pPr>
          </a:lstStyle>
          <a:p>
            <a:pPr rtl="0"/>
            <a:r>
              <a:rPr lang="id-ID" noProof="0" dirty="0"/>
              <a:t>KLIK UNTUK MENGEDIT GAYA JUDUL MASTER</a:t>
            </a:r>
            <a:endParaRPr lang="id-ID" noProof="0" dirty="0"/>
          </a:p>
        </p:txBody>
      </p:sp>
      <p:sp>
        <p:nvSpPr>
          <p:cNvPr id="4" name="Tampungan Tanggal 3"/>
          <p:cNvSpPr>
            <a:spLocks noGrp="1"/>
          </p:cNvSpPr>
          <p:nvPr>
            <p:ph type="dt" sz="half" idx="10"/>
          </p:nvPr>
        </p:nvSpPr>
        <p:spPr/>
        <p:txBody>
          <a:bodyPr rtlCol="0"/>
          <a:lstStyle/>
          <a:p>
            <a:pPr rtl="0"/>
            <a:r>
              <a:rPr lang="id-ID" noProof="0" dirty="0"/>
              <a:t>MM.DD.20XX</a:t>
            </a:r>
            <a:endParaRPr lang="id-ID" noProof="0" dirty="0"/>
          </a:p>
        </p:txBody>
      </p:sp>
      <p:sp>
        <p:nvSpPr>
          <p:cNvPr id="5" name="Tampungan Kaki 4"/>
          <p:cNvSpPr>
            <a:spLocks noGrp="1"/>
          </p:cNvSpPr>
          <p:nvPr>
            <p:ph type="ftr" sz="quarter" idx="11"/>
          </p:nvPr>
        </p:nvSpPr>
        <p:spPr/>
        <p:txBody>
          <a:bodyPr rtlCol="0"/>
          <a:lstStyle/>
          <a:p>
            <a:pPr rtl="0"/>
            <a:r>
              <a:rPr lang="id-ID" noProof="0" dirty="0"/>
              <a:t>TAMBAHKAN FOOTER</a:t>
            </a:r>
            <a:endParaRPr lang="id-ID" noProof="0" dirty="0"/>
          </a:p>
        </p:txBody>
      </p:sp>
      <p:sp>
        <p:nvSpPr>
          <p:cNvPr id="6" name="Tampungan Nomor Slide 5"/>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7" name="Persegi panjang 6"/>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3" name="Subjudul 2"/>
          <p:cNvSpPr>
            <a:spLocks noGrp="1"/>
          </p:cNvSpPr>
          <p:nvPr>
            <p:ph type="subTitle" idx="1" hasCustomPrompt="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d-ID" noProof="0" dirty="0"/>
              <a:t>Klik untuk mengedit gaya </a:t>
            </a:r>
            <a:r>
              <a:rPr lang="id-ID" noProof="0" dirty="0" err="1"/>
              <a:t>subjudul</a:t>
            </a:r>
            <a:r>
              <a:rPr lang="id-ID" noProof="0" dirty="0"/>
              <a:t> Master</a:t>
            </a:r>
            <a:endParaRPr lang="id-ID" noProof="0" dirty="0"/>
          </a:p>
        </p:txBody>
      </p:sp>
      <p:sp>
        <p:nvSpPr>
          <p:cNvPr id="10" name="Tampungan Gambar 9"/>
          <p:cNvSpPr>
            <a:spLocks noGrp="1"/>
          </p:cNvSpPr>
          <p:nvPr>
            <p:ph type="pic" sz="quarter" idx="13" hasCustomPrompt="1"/>
          </p:nvPr>
        </p:nvSpPr>
        <p:spPr>
          <a:xfrm>
            <a:off x="5355336" y="1172982"/>
            <a:ext cx="1481328" cy="758952"/>
          </a:xfrm>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grpSp>
        <p:nvGrpSpPr>
          <p:cNvPr id="15" name="Grup 14"/>
          <p:cNvGrpSpPr/>
          <p:nvPr userDrawn="1"/>
        </p:nvGrpSpPr>
        <p:grpSpPr>
          <a:xfrm>
            <a:off x="2238214" y="2253996"/>
            <a:ext cx="7709512" cy="100584"/>
            <a:chOff x="2310488" y="2253996"/>
            <a:chExt cx="7709512" cy="100584"/>
          </a:xfrm>
        </p:grpSpPr>
        <p:sp>
          <p:nvSpPr>
            <p:cNvPr id="11" name="Oval 10"/>
            <p:cNvSpPr/>
            <p:nvPr userDrawn="1"/>
          </p:nvSpPr>
          <p:spPr>
            <a:xfrm>
              <a:off x="2310488"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3" name="Konektor Lurus 12"/>
            <p:cNvCxnSpPr/>
            <p:nvPr userDrawn="1"/>
          </p:nvCxnSpPr>
          <p:spPr>
            <a:xfrm>
              <a:off x="2329441" y="2307679"/>
              <a:ext cx="7595286"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9919416"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grpSp>
      <p:grpSp>
        <p:nvGrpSpPr>
          <p:cNvPr id="16" name="Grup 15"/>
          <p:cNvGrpSpPr/>
          <p:nvPr userDrawn="1"/>
        </p:nvGrpSpPr>
        <p:grpSpPr>
          <a:xfrm>
            <a:off x="4545004" y="5305363"/>
            <a:ext cx="3173709" cy="100584"/>
            <a:chOff x="3444305" y="2253996"/>
            <a:chExt cx="5528152" cy="100584"/>
          </a:xfrm>
        </p:grpSpPr>
        <p:sp>
          <p:nvSpPr>
            <p:cNvPr id="17" name="Oval 16"/>
            <p:cNvSpPr/>
            <p:nvPr userDrawn="1"/>
          </p:nvSpPr>
          <p:spPr>
            <a:xfrm>
              <a:off x="3444305"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8" name="Konektor Lurus 17"/>
            <p:cNvCxnSpPr/>
            <p:nvPr userDrawn="1"/>
          </p:nvCxnSpPr>
          <p:spPr>
            <a:xfrm>
              <a:off x="3460099" y="2307679"/>
              <a:ext cx="5402878"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87968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erbandingan Angka">
    <p:spTree>
      <p:nvGrpSpPr>
        <p:cNvPr id="1" name=""/>
        <p:cNvGrpSpPr/>
        <p:nvPr/>
      </p:nvGrpSpPr>
      <p:grpSpPr>
        <a:xfrm>
          <a:off x="0" y="0"/>
          <a:ext cx="0" cy="0"/>
          <a:chOff x="0" y="0"/>
          <a:chExt cx="0" cy="0"/>
        </a:xfrm>
      </p:grpSpPr>
      <p:sp>
        <p:nvSpPr>
          <p:cNvPr id="15" name="Persegi panjang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5" name="Tampungan Tanggal 4"/>
          <p:cNvSpPr>
            <a:spLocks noGrp="1"/>
          </p:cNvSpPr>
          <p:nvPr>
            <p:ph type="dt" sz="half" idx="10"/>
          </p:nvPr>
        </p:nvSpPr>
        <p:spPr/>
        <p:txBody>
          <a:bodyPr rtlCol="0"/>
          <a:lstStyle/>
          <a:p>
            <a:r>
              <a:rPr lang="id-ID" dirty="0"/>
              <a:t>DD/MM/20XX</a:t>
            </a:r>
            <a:endParaRPr lang="id-ID" dirty="0"/>
          </a:p>
        </p:txBody>
      </p:sp>
      <p:sp>
        <p:nvSpPr>
          <p:cNvPr id="6" name="Tampungan Kaki 5"/>
          <p:cNvSpPr>
            <a:spLocks noGrp="1"/>
          </p:cNvSpPr>
          <p:nvPr>
            <p:ph type="ftr" sz="quarter" idx="11"/>
          </p:nvPr>
        </p:nvSpPr>
        <p:spPr/>
        <p:txBody>
          <a:bodyPr rtlCol="0"/>
          <a:lstStyle/>
          <a:p>
            <a:pPr rtl="0"/>
            <a:r>
              <a:rPr lang="id-ID" noProof="0" dirty="0"/>
              <a:t>TAMBAHKAN FOOTER</a:t>
            </a:r>
            <a:endParaRPr lang="id-ID" noProof="0" dirty="0"/>
          </a:p>
        </p:txBody>
      </p:sp>
      <p:sp>
        <p:nvSpPr>
          <p:cNvPr id="7" name="Tampungan Nomor Slide 6"/>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8" name="Judul 1"/>
          <p:cNvSpPr>
            <a:spLocks noGrp="1"/>
          </p:cNvSpPr>
          <p:nvPr>
            <p:ph type="title" hasCustomPrompt="1"/>
          </p:nvPr>
        </p:nvSpPr>
        <p:spPr>
          <a:xfrm>
            <a:off x="4292016" y="707529"/>
            <a:ext cx="7118056" cy="569086"/>
          </a:xfrm>
        </p:spPr>
        <p:txBody>
          <a:bodyPr lIns="0" tIns="0" rIns="0" bIns="0" rtlCol="0" anchor="b">
            <a:normAutofit/>
          </a:bodyPr>
          <a:lstStyle>
            <a:lvl1pPr algn="l">
              <a:defRPr sz="3600"/>
            </a:lvl1pPr>
          </a:lstStyle>
          <a:p>
            <a:pPr rtl="0"/>
            <a:r>
              <a:rPr lang="id-ID" noProof="0" dirty="0"/>
              <a:t>Klik untuk mengedit gaya judul Master</a:t>
            </a:r>
            <a:endParaRPr lang="id-ID" noProof="0" dirty="0"/>
          </a:p>
        </p:txBody>
      </p:sp>
      <p:sp>
        <p:nvSpPr>
          <p:cNvPr id="9" name="Tampungan Teks 2"/>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10"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1" name="Grup 10"/>
          <p:cNvGrpSpPr/>
          <p:nvPr userDrawn="1"/>
        </p:nvGrpSpPr>
        <p:grpSpPr>
          <a:xfrm flipH="1">
            <a:off x="4314481" y="1375202"/>
            <a:ext cx="7877519" cy="100800"/>
            <a:chOff x="245550" y="3240138"/>
            <a:chExt cx="4015976" cy="100800"/>
          </a:xfrm>
        </p:grpSpPr>
        <p:cxnSp>
          <p:nvCxnSpPr>
            <p:cNvPr id="12" name="Konektor Lurus 11"/>
            <p:cNvCxnSpPr>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cxnSp>
        <p:nvCxnSpPr>
          <p:cNvPr id="17" name="Konektor Lurus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9" name="Konektor Lurus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16" name="Tampungan Teks 15"/>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rtl="0">
              <a:buNone/>
              <a:defRPr sz="7000" b="1">
                <a:ln w="6350">
                  <a:solidFill>
                    <a:schemeClr val="tx1"/>
                  </a:solidFill>
                </a:ln>
                <a:noFill/>
                <a:latin typeface="+mj-lt"/>
              </a:defRPr>
            </a:lvl1pPr>
          </a:lstStyle>
          <a:p>
            <a:pPr lvl="0" rtl="0"/>
            <a:r>
              <a:rPr lang="id-ID" noProof="0" dirty="0"/>
              <a:t>Rp12,345</a:t>
            </a:r>
            <a:endParaRPr lang="id-ID" noProof="0" dirty="0"/>
          </a:p>
        </p:txBody>
      </p:sp>
      <p:sp>
        <p:nvSpPr>
          <p:cNvPr id="34" name="Tampungan Teks 2"/>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6" name="Tampungan Teks 2"/>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26" name="Tampungan Teks 15"/>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rtl="0">
              <a:buNone/>
              <a:defRPr sz="7000" b="1">
                <a:ln w="6350">
                  <a:solidFill>
                    <a:schemeClr val="tx1"/>
                  </a:solidFill>
                </a:ln>
                <a:noFill/>
                <a:latin typeface="+mj-lt"/>
              </a:defRPr>
            </a:lvl1pPr>
          </a:lstStyle>
          <a:p>
            <a:pPr lvl="0" rtl="0"/>
            <a:r>
              <a:rPr lang="id-ID" noProof="0" dirty="0"/>
              <a:t>Rp6,789</a:t>
            </a:r>
            <a:endParaRPr lang="id-ID" noProof="0" dirty="0"/>
          </a:p>
        </p:txBody>
      </p:sp>
      <p:sp>
        <p:nvSpPr>
          <p:cNvPr id="27" name="Tampungan Teks 2"/>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28" name="Tampungan Teks 2"/>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ta Letak Konten dengan lingkaran">
    <p:spTree>
      <p:nvGrpSpPr>
        <p:cNvPr id="1" name=""/>
        <p:cNvGrpSpPr/>
        <p:nvPr/>
      </p:nvGrpSpPr>
      <p:grpSpPr>
        <a:xfrm>
          <a:off x="0" y="0"/>
          <a:ext cx="0" cy="0"/>
          <a:chOff x="0" y="0"/>
          <a:chExt cx="0" cy="0"/>
        </a:xfrm>
      </p:grpSpPr>
      <p:sp>
        <p:nvSpPr>
          <p:cNvPr id="7" name="Persegi panjang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2" name="Judul 1"/>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id-ID" noProof="0" dirty="0"/>
              <a:t>KLIK UNTUK MENGEDIT</a:t>
            </a:r>
            <a:endParaRPr lang="id-ID" noProof="0" dirty="0"/>
          </a:p>
        </p:txBody>
      </p:sp>
      <p:sp>
        <p:nvSpPr>
          <p:cNvPr id="3" name="Tampungan Teks 2"/>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 name="Tampungan Tanggal 3"/>
          <p:cNvSpPr>
            <a:spLocks noGrp="1"/>
          </p:cNvSpPr>
          <p:nvPr>
            <p:ph type="dt" sz="half" idx="10"/>
          </p:nvPr>
        </p:nvSpPr>
        <p:spPr/>
        <p:txBody>
          <a:bodyPr rtlCol="0"/>
          <a:lstStyle/>
          <a:p>
            <a:r>
              <a:rPr lang="id-ID" dirty="0"/>
              <a:t>DD/MM/20XX</a:t>
            </a:r>
            <a:endParaRPr lang="id-ID" dirty="0"/>
          </a:p>
        </p:txBody>
      </p:sp>
      <p:sp>
        <p:nvSpPr>
          <p:cNvPr id="5" name="Tampungan Kaki 4"/>
          <p:cNvSpPr>
            <a:spLocks noGrp="1"/>
          </p:cNvSpPr>
          <p:nvPr>
            <p:ph type="ftr" sz="quarter" idx="11"/>
          </p:nvPr>
        </p:nvSpPr>
        <p:spPr/>
        <p:txBody>
          <a:bodyPr rtlCol="0"/>
          <a:lstStyle/>
          <a:p>
            <a:pPr rtl="0"/>
            <a:r>
              <a:rPr lang="id-ID" noProof="0" dirty="0"/>
              <a:t>TAMBAHKAN FOOTER</a:t>
            </a:r>
            <a:endParaRPr lang="id-ID" noProof="0" dirty="0"/>
          </a:p>
        </p:txBody>
      </p:sp>
      <p:sp>
        <p:nvSpPr>
          <p:cNvPr id="6" name="Tampungan Nomor Slide 5"/>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11"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5" name="Grup 14"/>
          <p:cNvGrpSpPr/>
          <p:nvPr userDrawn="1"/>
        </p:nvGrpSpPr>
        <p:grpSpPr>
          <a:xfrm>
            <a:off x="0" y="4581382"/>
            <a:ext cx="2702964" cy="100800"/>
            <a:chOff x="-1228304" y="3240138"/>
            <a:chExt cx="2702964" cy="100800"/>
          </a:xfrm>
        </p:grpSpPr>
        <p:cxnSp>
          <p:nvCxnSpPr>
            <p:cNvPr id="13" name="Konektor Lurus 12"/>
            <p:cNvCxnSpPr/>
            <p:nvPr userDrawn="1"/>
          </p:nvCxnSpPr>
          <p:spPr>
            <a:xfrm>
              <a:off x="-1228304" y="3290538"/>
              <a:ext cx="267148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137386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16" name="Tampungan Teks 2"/>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8" name="Konektor Lurus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20" name="Konektor Lurus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21" name="Oval 20"/>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22" name="Oval 21"/>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27" name="Tampungan Teks 15"/>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d-ID" noProof="0" dirty="0"/>
              <a:t>Rp25</a:t>
            </a:r>
            <a:endParaRPr lang="id-ID" noProof="0" dirty="0"/>
          </a:p>
        </p:txBody>
      </p:sp>
      <p:sp>
        <p:nvSpPr>
          <p:cNvPr id="28" name="Tampungan Teks 2"/>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Bagian 1</a:t>
            </a:r>
            <a:br>
              <a:rPr lang="id-ID" noProof="0" dirty="0"/>
            </a:br>
            <a:r>
              <a:rPr lang="id-ID" noProof="0" dirty="0"/>
              <a:t>Judul</a:t>
            </a:r>
            <a:endParaRPr lang="id-ID" noProof="0" dirty="0"/>
          </a:p>
        </p:txBody>
      </p:sp>
      <p:sp>
        <p:nvSpPr>
          <p:cNvPr id="29" name="Tampungan Teks 2"/>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MILIAR</a:t>
            </a:r>
            <a:endParaRPr lang="id-ID" noProof="0" dirty="0"/>
          </a:p>
        </p:txBody>
      </p:sp>
      <p:sp>
        <p:nvSpPr>
          <p:cNvPr id="30" name="Tampungan Teks 15"/>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rtl="0">
              <a:buNone/>
              <a:defRPr sz="7000" b="1">
                <a:ln w="6350">
                  <a:solidFill>
                    <a:schemeClr val="tx1"/>
                  </a:solidFill>
                </a:ln>
                <a:noFill/>
                <a:latin typeface="+mj-lt"/>
              </a:defRPr>
            </a:lvl1pPr>
          </a:lstStyle>
          <a:p>
            <a:pPr lvl="0" rtl="0"/>
            <a:r>
              <a:rPr lang="id-ID" noProof="0" dirty="0"/>
              <a:t>Rp50</a:t>
            </a:r>
            <a:endParaRPr lang="id-ID" noProof="0" dirty="0"/>
          </a:p>
        </p:txBody>
      </p:sp>
      <p:sp>
        <p:nvSpPr>
          <p:cNvPr id="31" name="Tampungan Teks 2"/>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Bagian 1</a:t>
            </a:r>
            <a:br>
              <a:rPr lang="id-ID" noProof="0" dirty="0"/>
            </a:br>
            <a:r>
              <a:rPr lang="id-ID" noProof="0" dirty="0"/>
              <a:t>Judul</a:t>
            </a:r>
            <a:endParaRPr lang="id-ID" noProof="0" dirty="0"/>
          </a:p>
        </p:txBody>
      </p:sp>
      <p:sp>
        <p:nvSpPr>
          <p:cNvPr id="32" name="Tampungan Teks 2"/>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MILIAR</a:t>
            </a:r>
            <a:endParaRPr lang="id-ID" noProof="0" dirty="0"/>
          </a:p>
        </p:txBody>
      </p:sp>
      <p:sp>
        <p:nvSpPr>
          <p:cNvPr id="33" name="Tampungan Teks 15"/>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rtl="0">
              <a:buNone/>
              <a:defRPr sz="7000" b="1">
                <a:ln w="6350">
                  <a:solidFill>
                    <a:schemeClr val="tx1"/>
                  </a:solidFill>
                </a:ln>
                <a:noFill/>
                <a:latin typeface="+mj-lt"/>
              </a:defRPr>
            </a:lvl1pPr>
          </a:lstStyle>
          <a:p>
            <a:pPr lvl="0" rtl="0"/>
            <a:r>
              <a:rPr lang="id-ID" noProof="0" dirty="0"/>
              <a:t>Rp100</a:t>
            </a:r>
            <a:endParaRPr lang="id-ID" noProof="0" dirty="0"/>
          </a:p>
        </p:txBody>
      </p:sp>
      <p:sp>
        <p:nvSpPr>
          <p:cNvPr id="34" name="Tampungan Teks 2"/>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Bagian 1</a:t>
            </a:r>
            <a:br>
              <a:rPr lang="id-ID" noProof="0" dirty="0"/>
            </a:br>
            <a:r>
              <a:rPr lang="id-ID" noProof="0" dirty="0"/>
              <a:t>Judul</a:t>
            </a:r>
            <a:endParaRPr lang="id-ID" noProof="0" dirty="0"/>
          </a:p>
        </p:txBody>
      </p:sp>
      <p:sp>
        <p:nvSpPr>
          <p:cNvPr id="35" name="Tampungan Teks 2"/>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MILIAR</a:t>
            </a:r>
            <a:endParaRPr lang="id-ID"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ua konten dengan Subjudul">
    <p:spTree>
      <p:nvGrpSpPr>
        <p:cNvPr id="1" name=""/>
        <p:cNvGrpSpPr/>
        <p:nvPr/>
      </p:nvGrpSpPr>
      <p:grpSpPr>
        <a:xfrm>
          <a:off x="0" y="0"/>
          <a:ext cx="0" cy="0"/>
          <a:chOff x="0" y="0"/>
          <a:chExt cx="0" cy="0"/>
        </a:xfrm>
      </p:grpSpPr>
      <p:sp>
        <p:nvSpPr>
          <p:cNvPr id="15" name="Persegi panjang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5" name="Tampungan Tanggal 4"/>
          <p:cNvSpPr>
            <a:spLocks noGrp="1"/>
          </p:cNvSpPr>
          <p:nvPr>
            <p:ph type="dt" sz="half" idx="10"/>
          </p:nvPr>
        </p:nvSpPr>
        <p:spPr/>
        <p:txBody>
          <a:bodyPr rtlCol="0"/>
          <a:lstStyle/>
          <a:p>
            <a:r>
              <a:rPr lang="id-ID" dirty="0"/>
              <a:t>DD/MM/20XX</a:t>
            </a:r>
            <a:endParaRPr lang="id-ID" dirty="0"/>
          </a:p>
        </p:txBody>
      </p:sp>
      <p:sp>
        <p:nvSpPr>
          <p:cNvPr id="6" name="Tampungan Kaki 5"/>
          <p:cNvSpPr>
            <a:spLocks noGrp="1"/>
          </p:cNvSpPr>
          <p:nvPr>
            <p:ph type="ftr" sz="quarter" idx="11"/>
          </p:nvPr>
        </p:nvSpPr>
        <p:spPr/>
        <p:txBody>
          <a:bodyPr rtlCol="0"/>
          <a:lstStyle/>
          <a:p>
            <a:pPr rtl="0"/>
            <a:r>
              <a:rPr lang="id-ID" noProof="0" dirty="0"/>
              <a:t>TAMBAHKAN FOOTER</a:t>
            </a:r>
            <a:endParaRPr lang="id-ID" noProof="0" dirty="0"/>
          </a:p>
        </p:txBody>
      </p:sp>
      <p:sp>
        <p:nvSpPr>
          <p:cNvPr id="7" name="Tampungan Nomor Slide 6"/>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8" name="Judul 1"/>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id-ID" noProof="0" dirty="0"/>
              <a:t>KLIK UNTUK MENGEDIT JUDUL</a:t>
            </a:r>
            <a:endParaRPr lang="id-ID" noProof="0" dirty="0"/>
          </a:p>
        </p:txBody>
      </p:sp>
      <p:sp>
        <p:nvSpPr>
          <p:cNvPr id="9" name="Tampungan Teks 2"/>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10"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1" name="Grup 10"/>
          <p:cNvGrpSpPr/>
          <p:nvPr userDrawn="1"/>
        </p:nvGrpSpPr>
        <p:grpSpPr>
          <a:xfrm flipH="1">
            <a:off x="6096000" y="1383372"/>
            <a:ext cx="6096000" cy="100800"/>
            <a:chOff x="646015" y="3248308"/>
            <a:chExt cx="3107749" cy="100800"/>
          </a:xfrm>
        </p:grpSpPr>
        <p:cxnSp>
          <p:nvCxnSpPr>
            <p:cNvPr id="12" name="Konektor Lurus 11"/>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cxnSp>
        <p:nvCxnSpPr>
          <p:cNvPr id="17" name="Konektor Lurus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9" name="Konektor Lurus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34" name="Tampungan Teks 2"/>
          <p:cNvSpPr>
            <a:spLocks noGrp="1"/>
          </p:cNvSpPr>
          <p:nvPr>
            <p:ph type="body" idx="27" hasCustomPrompt="1"/>
          </p:nvPr>
        </p:nvSpPr>
        <p:spPr>
          <a:xfrm>
            <a:off x="831851" y="3335524"/>
            <a:ext cx="4817836" cy="2248846"/>
          </a:xfrm>
        </p:spPr>
        <p:txBody>
          <a:bodyPr lIns="0" tIns="0" rIns="0" bIns="0" rtlCol="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6" name="Tampungan Teks 2"/>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23" name="Tampungan Teks 2"/>
          <p:cNvSpPr>
            <a:spLocks noGrp="1"/>
          </p:cNvSpPr>
          <p:nvPr>
            <p:ph type="body" idx="30" hasCustomPrompt="1"/>
          </p:nvPr>
        </p:nvSpPr>
        <p:spPr>
          <a:xfrm>
            <a:off x="6098826" y="3335524"/>
            <a:ext cx="5311245" cy="2248846"/>
          </a:xfrm>
        </p:spPr>
        <p:txBody>
          <a:bodyPr lIns="0" tIns="0" rIns="0" bIns="0" rtlCol="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24" name="Tampungan Teks 2"/>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ta Letak Bagan">
    <p:spTree>
      <p:nvGrpSpPr>
        <p:cNvPr id="1" name=""/>
        <p:cNvGrpSpPr/>
        <p:nvPr/>
      </p:nvGrpSpPr>
      <p:grpSpPr>
        <a:xfrm>
          <a:off x="0" y="0"/>
          <a:ext cx="0" cy="0"/>
          <a:chOff x="0" y="0"/>
          <a:chExt cx="0" cy="0"/>
        </a:xfrm>
      </p:grpSpPr>
      <p:sp>
        <p:nvSpPr>
          <p:cNvPr id="15" name="Persegi panjang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5" name="Tampungan Tanggal 4"/>
          <p:cNvSpPr>
            <a:spLocks noGrp="1"/>
          </p:cNvSpPr>
          <p:nvPr>
            <p:ph type="dt" sz="half" idx="10"/>
          </p:nvPr>
        </p:nvSpPr>
        <p:spPr/>
        <p:txBody>
          <a:bodyPr rtlCol="0"/>
          <a:lstStyle/>
          <a:p>
            <a:r>
              <a:rPr lang="id-ID" dirty="0"/>
              <a:t>DD/MM/20XX</a:t>
            </a:r>
            <a:endParaRPr lang="id-ID" dirty="0"/>
          </a:p>
        </p:txBody>
      </p:sp>
      <p:sp>
        <p:nvSpPr>
          <p:cNvPr id="6" name="Tampungan Kaki 5"/>
          <p:cNvSpPr>
            <a:spLocks noGrp="1"/>
          </p:cNvSpPr>
          <p:nvPr>
            <p:ph type="ftr" sz="quarter" idx="11"/>
          </p:nvPr>
        </p:nvSpPr>
        <p:spPr/>
        <p:txBody>
          <a:bodyPr rtlCol="0"/>
          <a:lstStyle/>
          <a:p>
            <a:pPr rtl="0"/>
            <a:r>
              <a:rPr lang="id-ID" noProof="0" dirty="0"/>
              <a:t>TAMBAHKAN FOOTER</a:t>
            </a:r>
            <a:endParaRPr lang="id-ID" noProof="0" dirty="0"/>
          </a:p>
        </p:txBody>
      </p:sp>
      <p:sp>
        <p:nvSpPr>
          <p:cNvPr id="7" name="Tampungan Nomor Slide 6"/>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8" name="Judul 1"/>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id-ID" noProof="0" dirty="0"/>
              <a:t>KLIK UNTUK MENGEDIT</a:t>
            </a:r>
            <a:endParaRPr lang="id-ID" noProof="0" dirty="0"/>
          </a:p>
        </p:txBody>
      </p:sp>
      <p:grpSp>
        <p:nvGrpSpPr>
          <p:cNvPr id="11" name="Grup 10"/>
          <p:cNvGrpSpPr/>
          <p:nvPr userDrawn="1"/>
        </p:nvGrpSpPr>
        <p:grpSpPr>
          <a:xfrm>
            <a:off x="-6" y="1374243"/>
            <a:ext cx="3359825" cy="100800"/>
            <a:chOff x="646012" y="3239179"/>
            <a:chExt cx="1712844" cy="100800"/>
          </a:xfrm>
        </p:grpSpPr>
        <p:cxnSp>
          <p:nvCxnSpPr>
            <p:cNvPr id="12" name="Konektor Lurus 11"/>
            <p:cNvCxnSpPr>
              <a:endCxn id="13" idx="6"/>
            </p:cNvCxnSpPr>
            <p:nvPr userDrawn="1"/>
          </p:nvCxnSpPr>
          <p:spPr>
            <a:xfrm flipV="1">
              <a:off x="646012" y="3289579"/>
              <a:ext cx="1712844" cy="959"/>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2307468"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cxnSp>
        <p:nvCxnSpPr>
          <p:cNvPr id="17" name="Konektor Lurus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9" name="Konektor Lurus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21" name="Tampungan Gambar 11" descr="Kuadran logo pesaing"/>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id-ID" noProof="0" dirty="0"/>
              <a:t>Pesaing 2</a:t>
            </a:r>
            <a:endParaRPr lang="id-ID" noProof="0" dirty="0"/>
          </a:p>
          <a:p>
            <a:pPr rtl="0"/>
            <a:r>
              <a:rPr lang="id-ID" noProof="0" dirty="0"/>
              <a:t>Logo</a:t>
            </a:r>
            <a:endParaRPr lang="id-ID" noProof="0" dirty="0"/>
          </a:p>
        </p:txBody>
      </p:sp>
      <p:sp>
        <p:nvSpPr>
          <p:cNvPr id="22" name="Tampungan Gambar 11" descr="Kuadran logo pesaing"/>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id-ID" noProof="0" dirty="0"/>
              <a:t>Pesaing 1</a:t>
            </a:r>
            <a:endParaRPr lang="id-ID" noProof="0" dirty="0"/>
          </a:p>
          <a:p>
            <a:pPr rtl="0"/>
            <a:r>
              <a:rPr lang="id-ID" noProof="0" dirty="0"/>
              <a:t>Logo</a:t>
            </a:r>
            <a:endParaRPr lang="id-ID" noProof="0" dirty="0"/>
          </a:p>
        </p:txBody>
      </p:sp>
      <p:sp>
        <p:nvSpPr>
          <p:cNvPr id="25" name="Tampungan Gambar 11" descr="Kuadran logo pesaing"/>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id-ID" noProof="0" dirty="0"/>
              <a:t>Pesaing 3</a:t>
            </a:r>
            <a:endParaRPr lang="id-ID" noProof="0" dirty="0"/>
          </a:p>
          <a:p>
            <a:pPr rtl="0"/>
            <a:r>
              <a:rPr lang="id-ID" noProof="0" dirty="0"/>
              <a:t>Logo</a:t>
            </a:r>
            <a:endParaRPr lang="id-ID" noProof="0" dirty="0"/>
          </a:p>
        </p:txBody>
      </p:sp>
      <p:sp>
        <p:nvSpPr>
          <p:cNvPr id="26" name="Tampungan Gambar 11" descr="Kuadran logo pesaing"/>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id-ID" noProof="0" dirty="0"/>
              <a:t>Pesaing 4</a:t>
            </a:r>
            <a:endParaRPr lang="id-ID" noProof="0" dirty="0"/>
          </a:p>
          <a:p>
            <a:pPr rtl="0"/>
            <a:r>
              <a:rPr lang="id-ID" noProof="0" dirty="0" err="1"/>
              <a:t>Logoя</a:t>
            </a:r>
            <a:endParaRPr lang="id-ID" noProof="0" dirty="0"/>
          </a:p>
        </p:txBody>
      </p:sp>
      <p:sp>
        <p:nvSpPr>
          <p:cNvPr id="27" name="Tampungan Gambar 11" descr="Kuadran logo pesaing"/>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id-ID" noProof="0" dirty="0"/>
              <a:t>Pesaing 5</a:t>
            </a:r>
            <a:endParaRPr lang="id-ID" noProof="0" dirty="0"/>
          </a:p>
          <a:p>
            <a:pPr rtl="0"/>
            <a:r>
              <a:rPr lang="id-ID" noProof="0" dirty="0"/>
              <a:t>Logo</a:t>
            </a:r>
            <a:endParaRPr lang="id-ID" noProof="0" dirty="0"/>
          </a:p>
        </p:txBody>
      </p:sp>
      <p:sp>
        <p:nvSpPr>
          <p:cNvPr id="28" name="Tampungan Gambar 11" descr="Kuadran logo pesaing"/>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id-ID" noProof="0" dirty="0"/>
              <a:t>Pesaing 6</a:t>
            </a:r>
            <a:endParaRPr lang="id-ID" noProof="0" dirty="0"/>
          </a:p>
          <a:p>
            <a:pPr rtl="0"/>
            <a:r>
              <a:rPr lang="id-ID" noProof="0" dirty="0"/>
              <a:t>Logo</a:t>
            </a:r>
            <a:endParaRPr lang="id-ID" noProof="0" dirty="0"/>
          </a:p>
        </p:txBody>
      </p:sp>
      <p:sp>
        <p:nvSpPr>
          <p:cNvPr id="29" name="Tampungan Teks 7"/>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id-ID" noProof="0" dirty="0"/>
              <a:t>Lebih mahal</a:t>
            </a:r>
            <a:endParaRPr lang="id-ID" noProof="0" dirty="0"/>
          </a:p>
        </p:txBody>
      </p:sp>
      <p:sp>
        <p:nvSpPr>
          <p:cNvPr id="30" name="Tampungan Teks 7"/>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id-ID" noProof="0" dirty="0"/>
              <a:t>Kurang nyaman</a:t>
            </a:r>
            <a:endParaRPr lang="id-ID" noProof="0" dirty="0"/>
          </a:p>
        </p:txBody>
      </p:sp>
      <p:sp>
        <p:nvSpPr>
          <p:cNvPr id="31" name="Tampungan Teks 7"/>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id-ID" noProof="0" dirty="0"/>
              <a:t>Lebih nyaman</a:t>
            </a:r>
            <a:endParaRPr lang="id-ID" noProof="0" dirty="0"/>
          </a:p>
        </p:txBody>
      </p:sp>
      <p:sp>
        <p:nvSpPr>
          <p:cNvPr id="32" name="Tampungan Gambar 13"/>
          <p:cNvSpPr>
            <a:spLocks noGrp="1"/>
          </p:cNvSpPr>
          <p:nvPr>
            <p:ph type="pic" sz="quarter" idx="50" hasCustomPrompt="1"/>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id-ID" noProof="0" dirty="0"/>
              <a:t>Klik ikon untuk menambahkan gambar</a:t>
            </a:r>
            <a:endParaRPr lang="id-ID" noProof="0" dirty="0"/>
          </a:p>
        </p:txBody>
      </p:sp>
      <p:sp>
        <p:nvSpPr>
          <p:cNvPr id="33" name="Tampungan Teks 7"/>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id-ID" noProof="0" dirty="0"/>
              <a:t>Lebih murah</a:t>
            </a:r>
            <a:endParaRPr lang="id-ID" noProof="0" dirty="0"/>
          </a:p>
        </p:txBody>
      </p:sp>
      <p:grpSp>
        <p:nvGrpSpPr>
          <p:cNvPr id="4" name="Grup 3"/>
          <p:cNvGrpSpPr/>
          <p:nvPr userDrawn="1"/>
        </p:nvGrpSpPr>
        <p:grpSpPr>
          <a:xfrm>
            <a:off x="6045600" y="1376748"/>
            <a:ext cx="100800" cy="5481252"/>
            <a:chOff x="6045600" y="1376748"/>
            <a:chExt cx="100800" cy="5481252"/>
          </a:xfrm>
        </p:grpSpPr>
        <p:cxnSp>
          <p:nvCxnSpPr>
            <p:cNvPr id="3" name="Konektor Lurus 2"/>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grpSp>
        <p:nvGrpSpPr>
          <p:cNvPr id="37" name="Grup 36"/>
          <p:cNvGrpSpPr/>
          <p:nvPr userDrawn="1"/>
        </p:nvGrpSpPr>
        <p:grpSpPr>
          <a:xfrm rot="5400000">
            <a:off x="5669857" y="-1673474"/>
            <a:ext cx="100800" cy="11440514"/>
            <a:chOff x="6045600" y="1329588"/>
            <a:chExt cx="100800" cy="11440514"/>
          </a:xfrm>
        </p:grpSpPr>
        <p:cxnSp>
          <p:nvCxnSpPr>
            <p:cNvPr id="38" name="Konektor Lurus 37"/>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ta Letak Konten Tiga Bagian">
    <p:spTree>
      <p:nvGrpSpPr>
        <p:cNvPr id="1" name=""/>
        <p:cNvGrpSpPr/>
        <p:nvPr/>
      </p:nvGrpSpPr>
      <p:grpSpPr>
        <a:xfrm>
          <a:off x="0" y="0"/>
          <a:ext cx="0" cy="0"/>
          <a:chOff x="0" y="0"/>
          <a:chExt cx="0" cy="0"/>
        </a:xfrm>
      </p:grpSpPr>
      <p:sp>
        <p:nvSpPr>
          <p:cNvPr id="7" name="Persegi panjang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2" name="Judul 1"/>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id-ID" noProof="0" dirty="0"/>
              <a:t>KLIK UNTUK MENGEDIT</a:t>
            </a:r>
            <a:endParaRPr lang="id-ID" noProof="0" dirty="0"/>
          </a:p>
        </p:txBody>
      </p:sp>
      <p:sp>
        <p:nvSpPr>
          <p:cNvPr id="3" name="Tampungan Teks 2"/>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 name="Tampungan Tanggal 3"/>
          <p:cNvSpPr>
            <a:spLocks noGrp="1"/>
          </p:cNvSpPr>
          <p:nvPr>
            <p:ph type="dt" sz="half" idx="10"/>
          </p:nvPr>
        </p:nvSpPr>
        <p:spPr/>
        <p:txBody>
          <a:bodyPr rtlCol="0"/>
          <a:lstStyle/>
          <a:p>
            <a:r>
              <a:rPr lang="id-ID" dirty="0"/>
              <a:t>DD/MM/20XX</a:t>
            </a:r>
            <a:endParaRPr lang="id-ID" dirty="0"/>
          </a:p>
        </p:txBody>
      </p:sp>
      <p:sp>
        <p:nvSpPr>
          <p:cNvPr id="5" name="Tampungan Kaki 4"/>
          <p:cNvSpPr>
            <a:spLocks noGrp="1"/>
          </p:cNvSpPr>
          <p:nvPr>
            <p:ph type="ftr" sz="quarter" idx="11"/>
          </p:nvPr>
        </p:nvSpPr>
        <p:spPr/>
        <p:txBody>
          <a:bodyPr rtlCol="0"/>
          <a:lstStyle/>
          <a:p>
            <a:pPr rtl="0"/>
            <a:r>
              <a:rPr lang="id-ID" noProof="0" dirty="0"/>
              <a:t>TAMBAHKAN FOOTER</a:t>
            </a:r>
            <a:endParaRPr lang="id-ID" noProof="0" dirty="0"/>
          </a:p>
        </p:txBody>
      </p:sp>
      <p:sp>
        <p:nvSpPr>
          <p:cNvPr id="6" name="Tampungan Nomor Slide 5"/>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11"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5" name="Grup 14"/>
          <p:cNvGrpSpPr/>
          <p:nvPr userDrawn="1"/>
        </p:nvGrpSpPr>
        <p:grpSpPr>
          <a:xfrm>
            <a:off x="0" y="2897696"/>
            <a:ext cx="3808964" cy="100800"/>
            <a:chOff x="0" y="3240138"/>
            <a:chExt cx="3808964" cy="100800"/>
          </a:xfrm>
        </p:grpSpPr>
        <p:cxnSp>
          <p:nvCxnSpPr>
            <p:cNvPr id="13" name="Konektor Lurus 12"/>
            <p:cNvCxnSpPr/>
            <p:nvPr userDrawn="1"/>
          </p:nvCxnSpPr>
          <p:spPr>
            <a:xfrm>
              <a:off x="0" y="3290538"/>
              <a:ext cx="373828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3708164"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8" name="Konektor Lurus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20" name="Konektor Lurus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ampungan Teks 15"/>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id-ID" noProof="0" dirty="0"/>
              <a:t>1</a:t>
            </a:r>
            <a:endParaRPr lang="id-ID" noProof="0" dirty="0"/>
          </a:p>
        </p:txBody>
      </p:sp>
      <p:sp>
        <p:nvSpPr>
          <p:cNvPr id="22" name="Tampungan Teks 15"/>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id-ID" noProof="0" dirty="0"/>
              <a:t>2</a:t>
            </a:r>
            <a:endParaRPr lang="id-ID" noProof="0" dirty="0"/>
          </a:p>
        </p:txBody>
      </p:sp>
      <p:sp>
        <p:nvSpPr>
          <p:cNvPr id="23" name="Tampungan Teks 15"/>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id-ID" noProof="0" dirty="0"/>
              <a:t>3</a:t>
            </a:r>
            <a:endParaRPr lang="id-ID" noProof="0" dirty="0"/>
          </a:p>
        </p:txBody>
      </p:sp>
      <p:cxnSp>
        <p:nvCxnSpPr>
          <p:cNvPr id="24" name="Konektor Lurus 23"/>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Konektor Lurus 24"/>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Konektor Lurus 25"/>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Konektor Lurus 26"/>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ampungan Teks 2"/>
          <p:cNvSpPr>
            <a:spLocks noGrp="1"/>
          </p:cNvSpPr>
          <p:nvPr>
            <p:ph type="body" idx="27" hasCustomPrompt="1"/>
          </p:nvPr>
        </p:nvSpPr>
        <p:spPr>
          <a:xfrm>
            <a:off x="3151266" y="4543170"/>
            <a:ext cx="2589369" cy="1280958"/>
          </a:xfrm>
        </p:spPr>
        <p:txBody>
          <a:bodyPr lIns="0" tIns="0" rIns="0" bIns="0" rtlCol="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0" name="Tampungan Teks 2"/>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1" name="Tampungan Teks 2"/>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teks master</a:t>
            </a:r>
            <a:endParaRPr lang="id-ID" noProof="0" dirty="0"/>
          </a:p>
        </p:txBody>
      </p:sp>
      <p:sp>
        <p:nvSpPr>
          <p:cNvPr id="43" name="Tampungan Teks 2"/>
          <p:cNvSpPr>
            <a:spLocks noGrp="1"/>
          </p:cNvSpPr>
          <p:nvPr>
            <p:ph type="body" idx="33" hasCustomPrompt="1"/>
          </p:nvPr>
        </p:nvSpPr>
        <p:spPr>
          <a:xfrm>
            <a:off x="6048861" y="3849559"/>
            <a:ext cx="2589369" cy="1786953"/>
          </a:xfrm>
        </p:spPr>
        <p:txBody>
          <a:bodyPr lIns="0" tIns="0" rIns="0" bIns="0" rtlCol="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4" name="Tampungan Teks 2"/>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5" name="Tampungan Teks 2"/>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teks master</a:t>
            </a:r>
            <a:endParaRPr lang="id-ID" noProof="0" dirty="0"/>
          </a:p>
        </p:txBody>
      </p:sp>
      <p:sp>
        <p:nvSpPr>
          <p:cNvPr id="46" name="Tampungan Teks 2"/>
          <p:cNvSpPr>
            <a:spLocks noGrp="1"/>
          </p:cNvSpPr>
          <p:nvPr>
            <p:ph type="body" idx="36" hasCustomPrompt="1"/>
          </p:nvPr>
        </p:nvSpPr>
        <p:spPr>
          <a:xfrm>
            <a:off x="8975159" y="3147170"/>
            <a:ext cx="2589369" cy="2311934"/>
          </a:xfrm>
        </p:spPr>
        <p:txBody>
          <a:bodyPr lIns="0" tIns="0" rIns="0" bIns="0" rtlCol="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7" name="Tampungan Teks 2"/>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8" name="Tampungan Teks 2"/>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teks master</a:t>
            </a:r>
            <a:endParaRPr lang="id-ID"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ta Letak Konten Bagan dan Tabel">
    <p:spTree>
      <p:nvGrpSpPr>
        <p:cNvPr id="1" name=""/>
        <p:cNvGrpSpPr/>
        <p:nvPr/>
      </p:nvGrpSpPr>
      <p:grpSpPr>
        <a:xfrm>
          <a:off x="0" y="0"/>
          <a:ext cx="0" cy="0"/>
          <a:chOff x="0" y="0"/>
          <a:chExt cx="0" cy="0"/>
        </a:xfrm>
      </p:grpSpPr>
      <p:sp>
        <p:nvSpPr>
          <p:cNvPr id="15" name="Persegi panjang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5" name="Tampungan Tanggal 4"/>
          <p:cNvSpPr>
            <a:spLocks noGrp="1"/>
          </p:cNvSpPr>
          <p:nvPr>
            <p:ph type="dt" sz="half" idx="10"/>
          </p:nvPr>
        </p:nvSpPr>
        <p:spPr/>
        <p:txBody>
          <a:bodyPr rtlCol="0"/>
          <a:lstStyle/>
          <a:p>
            <a:r>
              <a:rPr lang="id-ID" dirty="0"/>
              <a:t>DD/MM/20XX</a:t>
            </a:r>
            <a:endParaRPr lang="id-ID" dirty="0"/>
          </a:p>
        </p:txBody>
      </p:sp>
      <p:sp>
        <p:nvSpPr>
          <p:cNvPr id="6" name="Tampungan Kaki 5"/>
          <p:cNvSpPr>
            <a:spLocks noGrp="1"/>
          </p:cNvSpPr>
          <p:nvPr>
            <p:ph type="ftr" sz="quarter" idx="11"/>
          </p:nvPr>
        </p:nvSpPr>
        <p:spPr/>
        <p:txBody>
          <a:bodyPr rtlCol="0"/>
          <a:lstStyle/>
          <a:p>
            <a:pPr rtl="0"/>
            <a:r>
              <a:rPr lang="id-ID" noProof="0" dirty="0"/>
              <a:t>TAMBAHKAN FOOTER</a:t>
            </a:r>
            <a:endParaRPr lang="id-ID" noProof="0" dirty="0"/>
          </a:p>
        </p:txBody>
      </p:sp>
      <p:sp>
        <p:nvSpPr>
          <p:cNvPr id="7" name="Tampungan Nomor Slide 6"/>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8" name="Judul 1"/>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id-ID" noProof="0" dirty="0"/>
              <a:t>KLIK UNTUK MENGEDIT JUDUL</a:t>
            </a:r>
            <a:endParaRPr lang="id-ID" noProof="0" dirty="0"/>
          </a:p>
        </p:txBody>
      </p:sp>
      <p:sp>
        <p:nvSpPr>
          <p:cNvPr id="10"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1" name="Grup 10"/>
          <p:cNvGrpSpPr/>
          <p:nvPr userDrawn="1"/>
        </p:nvGrpSpPr>
        <p:grpSpPr>
          <a:xfrm flipH="1">
            <a:off x="6096000" y="1383372"/>
            <a:ext cx="6096000" cy="100800"/>
            <a:chOff x="646015" y="3248308"/>
            <a:chExt cx="3107749" cy="100800"/>
          </a:xfrm>
        </p:grpSpPr>
        <p:cxnSp>
          <p:nvCxnSpPr>
            <p:cNvPr id="12" name="Konektor Lurus 11"/>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cxnSp>
        <p:nvCxnSpPr>
          <p:cNvPr id="17" name="Konektor Lurus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9" name="Konektor Lurus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36" name="Tampungan Teks 2"/>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24" name="Tampungan Teks 2"/>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 name="Tampungan Konten 2"/>
          <p:cNvSpPr>
            <a:spLocks noGrp="1"/>
          </p:cNvSpPr>
          <p:nvPr>
            <p:ph sz="quarter" idx="32" hasCustomPrompt="1"/>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id-ID" noProof="0" dirty="0"/>
              <a:t>Edit gaya teks Master</a:t>
            </a:r>
            <a:endParaRPr lang="id-ID" noProof="0" dirty="0"/>
          </a:p>
          <a:p>
            <a:pPr lvl="1" rtl="0"/>
            <a:r>
              <a:rPr lang="id-ID" noProof="0" dirty="0"/>
              <a:t>Tingkat kedua</a:t>
            </a:r>
            <a:endParaRPr lang="id-ID" noProof="0" dirty="0"/>
          </a:p>
          <a:p>
            <a:pPr lvl="2" rtl="0"/>
            <a:r>
              <a:rPr lang="id-ID" noProof="0" dirty="0"/>
              <a:t>Tingkat ketiga</a:t>
            </a:r>
            <a:endParaRPr lang="id-ID" noProof="0" dirty="0"/>
          </a:p>
          <a:p>
            <a:pPr lvl="3" rtl="0"/>
            <a:r>
              <a:rPr lang="id-ID" noProof="0" dirty="0"/>
              <a:t>Tingkat keempat</a:t>
            </a:r>
            <a:endParaRPr lang="id-ID" noProof="0" dirty="0"/>
          </a:p>
          <a:p>
            <a:pPr lvl="4" rtl="0"/>
            <a:r>
              <a:rPr lang="id-ID" noProof="0" dirty="0"/>
              <a:t>Tingkat kelima</a:t>
            </a:r>
            <a:endParaRPr lang="id-ID" noProof="0" dirty="0"/>
          </a:p>
        </p:txBody>
      </p:sp>
      <p:sp>
        <p:nvSpPr>
          <p:cNvPr id="22" name="Tempat Penampung Konten 2"/>
          <p:cNvSpPr>
            <a:spLocks noGrp="1"/>
          </p:cNvSpPr>
          <p:nvPr>
            <p:ph sz="quarter" idx="33" hasCustomPrompt="1"/>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id-ID" noProof="0" dirty="0"/>
              <a:t>Edit gaya teks Master</a:t>
            </a:r>
            <a:endParaRPr lang="id-ID" noProof="0" dirty="0"/>
          </a:p>
          <a:p>
            <a:pPr lvl="1" rtl="0"/>
            <a:r>
              <a:rPr lang="id-ID" noProof="0" dirty="0"/>
              <a:t>Tingkat kedua</a:t>
            </a:r>
            <a:endParaRPr lang="id-ID" noProof="0" dirty="0"/>
          </a:p>
          <a:p>
            <a:pPr lvl="2" rtl="0"/>
            <a:r>
              <a:rPr lang="id-ID" noProof="0" dirty="0"/>
              <a:t>Tingkat ketiga</a:t>
            </a:r>
            <a:endParaRPr lang="id-ID" noProof="0" dirty="0"/>
          </a:p>
          <a:p>
            <a:pPr lvl="3" rtl="0"/>
            <a:r>
              <a:rPr lang="id-ID" noProof="0" dirty="0"/>
              <a:t>Tingkat keempat</a:t>
            </a:r>
            <a:endParaRPr lang="id-ID" noProof="0" dirty="0"/>
          </a:p>
          <a:p>
            <a:pPr lvl="4" rtl="0"/>
            <a:r>
              <a:rPr lang="id-ID" noProof="0" dirty="0"/>
              <a:t>Tingkat kelima</a:t>
            </a:r>
            <a:endParaRPr lang="id-ID"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ta Letak Garis Waktu">
    <p:spTree>
      <p:nvGrpSpPr>
        <p:cNvPr id="1" name=""/>
        <p:cNvGrpSpPr/>
        <p:nvPr/>
      </p:nvGrpSpPr>
      <p:grpSpPr>
        <a:xfrm>
          <a:off x="0" y="0"/>
          <a:ext cx="0" cy="0"/>
          <a:chOff x="0" y="0"/>
          <a:chExt cx="0" cy="0"/>
        </a:xfrm>
      </p:grpSpPr>
      <p:sp>
        <p:nvSpPr>
          <p:cNvPr id="15" name="Persegi panjang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5" name="Tampungan Tanggal 4"/>
          <p:cNvSpPr>
            <a:spLocks noGrp="1"/>
          </p:cNvSpPr>
          <p:nvPr>
            <p:ph type="dt" sz="half" idx="10"/>
          </p:nvPr>
        </p:nvSpPr>
        <p:spPr/>
        <p:txBody>
          <a:bodyPr rtlCol="0"/>
          <a:lstStyle/>
          <a:p>
            <a:r>
              <a:rPr lang="id-ID" dirty="0"/>
              <a:t>DD/MM/20XX</a:t>
            </a:r>
            <a:endParaRPr lang="id-ID" dirty="0"/>
          </a:p>
        </p:txBody>
      </p:sp>
      <p:sp>
        <p:nvSpPr>
          <p:cNvPr id="6" name="Tampungan Kaki 5"/>
          <p:cNvSpPr>
            <a:spLocks noGrp="1"/>
          </p:cNvSpPr>
          <p:nvPr>
            <p:ph type="ftr" sz="quarter" idx="11"/>
          </p:nvPr>
        </p:nvSpPr>
        <p:spPr/>
        <p:txBody>
          <a:bodyPr rtlCol="0"/>
          <a:lstStyle/>
          <a:p>
            <a:pPr rtl="0"/>
            <a:r>
              <a:rPr lang="id-ID" noProof="0" dirty="0"/>
              <a:t>TAMBAHKAN FOOTER</a:t>
            </a:r>
            <a:endParaRPr lang="id-ID" noProof="0" dirty="0"/>
          </a:p>
        </p:txBody>
      </p:sp>
      <p:sp>
        <p:nvSpPr>
          <p:cNvPr id="7" name="Tampungan Nomor Slide 6"/>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8" name="Judul 1"/>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id-ID" noProof="0" dirty="0"/>
              <a:t>GARIS WAKTU</a:t>
            </a:r>
            <a:endParaRPr lang="id-ID" noProof="0" dirty="0"/>
          </a:p>
        </p:txBody>
      </p:sp>
      <p:sp>
        <p:nvSpPr>
          <p:cNvPr id="9" name="Tampungan Teks 2"/>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10"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1" name="Grup 10"/>
          <p:cNvGrpSpPr/>
          <p:nvPr userDrawn="1"/>
        </p:nvGrpSpPr>
        <p:grpSpPr>
          <a:xfrm flipH="1">
            <a:off x="8827638" y="1375202"/>
            <a:ext cx="3364364" cy="100800"/>
            <a:chOff x="2729179" y="3240138"/>
            <a:chExt cx="1715149" cy="100800"/>
          </a:xfrm>
        </p:grpSpPr>
        <p:cxnSp>
          <p:nvCxnSpPr>
            <p:cNvPr id="12" name="Konektor Lurus 11"/>
            <p:cNvCxnSpPr/>
            <p:nvPr userDrawn="1"/>
          </p:nvCxnSpPr>
          <p:spPr>
            <a:xfrm>
              <a:off x="2729179" y="3290538"/>
              <a:ext cx="170011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4392940"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cxnSp>
        <p:nvCxnSpPr>
          <p:cNvPr id="17" name="Konektor Lurus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9" name="Konektor Lurus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16" name="Tampungan Teks 15"/>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d-ID" noProof="0" dirty="0"/>
              <a:t>20XX</a:t>
            </a:r>
            <a:endParaRPr lang="id-ID" noProof="0" dirty="0"/>
          </a:p>
        </p:txBody>
      </p:sp>
      <p:sp>
        <p:nvSpPr>
          <p:cNvPr id="34" name="Tampungan Teks 2"/>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6" name="Tampungan Teks 2"/>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cxnSp>
        <p:nvCxnSpPr>
          <p:cNvPr id="14" name="Konektor Lurus 13"/>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29" name="Oval 28"/>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30" name="Oval 29"/>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31" name="Oval 30"/>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32" name="Tampungan Teks 2"/>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3" name="Tampungan Teks 2"/>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5" name="Tampungan Teks 2"/>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7" name="Tampungan Teks 2"/>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8" name="Tampungan Teks 2"/>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9" name="Tampungan Teks 2"/>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0" name="Tampungan Teks 15"/>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d-ID" noProof="0" dirty="0"/>
              <a:t>20XX</a:t>
            </a:r>
            <a:endParaRPr lang="id-ID" noProof="0" dirty="0"/>
          </a:p>
        </p:txBody>
      </p:sp>
      <p:sp>
        <p:nvSpPr>
          <p:cNvPr id="41" name="Tampungan Teks 15"/>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d-ID" noProof="0" dirty="0"/>
              <a:t>20XX</a:t>
            </a:r>
            <a:endParaRPr lang="id-ID" noProof="0" dirty="0"/>
          </a:p>
        </p:txBody>
      </p:sp>
      <p:sp>
        <p:nvSpPr>
          <p:cNvPr id="42" name="Tampungan Teks 15"/>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d-ID" noProof="0" dirty="0"/>
              <a:t>20XX</a:t>
            </a:r>
            <a:endParaRPr lang="id-ID"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ta Letak Tabel">
    <p:spTree>
      <p:nvGrpSpPr>
        <p:cNvPr id="1" name=""/>
        <p:cNvGrpSpPr/>
        <p:nvPr/>
      </p:nvGrpSpPr>
      <p:grpSpPr>
        <a:xfrm>
          <a:off x="0" y="0"/>
          <a:ext cx="0" cy="0"/>
          <a:chOff x="0" y="0"/>
          <a:chExt cx="0" cy="0"/>
        </a:xfrm>
      </p:grpSpPr>
      <p:sp>
        <p:nvSpPr>
          <p:cNvPr id="7" name="Persegi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2" name="Judul 1"/>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id-ID" noProof="0" dirty="0"/>
              <a:t>KLIK UNTUK MENGEDIT</a:t>
            </a:r>
            <a:endParaRPr lang="id-ID" noProof="0" dirty="0"/>
          </a:p>
        </p:txBody>
      </p:sp>
      <p:sp>
        <p:nvSpPr>
          <p:cNvPr id="3" name="Tampungan Teks 2"/>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 name="Tampungan Tanggal 3"/>
          <p:cNvSpPr>
            <a:spLocks noGrp="1"/>
          </p:cNvSpPr>
          <p:nvPr>
            <p:ph type="dt" sz="half" idx="10"/>
          </p:nvPr>
        </p:nvSpPr>
        <p:spPr/>
        <p:txBody>
          <a:bodyPr rtlCol="0"/>
          <a:lstStyle/>
          <a:p>
            <a:r>
              <a:rPr lang="id-ID" dirty="0"/>
              <a:t>DD/MM/20XX</a:t>
            </a:r>
            <a:endParaRPr lang="id-ID" dirty="0"/>
          </a:p>
        </p:txBody>
      </p:sp>
      <p:sp>
        <p:nvSpPr>
          <p:cNvPr id="5" name="Tampungan Kaki 4"/>
          <p:cNvSpPr>
            <a:spLocks noGrp="1"/>
          </p:cNvSpPr>
          <p:nvPr>
            <p:ph type="ftr" sz="quarter" idx="11"/>
          </p:nvPr>
        </p:nvSpPr>
        <p:spPr/>
        <p:txBody>
          <a:bodyPr rtlCol="0"/>
          <a:lstStyle/>
          <a:p>
            <a:pPr rtl="0"/>
            <a:r>
              <a:rPr lang="id-ID" noProof="0" dirty="0"/>
              <a:t>TAMBAHKAN FOOTER</a:t>
            </a:r>
            <a:endParaRPr lang="id-ID" noProof="0" dirty="0"/>
          </a:p>
        </p:txBody>
      </p:sp>
      <p:sp>
        <p:nvSpPr>
          <p:cNvPr id="6" name="Tampungan Nomor Slide 5"/>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11"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5" name="Grup 14"/>
          <p:cNvGrpSpPr/>
          <p:nvPr userDrawn="1"/>
        </p:nvGrpSpPr>
        <p:grpSpPr>
          <a:xfrm>
            <a:off x="0" y="3598737"/>
            <a:ext cx="3092401" cy="100800"/>
            <a:chOff x="-1228304" y="3240138"/>
            <a:chExt cx="3092401" cy="100800"/>
          </a:xfrm>
        </p:grpSpPr>
        <p:cxnSp>
          <p:nvCxnSpPr>
            <p:cNvPr id="13" name="Konektor Lurus 12"/>
            <p:cNvCxnSpPr/>
            <p:nvPr userDrawn="1"/>
          </p:nvCxnSpPr>
          <p:spPr>
            <a:xfrm>
              <a:off x="-1228304" y="3290538"/>
              <a:ext cx="3012141"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176329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8" name="Konektor Lurus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20" name="Konektor Lurus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mpungan Tabel 9"/>
          <p:cNvSpPr>
            <a:spLocks noGrp="1"/>
          </p:cNvSpPr>
          <p:nvPr>
            <p:ph type="tbl" sz="quarter" idx="14" hasCustomPrompt="1"/>
          </p:nvPr>
        </p:nvSpPr>
        <p:spPr>
          <a:xfrm>
            <a:off x="5518150" y="860425"/>
            <a:ext cx="5870575" cy="4867275"/>
          </a:xfrm>
        </p:spPr>
        <p:txBody>
          <a:bodyPr rtlCol="0" anchor="ctr" anchorCtr="0">
            <a:normAutofit/>
          </a:bodyPr>
          <a:lstStyle>
            <a:lvl1pPr marL="0" indent="0" algn="ctr">
              <a:buNone/>
              <a:defRPr sz="2000"/>
            </a:lvl1pPr>
          </a:lstStyle>
          <a:p>
            <a:pPr rtl="0"/>
            <a:r>
              <a:rPr lang="id-ID" noProof="0" dirty="0"/>
              <a:t>Klik ikon untuk menambahkan tabel</a:t>
            </a:r>
            <a:endParaRPr lang="id-ID"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ta Letak Konten Tim">
    <p:spTree>
      <p:nvGrpSpPr>
        <p:cNvPr id="1" name=""/>
        <p:cNvGrpSpPr/>
        <p:nvPr/>
      </p:nvGrpSpPr>
      <p:grpSpPr>
        <a:xfrm>
          <a:off x="0" y="0"/>
          <a:ext cx="0" cy="0"/>
          <a:chOff x="0" y="0"/>
          <a:chExt cx="0" cy="0"/>
        </a:xfrm>
      </p:grpSpPr>
      <p:sp>
        <p:nvSpPr>
          <p:cNvPr id="7" name="Persegi panjang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2" name="Judul 1"/>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id-ID" noProof="0" dirty="0"/>
              <a:t>KLIK UNTUK MENGEDIT</a:t>
            </a:r>
            <a:endParaRPr lang="id-ID" noProof="0" dirty="0"/>
          </a:p>
        </p:txBody>
      </p:sp>
      <p:sp>
        <p:nvSpPr>
          <p:cNvPr id="3" name="Tampungan Teks 2"/>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 name="Tampungan Tanggal 3"/>
          <p:cNvSpPr>
            <a:spLocks noGrp="1"/>
          </p:cNvSpPr>
          <p:nvPr>
            <p:ph type="dt" sz="half" idx="10"/>
          </p:nvPr>
        </p:nvSpPr>
        <p:spPr/>
        <p:txBody>
          <a:bodyPr rtlCol="0"/>
          <a:lstStyle/>
          <a:p>
            <a:r>
              <a:rPr lang="id-ID" dirty="0"/>
              <a:t>DD/MM/20XX</a:t>
            </a:r>
            <a:endParaRPr lang="id-ID" dirty="0"/>
          </a:p>
        </p:txBody>
      </p:sp>
      <p:sp>
        <p:nvSpPr>
          <p:cNvPr id="5" name="Tampungan Kaki 4"/>
          <p:cNvSpPr>
            <a:spLocks noGrp="1"/>
          </p:cNvSpPr>
          <p:nvPr>
            <p:ph type="ftr" sz="quarter" idx="11"/>
          </p:nvPr>
        </p:nvSpPr>
        <p:spPr/>
        <p:txBody>
          <a:bodyPr rtlCol="0"/>
          <a:lstStyle/>
          <a:p>
            <a:pPr rtl="0"/>
            <a:r>
              <a:rPr lang="id-ID" noProof="0" dirty="0"/>
              <a:t>TAMBAHKAN FOOTER</a:t>
            </a:r>
            <a:endParaRPr lang="id-ID" noProof="0" dirty="0"/>
          </a:p>
        </p:txBody>
      </p:sp>
      <p:sp>
        <p:nvSpPr>
          <p:cNvPr id="6" name="Tampungan Nomor Slide 5"/>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11"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5" name="Grup 14"/>
          <p:cNvGrpSpPr/>
          <p:nvPr userDrawn="1"/>
        </p:nvGrpSpPr>
        <p:grpSpPr>
          <a:xfrm>
            <a:off x="0" y="2993948"/>
            <a:ext cx="2580777" cy="100800"/>
            <a:chOff x="0" y="3240138"/>
            <a:chExt cx="2580777" cy="100800"/>
          </a:xfrm>
        </p:grpSpPr>
        <p:cxnSp>
          <p:nvCxnSpPr>
            <p:cNvPr id="13" name="Konektor Lurus 12"/>
            <p:cNvCxnSpPr/>
            <p:nvPr userDrawn="1"/>
          </p:nvCxnSpPr>
          <p:spPr>
            <a:xfrm>
              <a:off x="0" y="3290538"/>
              <a:ext cx="254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247997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8" name="Konektor Lurus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20" name="Konektor Lurus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ampungan Teks 2"/>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0" name="Tampungan Teks 2"/>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1" name="Tampungan Teks 2"/>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teks master</a:t>
            </a:r>
            <a:endParaRPr lang="id-ID" noProof="0" dirty="0"/>
          </a:p>
        </p:txBody>
      </p:sp>
      <p:sp>
        <p:nvSpPr>
          <p:cNvPr id="9" name="Tampungan Gambar 8"/>
          <p:cNvSpPr>
            <a:spLocks noGrp="1"/>
          </p:cNvSpPr>
          <p:nvPr>
            <p:ph type="pic" sz="quarter" idx="33" hasCustomPrompt="1"/>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sp>
        <p:nvSpPr>
          <p:cNvPr id="35" name="Tampungan Gambar 8"/>
          <p:cNvSpPr>
            <a:spLocks noGrp="1"/>
          </p:cNvSpPr>
          <p:nvPr>
            <p:ph type="pic" sz="quarter" idx="34" hasCustomPrompt="1"/>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sp>
        <p:nvSpPr>
          <p:cNvPr id="36" name="Tampungan Gambar 8"/>
          <p:cNvSpPr>
            <a:spLocks noGrp="1"/>
          </p:cNvSpPr>
          <p:nvPr>
            <p:ph type="pic" sz="quarter" idx="35" hasCustomPrompt="1"/>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sp>
        <p:nvSpPr>
          <p:cNvPr id="37" name="Tampungan Teks 2"/>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8" name="Tampungan Teks 2"/>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9" name="Tampungan Teks 2"/>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teks master</a:t>
            </a:r>
            <a:endParaRPr lang="id-ID" noProof="0" dirty="0"/>
          </a:p>
        </p:txBody>
      </p:sp>
      <p:sp>
        <p:nvSpPr>
          <p:cNvPr id="41" name="Tampungan Teks 2"/>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2" name="Tampungan Teks 2"/>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9" name="Tampungan Teks 2"/>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teks master</a:t>
            </a:r>
            <a:endParaRPr lang="id-ID" noProof="0" dirty="0"/>
          </a:p>
        </p:txBody>
      </p:sp>
      <p:cxnSp>
        <p:nvCxnSpPr>
          <p:cNvPr id="32" name="Konektor Lurus 31"/>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Konektor Lurus 32"/>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Tata Letak Konten Tim">
    <p:spTree>
      <p:nvGrpSpPr>
        <p:cNvPr id="1" name=""/>
        <p:cNvGrpSpPr/>
        <p:nvPr/>
      </p:nvGrpSpPr>
      <p:grpSpPr>
        <a:xfrm>
          <a:off x="0" y="0"/>
          <a:ext cx="0" cy="0"/>
          <a:chOff x="0" y="0"/>
          <a:chExt cx="0" cy="0"/>
        </a:xfrm>
      </p:grpSpPr>
      <p:sp>
        <p:nvSpPr>
          <p:cNvPr id="15" name="Persegi panjang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5" name="Tampungan Tanggal 4"/>
          <p:cNvSpPr>
            <a:spLocks noGrp="1"/>
          </p:cNvSpPr>
          <p:nvPr>
            <p:ph type="dt" sz="half" idx="10"/>
          </p:nvPr>
        </p:nvSpPr>
        <p:spPr/>
        <p:txBody>
          <a:bodyPr rtlCol="0"/>
          <a:lstStyle/>
          <a:p>
            <a:r>
              <a:rPr lang="id-ID" dirty="0"/>
              <a:t>DD/MM/20XX</a:t>
            </a:r>
            <a:endParaRPr lang="id-ID" dirty="0"/>
          </a:p>
        </p:txBody>
      </p:sp>
      <p:sp>
        <p:nvSpPr>
          <p:cNvPr id="6" name="Tampungan Kaki 5"/>
          <p:cNvSpPr>
            <a:spLocks noGrp="1"/>
          </p:cNvSpPr>
          <p:nvPr>
            <p:ph type="ftr" sz="quarter" idx="11"/>
          </p:nvPr>
        </p:nvSpPr>
        <p:spPr/>
        <p:txBody>
          <a:bodyPr rtlCol="0"/>
          <a:lstStyle/>
          <a:p>
            <a:pPr rtl="0"/>
            <a:r>
              <a:rPr lang="id-ID" noProof="0" dirty="0"/>
              <a:t>TAMBAHKAN FOOTER</a:t>
            </a:r>
            <a:endParaRPr lang="id-ID" noProof="0" dirty="0"/>
          </a:p>
        </p:txBody>
      </p:sp>
      <p:sp>
        <p:nvSpPr>
          <p:cNvPr id="7" name="Tampungan Nomor Slide 6"/>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8" name="Judul 1"/>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id-ID" noProof="0" dirty="0"/>
              <a:t>Klik untuk mengedit gaya judul Master</a:t>
            </a:r>
            <a:endParaRPr lang="id-ID" noProof="0" dirty="0"/>
          </a:p>
        </p:txBody>
      </p:sp>
      <p:sp>
        <p:nvSpPr>
          <p:cNvPr id="9" name="Tampungan Teks 2"/>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10"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1" name="Grup 10"/>
          <p:cNvGrpSpPr/>
          <p:nvPr userDrawn="1"/>
        </p:nvGrpSpPr>
        <p:grpSpPr>
          <a:xfrm flipH="1">
            <a:off x="8524819" y="1375202"/>
            <a:ext cx="3667181" cy="100800"/>
            <a:chOff x="439494" y="3240138"/>
            <a:chExt cx="2289660" cy="100800"/>
          </a:xfrm>
        </p:grpSpPr>
        <p:cxnSp>
          <p:nvCxnSpPr>
            <p:cNvPr id="12" name="Konektor Lurus 11"/>
            <p:cNvCxnSpPr/>
            <p:nvPr userDrawn="1"/>
          </p:nvCxnSpPr>
          <p:spPr>
            <a:xfrm>
              <a:off x="439494" y="3290538"/>
              <a:ext cx="226129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2663430"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14" name="Tampungan Teks 2"/>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cxnSp>
        <p:nvCxnSpPr>
          <p:cNvPr id="17" name="Konektor Lurus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9" name="Konektor Lurus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22" name="Tampungan Teks 2"/>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teks master</a:t>
            </a:r>
            <a:endParaRPr lang="id-ID" noProof="0" dirty="0"/>
          </a:p>
        </p:txBody>
      </p:sp>
      <p:sp>
        <p:nvSpPr>
          <p:cNvPr id="3" name="Tampungan Gambar 2"/>
          <p:cNvSpPr>
            <a:spLocks noGrp="1"/>
          </p:cNvSpPr>
          <p:nvPr>
            <p:ph type="pic" sz="quarter" idx="33" hasCustomPrompt="1"/>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cxnSp>
        <p:nvCxnSpPr>
          <p:cNvPr id="23" name="Konektor Lurus 22"/>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ampungan Teks 2"/>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1" name="Tampungan Teks 2"/>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teks master</a:t>
            </a:r>
            <a:endParaRPr lang="id-ID" noProof="0" dirty="0"/>
          </a:p>
        </p:txBody>
      </p:sp>
      <p:sp>
        <p:nvSpPr>
          <p:cNvPr id="42" name="Tampungan Gambar 2"/>
          <p:cNvSpPr>
            <a:spLocks noGrp="1"/>
          </p:cNvSpPr>
          <p:nvPr>
            <p:ph type="pic" sz="quarter" idx="36" hasCustomPrompt="1"/>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cxnSp>
        <p:nvCxnSpPr>
          <p:cNvPr id="43" name="Konektor Lurus 42"/>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ampungan Teks 2"/>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5" name="Tampungan Teks 2"/>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teks master</a:t>
            </a:r>
            <a:endParaRPr lang="id-ID" noProof="0" dirty="0"/>
          </a:p>
        </p:txBody>
      </p:sp>
      <p:sp>
        <p:nvSpPr>
          <p:cNvPr id="47" name="Tampungan Teks 2"/>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8" name="Tampungan Teks 2"/>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teks master</a:t>
            </a:r>
            <a:endParaRPr lang="id-ID" noProof="0" dirty="0"/>
          </a:p>
        </p:txBody>
      </p:sp>
      <p:sp>
        <p:nvSpPr>
          <p:cNvPr id="50" name="Tampungan Teks 2"/>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51" name="Tampungan Teks 2"/>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teks master</a:t>
            </a:r>
            <a:endParaRPr lang="id-ID" noProof="0" dirty="0"/>
          </a:p>
        </p:txBody>
      </p:sp>
      <p:sp>
        <p:nvSpPr>
          <p:cNvPr id="53" name="Tampungan Teks 2"/>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54" name="Tampungan Teks 2"/>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teks master</a:t>
            </a:r>
            <a:endParaRPr lang="id-ID" noProof="0" dirty="0"/>
          </a:p>
        </p:txBody>
      </p:sp>
      <p:cxnSp>
        <p:nvCxnSpPr>
          <p:cNvPr id="56" name="Konektor Lurus 55"/>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Konektor Lurus 56"/>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mpat Penampung Gambar 2"/>
          <p:cNvSpPr>
            <a:spLocks noGrp="1"/>
          </p:cNvSpPr>
          <p:nvPr>
            <p:ph type="pic" sz="quarter" idx="42" hasCustomPrompt="1"/>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sp>
        <p:nvSpPr>
          <p:cNvPr id="55" name="Tempat Penampung Gambar 2"/>
          <p:cNvSpPr>
            <a:spLocks noGrp="1"/>
          </p:cNvSpPr>
          <p:nvPr>
            <p:ph type="pic" sz="quarter" idx="48" hasCustomPrompt="1"/>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sp>
        <p:nvSpPr>
          <p:cNvPr id="46" name="Tampungan Gambar 2"/>
          <p:cNvSpPr>
            <a:spLocks noGrp="1"/>
          </p:cNvSpPr>
          <p:nvPr>
            <p:ph type="pic" sz="quarter" idx="39" hasCustomPrompt="1"/>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sp>
        <p:nvSpPr>
          <p:cNvPr id="52" name="Tampungan Gambar 2"/>
          <p:cNvSpPr>
            <a:spLocks noGrp="1"/>
          </p:cNvSpPr>
          <p:nvPr>
            <p:ph type="pic" sz="quarter" idx="45" hasCustomPrompt="1"/>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Bagian dengan Gambar">
    <p:spTree>
      <p:nvGrpSpPr>
        <p:cNvPr id="1" name=""/>
        <p:cNvGrpSpPr/>
        <p:nvPr/>
      </p:nvGrpSpPr>
      <p:grpSpPr>
        <a:xfrm>
          <a:off x="0" y="0"/>
          <a:ext cx="0" cy="0"/>
          <a:chOff x="0" y="0"/>
          <a:chExt cx="0" cy="0"/>
        </a:xfrm>
      </p:grpSpPr>
      <p:sp>
        <p:nvSpPr>
          <p:cNvPr id="8" name="Tampungan Gambar 7"/>
          <p:cNvSpPr>
            <a:spLocks noGrp="1"/>
          </p:cNvSpPr>
          <p:nvPr>
            <p:ph type="pic" sz="quarter" idx="14" hasCustomPrompt="1"/>
          </p:nvPr>
        </p:nvSpPr>
        <p:spPr>
          <a:xfrm>
            <a:off x="0" y="0"/>
            <a:ext cx="6083300" cy="6858000"/>
          </a:xfrm>
        </p:spPr>
        <p:txBody>
          <a:bodyPr rtlCol="0" anchor="ctr" anchorCtr="0">
            <a:normAutofit/>
          </a:bodyPr>
          <a:lstStyle>
            <a:lvl1pPr marL="0" indent="0" algn="ctr">
              <a:buNone/>
              <a:defRPr sz="1800"/>
            </a:lvl1pPr>
          </a:lstStyle>
          <a:p>
            <a:pPr rtl="0"/>
            <a:r>
              <a:rPr lang="id-ID" noProof="0" dirty="0"/>
              <a:t>Klik ikon untuk menambahkan gambar</a:t>
            </a:r>
            <a:endParaRPr lang="id-ID" noProof="0" dirty="0"/>
          </a:p>
        </p:txBody>
      </p:sp>
      <p:sp>
        <p:nvSpPr>
          <p:cNvPr id="7" name="Persegi panjang 6"/>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2" name="Judul 1"/>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id-ID" noProof="0" dirty="0"/>
              <a:t>JUDUL</a:t>
            </a:r>
            <a:br>
              <a:rPr lang="id-ID" noProof="0" dirty="0"/>
            </a:br>
            <a:r>
              <a:rPr lang="id-ID" noProof="0" dirty="0"/>
              <a:t>PRESENTASI</a:t>
            </a:r>
            <a:br>
              <a:rPr lang="id-ID" noProof="0" dirty="0"/>
            </a:br>
            <a:r>
              <a:rPr lang="id-ID" noProof="0" dirty="0"/>
              <a:t>SINGKAT</a:t>
            </a:r>
            <a:endParaRPr lang="id-ID" noProof="0" dirty="0"/>
          </a:p>
        </p:txBody>
      </p:sp>
      <p:sp>
        <p:nvSpPr>
          <p:cNvPr id="4" name="Tampungan Tanggal 3"/>
          <p:cNvSpPr>
            <a:spLocks noGrp="1"/>
          </p:cNvSpPr>
          <p:nvPr>
            <p:ph type="dt" sz="half" idx="10"/>
          </p:nvPr>
        </p:nvSpPr>
        <p:spPr/>
        <p:txBody>
          <a:bodyPr rtlCol="0"/>
          <a:lstStyle/>
          <a:p>
            <a:r>
              <a:rPr lang="id-ID" dirty="0"/>
              <a:t>DD/MM/20XX</a:t>
            </a:r>
            <a:endParaRPr lang="id-ID" dirty="0"/>
          </a:p>
        </p:txBody>
      </p:sp>
      <p:sp>
        <p:nvSpPr>
          <p:cNvPr id="5" name="Tampungan Kaki 4"/>
          <p:cNvSpPr>
            <a:spLocks noGrp="1"/>
          </p:cNvSpPr>
          <p:nvPr>
            <p:ph type="ftr" sz="quarter" idx="11"/>
          </p:nvPr>
        </p:nvSpPr>
        <p:spPr/>
        <p:txBody>
          <a:bodyPr rtlCol="0"/>
          <a:lstStyle/>
          <a:p>
            <a:pPr rtl="0"/>
            <a:r>
              <a:rPr lang="id-ID" noProof="0" dirty="0"/>
              <a:t>TAMBAHKAN FOOTER</a:t>
            </a:r>
            <a:endParaRPr lang="id-ID" noProof="0" dirty="0"/>
          </a:p>
        </p:txBody>
      </p:sp>
      <p:sp>
        <p:nvSpPr>
          <p:cNvPr id="6" name="Tampungan Nomor Slide 5"/>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grpSp>
        <p:nvGrpSpPr>
          <p:cNvPr id="9" name="Grup 8"/>
          <p:cNvGrpSpPr/>
          <p:nvPr userDrawn="1"/>
        </p:nvGrpSpPr>
        <p:grpSpPr>
          <a:xfrm>
            <a:off x="6769768" y="1947412"/>
            <a:ext cx="4985446" cy="102440"/>
            <a:chOff x="3631690" y="2252140"/>
            <a:chExt cx="8683943" cy="102440"/>
          </a:xfrm>
        </p:grpSpPr>
        <p:sp>
          <p:nvSpPr>
            <p:cNvPr id="10" name="Oval 9"/>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1" name="Konektor Lurus 10"/>
            <p:cNvCxnSpPr/>
            <p:nvPr userDrawn="1"/>
          </p:nvCxnSpPr>
          <p:spPr>
            <a:xfrm>
              <a:off x="3681983" y="2307679"/>
              <a:ext cx="859084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userDrawn="1"/>
          </p:nvSpPr>
          <p:spPr>
            <a:xfrm>
              <a:off x="121400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grpSp>
      <p:grpSp>
        <p:nvGrpSpPr>
          <p:cNvPr id="13" name="Grup 12"/>
          <p:cNvGrpSpPr/>
          <p:nvPr userDrawn="1"/>
        </p:nvGrpSpPr>
        <p:grpSpPr>
          <a:xfrm>
            <a:off x="6769768" y="4654084"/>
            <a:ext cx="4976479" cy="100584"/>
            <a:chOff x="3631690" y="2253996"/>
            <a:chExt cx="8668324" cy="100584"/>
          </a:xfrm>
        </p:grpSpPr>
        <p:sp>
          <p:nvSpPr>
            <p:cNvPr id="14" name="Oval 13"/>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5" name="Konektor Lurus 14"/>
            <p:cNvCxnSpPr/>
            <p:nvPr userDrawn="1"/>
          </p:nvCxnSpPr>
          <p:spPr>
            <a:xfrm>
              <a:off x="3681983" y="2307679"/>
              <a:ext cx="859084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p:cNvSpPr/>
            <p:nvPr userDrawn="1"/>
          </p:nvSpPr>
          <p:spPr>
            <a:xfrm>
              <a:off x="12124435"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grpSp>
      <p:sp>
        <p:nvSpPr>
          <p:cNvPr id="17" name="Subjudul 2"/>
          <p:cNvSpPr>
            <a:spLocks noGrp="1"/>
          </p:cNvSpPr>
          <p:nvPr>
            <p:ph type="subTitle" idx="1" hasCustomPrompt="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d-ID" noProof="0" dirty="0"/>
              <a:t>Klik untuk mengedit gaya </a:t>
            </a:r>
            <a:r>
              <a:rPr lang="id-ID" noProof="0" dirty="0" err="1"/>
              <a:t>subjudul</a:t>
            </a:r>
            <a:r>
              <a:rPr lang="id-ID" noProof="0" dirty="0"/>
              <a:t> Master</a:t>
            </a:r>
            <a:endParaRPr lang="id-ID" noProof="0" dirty="0"/>
          </a:p>
        </p:txBody>
      </p:sp>
      <p:sp>
        <p:nvSpPr>
          <p:cNvPr id="18" name="Tampungan Gambar 9"/>
          <p:cNvSpPr>
            <a:spLocks noGrp="1"/>
          </p:cNvSpPr>
          <p:nvPr>
            <p:ph type="pic" sz="quarter" idx="13" hasCustomPrompt="1"/>
          </p:nvPr>
        </p:nvSpPr>
        <p:spPr>
          <a:xfrm>
            <a:off x="3706368" y="3079602"/>
            <a:ext cx="1481328" cy="758952"/>
          </a:xfrm>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ta Letak Bagan Pai">
    <p:spTree>
      <p:nvGrpSpPr>
        <p:cNvPr id="1" name=""/>
        <p:cNvGrpSpPr/>
        <p:nvPr/>
      </p:nvGrpSpPr>
      <p:grpSpPr>
        <a:xfrm>
          <a:off x="0" y="0"/>
          <a:ext cx="0" cy="0"/>
          <a:chOff x="0" y="0"/>
          <a:chExt cx="0" cy="0"/>
        </a:xfrm>
      </p:grpSpPr>
      <p:sp>
        <p:nvSpPr>
          <p:cNvPr id="7" name="Persegi panjang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2" name="Judul 1"/>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id-ID" noProof="0" dirty="0"/>
              <a:t>KLIK UNTUK MENGEDIT</a:t>
            </a:r>
            <a:endParaRPr lang="id-ID" noProof="0" dirty="0"/>
          </a:p>
        </p:txBody>
      </p:sp>
      <p:sp>
        <p:nvSpPr>
          <p:cNvPr id="3" name="Tampungan Teks 2"/>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 name="Tampungan Tanggal 3"/>
          <p:cNvSpPr>
            <a:spLocks noGrp="1"/>
          </p:cNvSpPr>
          <p:nvPr>
            <p:ph type="dt" sz="half" idx="10"/>
          </p:nvPr>
        </p:nvSpPr>
        <p:spPr/>
        <p:txBody>
          <a:bodyPr rtlCol="0"/>
          <a:lstStyle/>
          <a:p>
            <a:r>
              <a:rPr lang="id-ID" dirty="0"/>
              <a:t>DD/MM/20XX</a:t>
            </a:r>
            <a:endParaRPr lang="id-ID" dirty="0"/>
          </a:p>
        </p:txBody>
      </p:sp>
      <p:sp>
        <p:nvSpPr>
          <p:cNvPr id="5" name="Tampungan Kaki 4"/>
          <p:cNvSpPr>
            <a:spLocks noGrp="1"/>
          </p:cNvSpPr>
          <p:nvPr>
            <p:ph type="ftr" sz="quarter" idx="11"/>
          </p:nvPr>
        </p:nvSpPr>
        <p:spPr/>
        <p:txBody>
          <a:bodyPr rtlCol="0"/>
          <a:lstStyle/>
          <a:p>
            <a:pPr rtl="0"/>
            <a:r>
              <a:rPr lang="id-ID" noProof="0" dirty="0"/>
              <a:t>TAMBAHKAN FOOTER</a:t>
            </a:r>
            <a:endParaRPr lang="id-ID" noProof="0" dirty="0"/>
          </a:p>
        </p:txBody>
      </p:sp>
      <p:sp>
        <p:nvSpPr>
          <p:cNvPr id="6" name="Tampungan Nomor Slide 5"/>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11"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5" name="Grup 14"/>
          <p:cNvGrpSpPr/>
          <p:nvPr userDrawn="1"/>
        </p:nvGrpSpPr>
        <p:grpSpPr>
          <a:xfrm>
            <a:off x="0" y="2811097"/>
            <a:ext cx="3373270" cy="100800"/>
            <a:chOff x="-1228304" y="3250524"/>
            <a:chExt cx="3373270" cy="100800"/>
          </a:xfrm>
        </p:grpSpPr>
        <p:cxnSp>
          <p:nvCxnSpPr>
            <p:cNvPr id="13" name="Konektor Lurus 12"/>
            <p:cNvCxnSpPr/>
            <p:nvPr userDrawn="1"/>
          </p:nvCxnSpPr>
          <p:spPr>
            <a:xfrm>
              <a:off x="-1228304" y="3290538"/>
              <a:ext cx="3334871"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2044166"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8" name="Konektor Lurus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20" name="Konektor Lurus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ampungan Teks 2"/>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7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dirty="0" err="1"/>
              <a:t>Rp</a:t>
            </a:r>
            <a:r>
              <a:rPr lang="id-ID" noProof="0" dirty="0"/>
              <a:t>1,500,000</a:t>
            </a:r>
            <a:endParaRPr lang="id-ID" noProof="0" dirty="0"/>
          </a:p>
        </p:txBody>
      </p:sp>
      <p:sp>
        <p:nvSpPr>
          <p:cNvPr id="37" name="Tampungan Teks 2"/>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dirty="0"/>
              <a:t>Judul Kategori</a:t>
            </a:r>
            <a:endParaRPr lang="id-ID" noProof="0" dirty="0"/>
          </a:p>
        </p:txBody>
      </p:sp>
      <p:sp>
        <p:nvSpPr>
          <p:cNvPr id="39" name="Tampungan Teks 2"/>
          <p:cNvSpPr>
            <a:spLocks noGrp="1"/>
          </p:cNvSpPr>
          <p:nvPr>
            <p:ph type="body" idx="45" hasCustomPrompt="1"/>
          </p:nvPr>
        </p:nvSpPr>
        <p:spPr>
          <a:xfrm>
            <a:off x="3193135" y="4138611"/>
            <a:ext cx="1283894" cy="349611"/>
          </a:xfrm>
        </p:spPr>
        <p:txBody>
          <a:bodyPr lIns="0" tIns="0" rIns="0" bIns="0" rtlCol="0" anchor="b">
            <a:normAutofit/>
          </a:bodyPr>
          <a:lstStyle>
            <a:lvl1pPr marL="0" indent="0" algn="l" rtl="0">
              <a:spcBef>
                <a:spcPts val="600"/>
              </a:spcBef>
              <a:buNone/>
              <a:defRPr sz="17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dirty="0"/>
              <a:t>Rp1,500,000</a:t>
            </a:r>
            <a:endParaRPr lang="id-ID" noProof="0" dirty="0"/>
          </a:p>
        </p:txBody>
      </p:sp>
      <p:sp>
        <p:nvSpPr>
          <p:cNvPr id="40" name="Tampungan Teks 2"/>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dirty="0"/>
              <a:t>Judul Kategori</a:t>
            </a:r>
            <a:endParaRPr lang="id-ID" noProof="0" dirty="0"/>
          </a:p>
        </p:txBody>
      </p:sp>
      <p:sp>
        <p:nvSpPr>
          <p:cNvPr id="42" name="Tampungan Teks 2"/>
          <p:cNvSpPr>
            <a:spLocks noGrp="1"/>
          </p:cNvSpPr>
          <p:nvPr>
            <p:ph type="body" idx="47" hasCustomPrompt="1"/>
          </p:nvPr>
        </p:nvSpPr>
        <p:spPr>
          <a:xfrm>
            <a:off x="5123499" y="4142294"/>
            <a:ext cx="1283894" cy="349611"/>
          </a:xfrm>
        </p:spPr>
        <p:txBody>
          <a:bodyPr lIns="0" tIns="0" rIns="0" bIns="0" rtlCol="0" anchor="b">
            <a:normAutofit/>
          </a:bodyPr>
          <a:lstStyle>
            <a:lvl1pPr marL="0" indent="0" algn="l" rtl="0">
              <a:spcBef>
                <a:spcPts val="600"/>
              </a:spcBef>
              <a:buNone/>
              <a:defRPr sz="17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dirty="0"/>
              <a:t>Rp1,500,000</a:t>
            </a:r>
            <a:endParaRPr lang="id-ID" noProof="0" dirty="0"/>
          </a:p>
        </p:txBody>
      </p:sp>
      <p:sp>
        <p:nvSpPr>
          <p:cNvPr id="43" name="Tampungan Teks 2"/>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dirty="0"/>
              <a:t>Judul Kategori</a:t>
            </a:r>
            <a:endParaRPr lang="id-ID" noProof="0" dirty="0"/>
          </a:p>
        </p:txBody>
      </p:sp>
      <p:sp>
        <p:nvSpPr>
          <p:cNvPr id="45" name="Tampungan Teks 2"/>
          <p:cNvSpPr>
            <a:spLocks noGrp="1"/>
          </p:cNvSpPr>
          <p:nvPr>
            <p:ph type="body" idx="49" hasCustomPrompt="1"/>
          </p:nvPr>
        </p:nvSpPr>
        <p:spPr>
          <a:xfrm>
            <a:off x="1262770" y="4826750"/>
            <a:ext cx="1283894" cy="349611"/>
          </a:xfrm>
        </p:spPr>
        <p:txBody>
          <a:bodyPr lIns="0" tIns="0" rIns="0" bIns="0" rtlCol="0" anchor="b">
            <a:normAutofit/>
          </a:bodyPr>
          <a:lstStyle>
            <a:lvl1pPr marL="0" indent="0" algn="l" rtl="0">
              <a:spcBef>
                <a:spcPts val="600"/>
              </a:spcBef>
              <a:buNone/>
              <a:defRPr sz="17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dirty="0"/>
              <a:t>Rp1,500,000</a:t>
            </a:r>
            <a:endParaRPr lang="id-ID" noProof="0" dirty="0"/>
          </a:p>
        </p:txBody>
      </p:sp>
      <p:sp>
        <p:nvSpPr>
          <p:cNvPr id="46" name="Tampungan Teks 2"/>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dirty="0"/>
              <a:t>Judul Kategori</a:t>
            </a:r>
            <a:endParaRPr lang="id-ID" noProof="0" dirty="0"/>
          </a:p>
        </p:txBody>
      </p:sp>
      <p:sp>
        <p:nvSpPr>
          <p:cNvPr id="48" name="Tampungan Teks 2"/>
          <p:cNvSpPr>
            <a:spLocks noGrp="1"/>
          </p:cNvSpPr>
          <p:nvPr>
            <p:ph type="body" idx="51" hasCustomPrompt="1"/>
          </p:nvPr>
        </p:nvSpPr>
        <p:spPr>
          <a:xfrm>
            <a:off x="3193135" y="4826750"/>
            <a:ext cx="1283894" cy="349611"/>
          </a:xfrm>
        </p:spPr>
        <p:txBody>
          <a:bodyPr lIns="0" tIns="0" rIns="0" bIns="0" rtlCol="0" anchor="b">
            <a:normAutofit/>
          </a:bodyPr>
          <a:lstStyle>
            <a:lvl1pPr marL="0" indent="0" algn="l" rtl="0">
              <a:spcBef>
                <a:spcPts val="600"/>
              </a:spcBef>
              <a:buNone/>
              <a:defRPr sz="17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dirty="0"/>
              <a:t>Rp1,500,000</a:t>
            </a:r>
            <a:endParaRPr lang="id-ID" noProof="0" dirty="0"/>
          </a:p>
        </p:txBody>
      </p:sp>
      <p:sp>
        <p:nvSpPr>
          <p:cNvPr id="49" name="Tampungan Teks 2"/>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dirty="0"/>
              <a:t>Judul Kategori</a:t>
            </a:r>
            <a:endParaRPr lang="id-ID" noProof="0" dirty="0"/>
          </a:p>
        </p:txBody>
      </p:sp>
      <p:sp>
        <p:nvSpPr>
          <p:cNvPr id="51" name="Tampungan Teks 2"/>
          <p:cNvSpPr>
            <a:spLocks noGrp="1"/>
          </p:cNvSpPr>
          <p:nvPr>
            <p:ph type="body" idx="53" hasCustomPrompt="1"/>
          </p:nvPr>
        </p:nvSpPr>
        <p:spPr>
          <a:xfrm>
            <a:off x="5123499" y="4830433"/>
            <a:ext cx="1283894" cy="349611"/>
          </a:xfrm>
        </p:spPr>
        <p:txBody>
          <a:bodyPr lIns="0" tIns="0" rIns="0" bIns="0" rtlCol="0" anchor="b">
            <a:normAutofit/>
          </a:bodyPr>
          <a:lstStyle>
            <a:lvl1pPr marL="0" indent="0" algn="l" rtl="0">
              <a:spcBef>
                <a:spcPts val="600"/>
              </a:spcBef>
              <a:buNone/>
              <a:defRPr sz="17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dirty="0"/>
              <a:t>Rp1,500,000</a:t>
            </a:r>
            <a:endParaRPr lang="id-ID" noProof="0" dirty="0"/>
          </a:p>
        </p:txBody>
      </p:sp>
      <p:sp>
        <p:nvSpPr>
          <p:cNvPr id="52" name="Tampungan Teks 2"/>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dirty="0"/>
              <a:t>Judul Kategori</a:t>
            </a:r>
            <a:endParaRPr lang="id-ID" noProof="0" dirty="0"/>
          </a:p>
        </p:txBody>
      </p:sp>
      <p:sp>
        <p:nvSpPr>
          <p:cNvPr id="8" name="Oval 7"/>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54" name="Oval 53"/>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55" name="Oval 54"/>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56" name="Oval 55"/>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57" name="Oval 56"/>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58" name="Oval 57"/>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12" name="Tampungan Bagan 11"/>
          <p:cNvSpPr>
            <a:spLocks noGrp="1"/>
          </p:cNvSpPr>
          <p:nvPr>
            <p:ph type="chart" sz="quarter" idx="55" hasCustomPrompt="1"/>
          </p:nvPr>
        </p:nvSpPr>
        <p:spPr>
          <a:xfrm>
            <a:off x="6924675" y="860425"/>
            <a:ext cx="4483100" cy="4573588"/>
          </a:xfrm>
        </p:spPr>
        <p:txBody>
          <a:bodyPr rtlCol="0" anchor="ctr" anchorCtr="0">
            <a:normAutofit/>
          </a:bodyPr>
          <a:lstStyle>
            <a:lvl1pPr marL="0" indent="0" algn="ctr">
              <a:buNone/>
              <a:defRPr sz="1200"/>
            </a:lvl1pPr>
          </a:lstStyle>
          <a:p>
            <a:pPr rtl="0"/>
            <a:r>
              <a:rPr lang="id-ID" noProof="0" dirty="0"/>
              <a:t>Klik ikon untuk menambahkan bagan</a:t>
            </a:r>
            <a:endParaRPr lang="id-ID" noProof="0" dirty="0"/>
          </a:p>
        </p:txBody>
      </p:sp>
      <p:sp>
        <p:nvSpPr>
          <p:cNvPr id="35" name="Oval 34"/>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38" name="Oval 37"/>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cxnSp>
        <p:nvCxnSpPr>
          <p:cNvPr id="41" name="Konektor Lurus 40"/>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ta Letak Gambar dan Konten">
    <p:spTree>
      <p:nvGrpSpPr>
        <p:cNvPr id="1" name=""/>
        <p:cNvGrpSpPr/>
        <p:nvPr/>
      </p:nvGrpSpPr>
      <p:grpSpPr>
        <a:xfrm>
          <a:off x="0" y="0"/>
          <a:ext cx="0" cy="0"/>
          <a:chOff x="0" y="0"/>
          <a:chExt cx="0" cy="0"/>
        </a:xfrm>
      </p:grpSpPr>
      <p:sp>
        <p:nvSpPr>
          <p:cNvPr id="15" name="Persegi panjang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5" name="Tampungan Tanggal 4"/>
          <p:cNvSpPr>
            <a:spLocks noGrp="1"/>
          </p:cNvSpPr>
          <p:nvPr>
            <p:ph type="dt" sz="half" idx="10"/>
          </p:nvPr>
        </p:nvSpPr>
        <p:spPr/>
        <p:txBody>
          <a:bodyPr rtlCol="0"/>
          <a:lstStyle/>
          <a:p>
            <a:r>
              <a:rPr lang="id-ID" dirty="0"/>
              <a:t>DD/MM/20XX</a:t>
            </a:r>
            <a:endParaRPr lang="id-ID" dirty="0"/>
          </a:p>
        </p:txBody>
      </p:sp>
      <p:sp>
        <p:nvSpPr>
          <p:cNvPr id="6" name="Tampungan Kaki 5"/>
          <p:cNvSpPr>
            <a:spLocks noGrp="1"/>
          </p:cNvSpPr>
          <p:nvPr>
            <p:ph type="ftr" sz="quarter" idx="11"/>
          </p:nvPr>
        </p:nvSpPr>
        <p:spPr/>
        <p:txBody>
          <a:bodyPr rtlCol="0"/>
          <a:lstStyle/>
          <a:p>
            <a:pPr rtl="0"/>
            <a:r>
              <a:rPr lang="id-ID" noProof="0" dirty="0"/>
              <a:t>TAMBAHKAN FOOTER</a:t>
            </a:r>
            <a:endParaRPr lang="id-ID" noProof="0" dirty="0"/>
          </a:p>
        </p:txBody>
      </p:sp>
      <p:sp>
        <p:nvSpPr>
          <p:cNvPr id="7" name="Tampungan Nomor Slide 6"/>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8" name="Judul 1"/>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id-ID" noProof="0" dirty="0"/>
              <a:t>KLIK UNTUK MENGEDIT</a:t>
            </a:r>
            <a:endParaRPr lang="id-ID" noProof="0" dirty="0"/>
          </a:p>
        </p:txBody>
      </p:sp>
      <p:sp>
        <p:nvSpPr>
          <p:cNvPr id="9" name="Tampungan Teks 2"/>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10"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1" name="Grup 10"/>
          <p:cNvGrpSpPr/>
          <p:nvPr userDrawn="1"/>
        </p:nvGrpSpPr>
        <p:grpSpPr>
          <a:xfrm flipH="1">
            <a:off x="6924675" y="2314168"/>
            <a:ext cx="5267325" cy="100800"/>
            <a:chOff x="0" y="3240138"/>
            <a:chExt cx="3434400" cy="100800"/>
          </a:xfrm>
        </p:grpSpPr>
        <p:cxnSp>
          <p:nvCxnSpPr>
            <p:cNvPr id="12" name="Konektor Lurus 11"/>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14" name="Tampungan Teks 2"/>
          <p:cNvSpPr>
            <a:spLocks noGrp="1"/>
          </p:cNvSpPr>
          <p:nvPr>
            <p:ph type="body" idx="14" hasCustomPrompt="1"/>
          </p:nvPr>
        </p:nvSpPr>
        <p:spPr>
          <a:xfrm>
            <a:off x="6894591" y="3189568"/>
            <a:ext cx="4482996" cy="2432603"/>
          </a:xfrm>
        </p:spPr>
        <p:txBody>
          <a:bodyPr lIns="0" tIns="0" rIns="0" bIns="0" rtlCol="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cxnSp>
        <p:nvCxnSpPr>
          <p:cNvPr id="17" name="Konektor Lurus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9" name="Konektor Lurus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22" name="Tampungan Gambar 7"/>
          <p:cNvSpPr>
            <a:spLocks noGrp="1"/>
          </p:cNvSpPr>
          <p:nvPr>
            <p:ph type="pic" sz="quarter" idx="15" hasCustomPrompt="1"/>
          </p:nvPr>
        </p:nvSpPr>
        <p:spPr>
          <a:xfrm>
            <a:off x="-3710" y="1792784"/>
            <a:ext cx="6073999" cy="3721608"/>
          </a:xfrm>
        </p:spPr>
        <p:txBody>
          <a:bodyPr rtlCol="0" anchor="ctr" anchorCtr="0">
            <a:normAutofit/>
          </a:bodyPr>
          <a:lstStyle>
            <a:lvl1pPr marL="0" indent="0" algn="ctr">
              <a:buNone/>
              <a:defRPr sz="1800"/>
            </a:lvl1pPr>
          </a:lstStyle>
          <a:p>
            <a:pPr rtl="0"/>
            <a:r>
              <a:rPr lang="id-ID" noProof="0" dirty="0"/>
              <a:t>Klik ikon untuk menambahkan gambar</a:t>
            </a:r>
            <a:endParaRPr lang="id-ID"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ta Letak Kontek Terima Kasih">
    <p:spTree>
      <p:nvGrpSpPr>
        <p:cNvPr id="1" name=""/>
        <p:cNvGrpSpPr/>
        <p:nvPr/>
      </p:nvGrpSpPr>
      <p:grpSpPr>
        <a:xfrm>
          <a:off x="0" y="0"/>
          <a:ext cx="0" cy="0"/>
          <a:chOff x="0" y="0"/>
          <a:chExt cx="0" cy="0"/>
        </a:xfrm>
      </p:grpSpPr>
      <p:sp>
        <p:nvSpPr>
          <p:cNvPr id="15" name="Persegi panjang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3" name="Tempat Penampung Gambar 2"/>
          <p:cNvSpPr>
            <a:spLocks noGrp="1"/>
          </p:cNvSpPr>
          <p:nvPr>
            <p:ph type="pic" sz="quarter" idx="22" hasCustomPrompt="1"/>
          </p:nvPr>
        </p:nvSpPr>
        <p:spPr>
          <a:xfrm>
            <a:off x="6096000" y="0"/>
            <a:ext cx="6089650" cy="6858000"/>
          </a:xfrm>
        </p:spPr>
        <p:txBody>
          <a:bodyPr rtlCol="0" anchor="ctr" anchorCtr="0">
            <a:normAutofit/>
          </a:bodyPr>
          <a:lstStyle>
            <a:lvl1pPr marL="0" indent="0" algn="ctr">
              <a:buNone/>
              <a:defRPr sz="2000"/>
            </a:lvl1pPr>
          </a:lstStyle>
          <a:p>
            <a:pPr rtl="0"/>
            <a:r>
              <a:rPr lang="id-ID" noProof="0" dirty="0"/>
              <a:t>Klik ikon untuk menambahkan gambar</a:t>
            </a:r>
            <a:endParaRPr lang="id-ID" noProof="0" dirty="0"/>
          </a:p>
        </p:txBody>
      </p:sp>
      <p:sp>
        <p:nvSpPr>
          <p:cNvPr id="5" name="Tampungan Tanggal 4"/>
          <p:cNvSpPr>
            <a:spLocks noGrp="1"/>
          </p:cNvSpPr>
          <p:nvPr>
            <p:ph type="dt" sz="half" idx="10"/>
          </p:nvPr>
        </p:nvSpPr>
        <p:spPr/>
        <p:txBody>
          <a:bodyPr rtlCol="0"/>
          <a:lstStyle/>
          <a:p>
            <a:r>
              <a:rPr lang="id-ID" dirty="0"/>
              <a:t>DD/MM/20XX</a:t>
            </a:r>
            <a:endParaRPr lang="id-ID" dirty="0"/>
          </a:p>
        </p:txBody>
      </p:sp>
      <p:sp>
        <p:nvSpPr>
          <p:cNvPr id="6" name="Tampungan Kaki 5"/>
          <p:cNvSpPr>
            <a:spLocks noGrp="1"/>
          </p:cNvSpPr>
          <p:nvPr>
            <p:ph type="ftr" sz="quarter" idx="11"/>
          </p:nvPr>
        </p:nvSpPr>
        <p:spPr/>
        <p:txBody>
          <a:bodyPr rtlCol="0"/>
          <a:lstStyle/>
          <a:p>
            <a:pPr rtl="0"/>
            <a:r>
              <a:rPr lang="id-ID" noProof="0" dirty="0"/>
              <a:t>TAMBAHKAN FOOTER</a:t>
            </a:r>
            <a:endParaRPr lang="id-ID" noProof="0" dirty="0"/>
          </a:p>
        </p:txBody>
      </p:sp>
      <p:sp>
        <p:nvSpPr>
          <p:cNvPr id="7" name="Tampungan Nomor Slide 6"/>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10"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sp>
        <p:nvSpPr>
          <p:cNvPr id="21" name="Judul 1"/>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id-ID" noProof="0" dirty="0"/>
              <a:t>TERIMA KASIH!</a:t>
            </a:r>
            <a:endParaRPr lang="id-ID" noProof="0" dirty="0"/>
          </a:p>
        </p:txBody>
      </p:sp>
      <p:sp>
        <p:nvSpPr>
          <p:cNvPr id="22" name="Tampungan Teks 3"/>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id-ID" noProof="0" dirty="0"/>
              <a:t>Agus Bramantya</a:t>
            </a:r>
            <a:endParaRPr lang="id-ID" noProof="0" dirty="0"/>
          </a:p>
        </p:txBody>
      </p:sp>
      <p:sp>
        <p:nvSpPr>
          <p:cNvPr id="23" name="Tampungan Teks 3"/>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id-ID" noProof="0" dirty="0"/>
              <a:t>Ponsel:</a:t>
            </a:r>
            <a:endParaRPr lang="id-ID" noProof="0" dirty="0"/>
          </a:p>
        </p:txBody>
      </p:sp>
      <p:sp>
        <p:nvSpPr>
          <p:cNvPr id="24" name="Tampungan Teks 3"/>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id-ID" noProof="0" dirty="0"/>
              <a:t>+7 888 999-000-11</a:t>
            </a:r>
            <a:endParaRPr lang="id-ID" noProof="0" dirty="0"/>
          </a:p>
        </p:txBody>
      </p:sp>
      <p:sp>
        <p:nvSpPr>
          <p:cNvPr id="25" name="Tampungan Teks 3"/>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id-ID" noProof="0" dirty="0"/>
              <a:t>Email:</a:t>
            </a:r>
            <a:endParaRPr lang="id-ID" noProof="0" dirty="0"/>
          </a:p>
        </p:txBody>
      </p:sp>
      <p:sp>
        <p:nvSpPr>
          <p:cNvPr id="26" name="Tampungan Teks 3"/>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id-ID" noProof="0" dirty="0"/>
              <a:t>Bergqvist@vanarsdelltd.com</a:t>
            </a:r>
            <a:endParaRPr lang="id-ID" noProof="0" dirty="0"/>
          </a:p>
        </p:txBody>
      </p:sp>
      <p:sp>
        <p:nvSpPr>
          <p:cNvPr id="27" name="Tampungan Teks 3"/>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id-ID" noProof="0" dirty="0"/>
              <a:t>Situs web:</a:t>
            </a:r>
            <a:endParaRPr lang="id-ID" noProof="0" dirty="0"/>
          </a:p>
        </p:txBody>
      </p:sp>
      <p:sp>
        <p:nvSpPr>
          <p:cNvPr id="28" name="Tampungan Teks 3"/>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id-ID" noProof="0" dirty="0"/>
              <a:t>www.vanarsdelltd.com</a:t>
            </a:r>
            <a:endParaRPr lang="id-ID" noProof="0" dirty="0"/>
          </a:p>
        </p:txBody>
      </p:sp>
      <p:grpSp>
        <p:nvGrpSpPr>
          <p:cNvPr id="4" name="Grup 3"/>
          <p:cNvGrpSpPr/>
          <p:nvPr userDrawn="1"/>
        </p:nvGrpSpPr>
        <p:grpSpPr>
          <a:xfrm>
            <a:off x="801548" y="2750589"/>
            <a:ext cx="5071912" cy="100800"/>
            <a:chOff x="808553" y="2750589"/>
            <a:chExt cx="5071912" cy="100800"/>
          </a:xfrm>
        </p:grpSpPr>
        <p:grpSp>
          <p:nvGrpSpPr>
            <p:cNvPr id="11" name="Grup 10"/>
            <p:cNvGrpSpPr/>
            <p:nvPr userDrawn="1"/>
          </p:nvGrpSpPr>
          <p:grpSpPr>
            <a:xfrm flipH="1">
              <a:off x="808553" y="2750589"/>
              <a:ext cx="5045297" cy="100800"/>
              <a:chOff x="144764" y="3240138"/>
              <a:chExt cx="3289636" cy="100800"/>
            </a:xfrm>
          </p:grpSpPr>
          <p:cxnSp>
            <p:nvCxnSpPr>
              <p:cNvPr id="12" name="Konektor Lurus 11"/>
              <p:cNvCxnSpPr/>
              <p:nvPr userDrawn="1"/>
            </p:nvCxnSpPr>
            <p:spPr>
              <a:xfrm>
                <a:off x="144764" y="3285674"/>
                <a:ext cx="323923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29" name="Oval 28"/>
            <p:cNvSpPr/>
            <p:nvPr userDrawn="1"/>
          </p:nvSpPr>
          <p:spPr>
            <a:xfrm flipH="1">
              <a:off x="5779664"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grpSp>
        <p:nvGrpSpPr>
          <p:cNvPr id="32" name="Grup 31"/>
          <p:cNvGrpSpPr/>
          <p:nvPr userDrawn="1"/>
        </p:nvGrpSpPr>
        <p:grpSpPr>
          <a:xfrm>
            <a:off x="801543" y="1660573"/>
            <a:ext cx="5068479" cy="105664"/>
            <a:chOff x="808548" y="2745725"/>
            <a:chExt cx="5068479" cy="105664"/>
          </a:xfrm>
        </p:grpSpPr>
        <p:grpSp>
          <p:nvGrpSpPr>
            <p:cNvPr id="33" name="Grup 32"/>
            <p:cNvGrpSpPr/>
            <p:nvPr userDrawn="1"/>
          </p:nvGrpSpPr>
          <p:grpSpPr>
            <a:xfrm flipH="1">
              <a:off x="808548" y="2750589"/>
              <a:ext cx="5045294" cy="100800"/>
              <a:chOff x="144771" y="3240138"/>
              <a:chExt cx="3289629" cy="100800"/>
            </a:xfrm>
          </p:grpSpPr>
          <p:cxnSp>
            <p:nvCxnSpPr>
              <p:cNvPr id="35" name="Konektor Lurus 34"/>
              <p:cNvCxnSpPr/>
              <p:nvPr userDrawn="1"/>
            </p:nvCxnSpPr>
            <p:spPr>
              <a:xfrm>
                <a:off x="144771" y="3285674"/>
                <a:ext cx="32392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34" name="Oval 33"/>
            <p:cNvSpPr/>
            <p:nvPr userDrawn="1"/>
          </p:nvSpPr>
          <p:spPr>
            <a:xfrm flipH="1">
              <a:off x="5776226"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ta Letak Konten Lampiran">
    <p:spTree>
      <p:nvGrpSpPr>
        <p:cNvPr id="1" name=""/>
        <p:cNvGrpSpPr/>
        <p:nvPr/>
      </p:nvGrpSpPr>
      <p:grpSpPr>
        <a:xfrm>
          <a:off x="0" y="0"/>
          <a:ext cx="0" cy="0"/>
          <a:chOff x="0" y="0"/>
          <a:chExt cx="0" cy="0"/>
        </a:xfrm>
      </p:grpSpPr>
      <p:sp>
        <p:nvSpPr>
          <p:cNvPr id="15" name="Persegi panjang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3" name="Tampungan Gambar 2"/>
          <p:cNvSpPr>
            <a:spLocks noGrp="1"/>
          </p:cNvSpPr>
          <p:nvPr>
            <p:ph type="pic" sz="quarter" idx="14" hasCustomPrompt="1"/>
          </p:nvPr>
        </p:nvSpPr>
        <p:spPr>
          <a:xfrm>
            <a:off x="6032" y="1912946"/>
            <a:ext cx="12185968" cy="3493008"/>
          </a:xfrm>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sp>
        <p:nvSpPr>
          <p:cNvPr id="5" name="Tampungan Tanggal 4"/>
          <p:cNvSpPr>
            <a:spLocks noGrp="1"/>
          </p:cNvSpPr>
          <p:nvPr>
            <p:ph type="dt" sz="half" idx="10"/>
          </p:nvPr>
        </p:nvSpPr>
        <p:spPr/>
        <p:txBody>
          <a:bodyPr rtlCol="0"/>
          <a:lstStyle/>
          <a:p>
            <a:r>
              <a:rPr lang="id-ID" dirty="0"/>
              <a:t>DD/MM/20XX</a:t>
            </a:r>
            <a:endParaRPr lang="id-ID" dirty="0"/>
          </a:p>
        </p:txBody>
      </p:sp>
      <p:sp>
        <p:nvSpPr>
          <p:cNvPr id="6" name="Tampungan Kaki 5"/>
          <p:cNvSpPr>
            <a:spLocks noGrp="1"/>
          </p:cNvSpPr>
          <p:nvPr>
            <p:ph type="ftr" sz="quarter" idx="11"/>
          </p:nvPr>
        </p:nvSpPr>
        <p:spPr/>
        <p:txBody>
          <a:bodyPr rtlCol="0"/>
          <a:lstStyle/>
          <a:p>
            <a:pPr rtl="0"/>
            <a:r>
              <a:rPr lang="id-ID" noProof="0" dirty="0"/>
              <a:t>TAMBAHKAN FOOTER</a:t>
            </a:r>
            <a:endParaRPr lang="id-ID" noProof="0" dirty="0"/>
          </a:p>
        </p:txBody>
      </p:sp>
      <p:sp>
        <p:nvSpPr>
          <p:cNvPr id="7" name="Tampungan Nomor Slide 6"/>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8" name="Judul 1"/>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id-ID" noProof="0" dirty="0"/>
              <a:t>LAMPIRAN</a:t>
            </a:r>
            <a:endParaRPr lang="id-ID" noProof="0" dirty="0"/>
          </a:p>
        </p:txBody>
      </p:sp>
      <p:sp>
        <p:nvSpPr>
          <p:cNvPr id="10"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cxnSp>
        <p:nvCxnSpPr>
          <p:cNvPr id="17" name="Konektor Lurus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9" name="Konektor Lurus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grpSp>
        <p:nvGrpSpPr>
          <p:cNvPr id="4" name="Grup 3"/>
          <p:cNvGrpSpPr/>
          <p:nvPr userDrawn="1"/>
        </p:nvGrpSpPr>
        <p:grpSpPr>
          <a:xfrm>
            <a:off x="4996111" y="1509426"/>
            <a:ext cx="2208726" cy="100800"/>
            <a:chOff x="4947356" y="1509426"/>
            <a:chExt cx="2208726" cy="100800"/>
          </a:xfrm>
        </p:grpSpPr>
        <p:grpSp>
          <p:nvGrpSpPr>
            <p:cNvPr id="11" name="Grup 10"/>
            <p:cNvGrpSpPr/>
            <p:nvPr userDrawn="1"/>
          </p:nvGrpSpPr>
          <p:grpSpPr>
            <a:xfrm flipH="1">
              <a:off x="4947356" y="1509426"/>
              <a:ext cx="2130822" cy="100800"/>
              <a:chOff x="1904786" y="3240138"/>
              <a:chExt cx="1389333" cy="100800"/>
            </a:xfrm>
          </p:grpSpPr>
          <p:cxnSp>
            <p:nvCxnSpPr>
              <p:cNvPr id="12" name="Konektor Lurus 11"/>
              <p:cNvCxnSpPr/>
              <p:nvPr userDrawn="1"/>
            </p:nvCxnSpPr>
            <p:spPr>
              <a:xfrm>
                <a:off x="1904786" y="3290538"/>
                <a:ext cx="1338541"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228395"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21" name="Oval 20"/>
            <p:cNvSpPr/>
            <p:nvPr userDrawn="1"/>
          </p:nvSpPr>
          <p:spPr>
            <a:xfrm flipH="1">
              <a:off x="7055281"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ta Letak Konten Testimonial">
    <p:spTree>
      <p:nvGrpSpPr>
        <p:cNvPr id="1" name=""/>
        <p:cNvGrpSpPr/>
        <p:nvPr/>
      </p:nvGrpSpPr>
      <p:grpSpPr>
        <a:xfrm>
          <a:off x="0" y="0"/>
          <a:ext cx="0" cy="0"/>
          <a:chOff x="0" y="0"/>
          <a:chExt cx="0" cy="0"/>
        </a:xfrm>
      </p:grpSpPr>
      <p:sp>
        <p:nvSpPr>
          <p:cNvPr id="15" name="Persegi panjang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5" name="Tampungan Tanggal 4"/>
          <p:cNvSpPr>
            <a:spLocks noGrp="1"/>
          </p:cNvSpPr>
          <p:nvPr>
            <p:ph type="dt" sz="half" idx="10"/>
          </p:nvPr>
        </p:nvSpPr>
        <p:spPr/>
        <p:txBody>
          <a:bodyPr rtlCol="0"/>
          <a:lstStyle/>
          <a:p>
            <a:r>
              <a:rPr lang="id-ID" dirty="0"/>
              <a:t>DD/MM/20XX</a:t>
            </a:r>
            <a:endParaRPr lang="id-ID" dirty="0"/>
          </a:p>
        </p:txBody>
      </p:sp>
      <p:sp>
        <p:nvSpPr>
          <p:cNvPr id="6" name="Tampungan Kaki 5"/>
          <p:cNvSpPr>
            <a:spLocks noGrp="1"/>
          </p:cNvSpPr>
          <p:nvPr>
            <p:ph type="ftr" sz="quarter" idx="11"/>
          </p:nvPr>
        </p:nvSpPr>
        <p:spPr/>
        <p:txBody>
          <a:bodyPr rtlCol="0"/>
          <a:lstStyle/>
          <a:p>
            <a:pPr rtl="0"/>
            <a:r>
              <a:rPr lang="id-ID" noProof="0" dirty="0"/>
              <a:t>TAMBAHKAN FOOTER</a:t>
            </a:r>
            <a:endParaRPr lang="id-ID" noProof="0" dirty="0"/>
          </a:p>
        </p:txBody>
      </p:sp>
      <p:sp>
        <p:nvSpPr>
          <p:cNvPr id="7" name="Tampungan Nomor Slide 6"/>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8" name="Judul 1"/>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id-ID" noProof="0" dirty="0"/>
              <a:t>TESTIMONI</a:t>
            </a:r>
            <a:endParaRPr lang="id-ID" noProof="0" dirty="0"/>
          </a:p>
        </p:txBody>
      </p:sp>
      <p:sp>
        <p:nvSpPr>
          <p:cNvPr id="10"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1" name="Grup 10"/>
          <p:cNvGrpSpPr/>
          <p:nvPr userDrawn="1"/>
        </p:nvGrpSpPr>
        <p:grpSpPr>
          <a:xfrm flipH="1">
            <a:off x="9342082" y="1375202"/>
            <a:ext cx="2849921" cy="100800"/>
            <a:chOff x="675501" y="3240138"/>
            <a:chExt cx="1779391" cy="100800"/>
          </a:xfrm>
        </p:grpSpPr>
        <p:cxnSp>
          <p:nvCxnSpPr>
            <p:cNvPr id="12" name="Konektor Lurus 11"/>
            <p:cNvCxnSpPr/>
            <p:nvPr userDrawn="1"/>
          </p:nvCxnSpPr>
          <p:spPr>
            <a:xfrm>
              <a:off x="675501" y="3290538"/>
              <a:ext cx="174634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2389168"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cxnSp>
        <p:nvCxnSpPr>
          <p:cNvPr id="17" name="Konektor Lurus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9" name="Konektor Lurus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40" name="Tampungan Teks 2"/>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Gelar Pelanggan</a:t>
            </a:r>
            <a:endParaRPr lang="id-ID" noProof="0" dirty="0"/>
          </a:p>
        </p:txBody>
      </p:sp>
      <p:sp>
        <p:nvSpPr>
          <p:cNvPr id="41" name="Tampungan Teks 2"/>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master</a:t>
            </a:r>
            <a:br>
              <a:rPr lang="id-ID" noProof="0" dirty="0"/>
            </a:br>
            <a:r>
              <a:rPr lang="id-ID" noProof="0" dirty="0"/>
              <a:t>teks</a:t>
            </a:r>
            <a:endParaRPr lang="id-ID" noProof="0" dirty="0"/>
          </a:p>
        </p:txBody>
      </p:sp>
      <p:sp>
        <p:nvSpPr>
          <p:cNvPr id="42" name="Tampungan Gambar 2"/>
          <p:cNvSpPr>
            <a:spLocks noGrp="1"/>
          </p:cNvSpPr>
          <p:nvPr>
            <p:ph type="pic" sz="quarter" idx="36" hasCustomPrompt="1"/>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cxnSp>
        <p:nvCxnSpPr>
          <p:cNvPr id="43" name="Konektor Lurus 42"/>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ampungan Teks 3"/>
          <p:cNvSpPr>
            <a:spLocks noGrp="1"/>
          </p:cNvSpPr>
          <p:nvPr>
            <p:ph type="body" sz="quarter" idx="49" hasCustomPrompt="1"/>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1" fmla="*/ 0 w 3044952"/>
              <a:gd name="connsiteY0-2" fmla="*/ 368815 h 2212848"/>
              <a:gd name="connsiteX1-3" fmla="*/ 254515 w 3044952"/>
              <a:gd name="connsiteY1-4" fmla="*/ 0 h 2212848"/>
              <a:gd name="connsiteX2-5" fmla="*/ 2676137 w 3044952"/>
              <a:gd name="connsiteY2-6" fmla="*/ 0 h 2212848"/>
              <a:gd name="connsiteX3-7" fmla="*/ 3044952 w 3044952"/>
              <a:gd name="connsiteY3-8" fmla="*/ 368815 h 2212848"/>
              <a:gd name="connsiteX4-9" fmla="*/ 3044952 w 3044952"/>
              <a:gd name="connsiteY4-10" fmla="*/ 1844033 h 2212848"/>
              <a:gd name="connsiteX5-11" fmla="*/ 2676137 w 3044952"/>
              <a:gd name="connsiteY5-12" fmla="*/ 2212848 h 2212848"/>
              <a:gd name="connsiteX6-13" fmla="*/ 368815 w 3044952"/>
              <a:gd name="connsiteY6-14" fmla="*/ 2212848 h 2212848"/>
              <a:gd name="connsiteX7-15" fmla="*/ 0 w 3044952"/>
              <a:gd name="connsiteY7-16" fmla="*/ 1844033 h 2212848"/>
              <a:gd name="connsiteX8-17" fmla="*/ 0 w 3044952"/>
              <a:gd name="connsiteY8-18" fmla="*/ 368815 h 2212848"/>
              <a:gd name="connsiteX0-19" fmla="*/ 0 w 3044952"/>
              <a:gd name="connsiteY0-20" fmla="*/ 368815 h 2212848"/>
              <a:gd name="connsiteX1-21" fmla="*/ 254515 w 3044952"/>
              <a:gd name="connsiteY1-22" fmla="*/ 0 h 2212848"/>
              <a:gd name="connsiteX2-23" fmla="*/ 2842392 w 3044952"/>
              <a:gd name="connsiteY2-24" fmla="*/ 0 h 2212848"/>
              <a:gd name="connsiteX3-25" fmla="*/ 3044952 w 3044952"/>
              <a:gd name="connsiteY3-26" fmla="*/ 368815 h 2212848"/>
              <a:gd name="connsiteX4-27" fmla="*/ 3044952 w 3044952"/>
              <a:gd name="connsiteY4-28" fmla="*/ 1844033 h 2212848"/>
              <a:gd name="connsiteX5-29" fmla="*/ 2676137 w 3044952"/>
              <a:gd name="connsiteY5-30" fmla="*/ 2212848 h 2212848"/>
              <a:gd name="connsiteX6-31" fmla="*/ 368815 w 3044952"/>
              <a:gd name="connsiteY6-32" fmla="*/ 2212848 h 2212848"/>
              <a:gd name="connsiteX7-33" fmla="*/ 0 w 3044952"/>
              <a:gd name="connsiteY7-34" fmla="*/ 1844033 h 2212848"/>
              <a:gd name="connsiteX8-35" fmla="*/ 0 w 3044952"/>
              <a:gd name="connsiteY8-36" fmla="*/ 368815 h 2212848"/>
              <a:gd name="connsiteX0-37" fmla="*/ 21 w 3044973"/>
              <a:gd name="connsiteY0-38" fmla="*/ 368815 h 2212848"/>
              <a:gd name="connsiteX1-39" fmla="*/ 197386 w 3044973"/>
              <a:gd name="connsiteY1-40" fmla="*/ 0 h 2212848"/>
              <a:gd name="connsiteX2-41" fmla="*/ 2842413 w 3044973"/>
              <a:gd name="connsiteY2-42" fmla="*/ 0 h 2212848"/>
              <a:gd name="connsiteX3-43" fmla="*/ 3044973 w 3044973"/>
              <a:gd name="connsiteY3-44" fmla="*/ 368815 h 2212848"/>
              <a:gd name="connsiteX4-45" fmla="*/ 3044973 w 3044973"/>
              <a:gd name="connsiteY4-46" fmla="*/ 1844033 h 2212848"/>
              <a:gd name="connsiteX5-47" fmla="*/ 2676158 w 3044973"/>
              <a:gd name="connsiteY5-48" fmla="*/ 2212848 h 2212848"/>
              <a:gd name="connsiteX6-49" fmla="*/ 368836 w 3044973"/>
              <a:gd name="connsiteY6-50" fmla="*/ 2212848 h 2212848"/>
              <a:gd name="connsiteX7-51" fmla="*/ 21 w 3044973"/>
              <a:gd name="connsiteY7-52" fmla="*/ 1844033 h 2212848"/>
              <a:gd name="connsiteX8-53" fmla="*/ 21 w 3044973"/>
              <a:gd name="connsiteY8-54" fmla="*/ 368815 h 2212848"/>
              <a:gd name="connsiteX0-55" fmla="*/ 21 w 3044973"/>
              <a:gd name="connsiteY0-56" fmla="*/ 368815 h 2212848"/>
              <a:gd name="connsiteX1-57" fmla="*/ 197386 w 3044973"/>
              <a:gd name="connsiteY1-58" fmla="*/ 0 h 2212848"/>
              <a:gd name="connsiteX2-59" fmla="*/ 2842413 w 3044973"/>
              <a:gd name="connsiteY2-60" fmla="*/ 0 h 2212848"/>
              <a:gd name="connsiteX3-61" fmla="*/ 3044973 w 3044973"/>
              <a:gd name="connsiteY3-62" fmla="*/ 368815 h 2212848"/>
              <a:gd name="connsiteX4-63" fmla="*/ 3044973 w 3044973"/>
              <a:gd name="connsiteY4-64" fmla="*/ 1844033 h 2212848"/>
              <a:gd name="connsiteX5-65" fmla="*/ 2676158 w 3044973"/>
              <a:gd name="connsiteY5-66" fmla="*/ 2212848 h 2212848"/>
              <a:gd name="connsiteX6-67" fmla="*/ 233754 w 3044973"/>
              <a:gd name="connsiteY6-68" fmla="*/ 2207652 h 2212848"/>
              <a:gd name="connsiteX7-69" fmla="*/ 21 w 3044973"/>
              <a:gd name="connsiteY7-70" fmla="*/ 1844033 h 2212848"/>
              <a:gd name="connsiteX8-71" fmla="*/ 21 w 3044973"/>
              <a:gd name="connsiteY8-72" fmla="*/ 368815 h 2212848"/>
              <a:gd name="connsiteX0-73" fmla="*/ 21 w 3044973"/>
              <a:gd name="connsiteY0-74" fmla="*/ 368815 h 2212848"/>
              <a:gd name="connsiteX1-75" fmla="*/ 197386 w 3044973"/>
              <a:gd name="connsiteY1-76" fmla="*/ 0 h 2212848"/>
              <a:gd name="connsiteX2-77" fmla="*/ 2842413 w 3044973"/>
              <a:gd name="connsiteY2-78" fmla="*/ 0 h 2212848"/>
              <a:gd name="connsiteX3-79" fmla="*/ 3044973 w 3044973"/>
              <a:gd name="connsiteY3-80" fmla="*/ 368815 h 2212848"/>
              <a:gd name="connsiteX4-81" fmla="*/ 3044973 w 3044973"/>
              <a:gd name="connsiteY4-82" fmla="*/ 1844033 h 2212848"/>
              <a:gd name="connsiteX5-83" fmla="*/ 2842413 w 3044973"/>
              <a:gd name="connsiteY5-84" fmla="*/ 2212848 h 2212848"/>
              <a:gd name="connsiteX6-85" fmla="*/ 233754 w 3044973"/>
              <a:gd name="connsiteY6-86" fmla="*/ 2207652 h 2212848"/>
              <a:gd name="connsiteX7-87" fmla="*/ 21 w 3044973"/>
              <a:gd name="connsiteY7-88" fmla="*/ 1844033 h 2212848"/>
              <a:gd name="connsiteX8-89" fmla="*/ 21 w 3044973"/>
              <a:gd name="connsiteY8-90" fmla="*/ 368815 h 22128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id-ID" noProof="0" dirty="0"/>
              <a:t>Edit gaya teks Master</a:t>
            </a:r>
            <a:endParaRPr lang="id-ID" noProof="0" dirty="0"/>
          </a:p>
        </p:txBody>
      </p:sp>
      <p:sp>
        <p:nvSpPr>
          <p:cNvPr id="24" name="Oval 23"/>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58" name="Tampungan Teks 2"/>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Gelar Pelanggan</a:t>
            </a:r>
            <a:endParaRPr lang="id-ID" noProof="0" dirty="0"/>
          </a:p>
        </p:txBody>
      </p:sp>
      <p:sp>
        <p:nvSpPr>
          <p:cNvPr id="59" name="Tampungan Teks 2"/>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master</a:t>
            </a:r>
            <a:br>
              <a:rPr lang="id-ID" noProof="0" dirty="0"/>
            </a:br>
            <a:r>
              <a:rPr lang="id-ID" noProof="0" dirty="0"/>
              <a:t>teks</a:t>
            </a:r>
            <a:endParaRPr lang="id-ID" noProof="0" dirty="0"/>
          </a:p>
        </p:txBody>
      </p:sp>
      <p:sp>
        <p:nvSpPr>
          <p:cNvPr id="60" name="Tempat Penampung Gambar 2"/>
          <p:cNvSpPr>
            <a:spLocks noGrp="1"/>
          </p:cNvSpPr>
          <p:nvPr>
            <p:ph type="pic" sz="quarter" idx="52" hasCustomPrompt="1"/>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cxnSp>
        <p:nvCxnSpPr>
          <p:cNvPr id="61" name="Konektor Lurus 60"/>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ampungan Teks 3"/>
          <p:cNvSpPr>
            <a:spLocks noGrp="1"/>
          </p:cNvSpPr>
          <p:nvPr>
            <p:ph type="body" sz="quarter" idx="53" hasCustomPrompt="1"/>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1" fmla="*/ 0 w 3044952"/>
              <a:gd name="connsiteY0-2" fmla="*/ 368815 h 2212848"/>
              <a:gd name="connsiteX1-3" fmla="*/ 254515 w 3044952"/>
              <a:gd name="connsiteY1-4" fmla="*/ 0 h 2212848"/>
              <a:gd name="connsiteX2-5" fmla="*/ 2676137 w 3044952"/>
              <a:gd name="connsiteY2-6" fmla="*/ 0 h 2212848"/>
              <a:gd name="connsiteX3-7" fmla="*/ 3044952 w 3044952"/>
              <a:gd name="connsiteY3-8" fmla="*/ 368815 h 2212848"/>
              <a:gd name="connsiteX4-9" fmla="*/ 3044952 w 3044952"/>
              <a:gd name="connsiteY4-10" fmla="*/ 1844033 h 2212848"/>
              <a:gd name="connsiteX5-11" fmla="*/ 2676137 w 3044952"/>
              <a:gd name="connsiteY5-12" fmla="*/ 2212848 h 2212848"/>
              <a:gd name="connsiteX6-13" fmla="*/ 368815 w 3044952"/>
              <a:gd name="connsiteY6-14" fmla="*/ 2212848 h 2212848"/>
              <a:gd name="connsiteX7-15" fmla="*/ 0 w 3044952"/>
              <a:gd name="connsiteY7-16" fmla="*/ 1844033 h 2212848"/>
              <a:gd name="connsiteX8-17" fmla="*/ 0 w 3044952"/>
              <a:gd name="connsiteY8-18" fmla="*/ 368815 h 2212848"/>
              <a:gd name="connsiteX0-19" fmla="*/ 0 w 3044952"/>
              <a:gd name="connsiteY0-20" fmla="*/ 368815 h 2212848"/>
              <a:gd name="connsiteX1-21" fmla="*/ 254515 w 3044952"/>
              <a:gd name="connsiteY1-22" fmla="*/ 0 h 2212848"/>
              <a:gd name="connsiteX2-23" fmla="*/ 2842392 w 3044952"/>
              <a:gd name="connsiteY2-24" fmla="*/ 0 h 2212848"/>
              <a:gd name="connsiteX3-25" fmla="*/ 3044952 w 3044952"/>
              <a:gd name="connsiteY3-26" fmla="*/ 368815 h 2212848"/>
              <a:gd name="connsiteX4-27" fmla="*/ 3044952 w 3044952"/>
              <a:gd name="connsiteY4-28" fmla="*/ 1844033 h 2212848"/>
              <a:gd name="connsiteX5-29" fmla="*/ 2676137 w 3044952"/>
              <a:gd name="connsiteY5-30" fmla="*/ 2212848 h 2212848"/>
              <a:gd name="connsiteX6-31" fmla="*/ 368815 w 3044952"/>
              <a:gd name="connsiteY6-32" fmla="*/ 2212848 h 2212848"/>
              <a:gd name="connsiteX7-33" fmla="*/ 0 w 3044952"/>
              <a:gd name="connsiteY7-34" fmla="*/ 1844033 h 2212848"/>
              <a:gd name="connsiteX8-35" fmla="*/ 0 w 3044952"/>
              <a:gd name="connsiteY8-36" fmla="*/ 368815 h 2212848"/>
              <a:gd name="connsiteX0-37" fmla="*/ 21 w 3044973"/>
              <a:gd name="connsiteY0-38" fmla="*/ 368815 h 2212848"/>
              <a:gd name="connsiteX1-39" fmla="*/ 197386 w 3044973"/>
              <a:gd name="connsiteY1-40" fmla="*/ 0 h 2212848"/>
              <a:gd name="connsiteX2-41" fmla="*/ 2842413 w 3044973"/>
              <a:gd name="connsiteY2-42" fmla="*/ 0 h 2212848"/>
              <a:gd name="connsiteX3-43" fmla="*/ 3044973 w 3044973"/>
              <a:gd name="connsiteY3-44" fmla="*/ 368815 h 2212848"/>
              <a:gd name="connsiteX4-45" fmla="*/ 3044973 w 3044973"/>
              <a:gd name="connsiteY4-46" fmla="*/ 1844033 h 2212848"/>
              <a:gd name="connsiteX5-47" fmla="*/ 2676158 w 3044973"/>
              <a:gd name="connsiteY5-48" fmla="*/ 2212848 h 2212848"/>
              <a:gd name="connsiteX6-49" fmla="*/ 368836 w 3044973"/>
              <a:gd name="connsiteY6-50" fmla="*/ 2212848 h 2212848"/>
              <a:gd name="connsiteX7-51" fmla="*/ 21 w 3044973"/>
              <a:gd name="connsiteY7-52" fmla="*/ 1844033 h 2212848"/>
              <a:gd name="connsiteX8-53" fmla="*/ 21 w 3044973"/>
              <a:gd name="connsiteY8-54" fmla="*/ 368815 h 2212848"/>
              <a:gd name="connsiteX0-55" fmla="*/ 21 w 3044973"/>
              <a:gd name="connsiteY0-56" fmla="*/ 368815 h 2212848"/>
              <a:gd name="connsiteX1-57" fmla="*/ 197386 w 3044973"/>
              <a:gd name="connsiteY1-58" fmla="*/ 0 h 2212848"/>
              <a:gd name="connsiteX2-59" fmla="*/ 2842413 w 3044973"/>
              <a:gd name="connsiteY2-60" fmla="*/ 0 h 2212848"/>
              <a:gd name="connsiteX3-61" fmla="*/ 3044973 w 3044973"/>
              <a:gd name="connsiteY3-62" fmla="*/ 368815 h 2212848"/>
              <a:gd name="connsiteX4-63" fmla="*/ 3044973 w 3044973"/>
              <a:gd name="connsiteY4-64" fmla="*/ 1844033 h 2212848"/>
              <a:gd name="connsiteX5-65" fmla="*/ 2676158 w 3044973"/>
              <a:gd name="connsiteY5-66" fmla="*/ 2212848 h 2212848"/>
              <a:gd name="connsiteX6-67" fmla="*/ 233754 w 3044973"/>
              <a:gd name="connsiteY6-68" fmla="*/ 2207652 h 2212848"/>
              <a:gd name="connsiteX7-69" fmla="*/ 21 w 3044973"/>
              <a:gd name="connsiteY7-70" fmla="*/ 1844033 h 2212848"/>
              <a:gd name="connsiteX8-71" fmla="*/ 21 w 3044973"/>
              <a:gd name="connsiteY8-72" fmla="*/ 368815 h 2212848"/>
              <a:gd name="connsiteX0-73" fmla="*/ 21 w 3044973"/>
              <a:gd name="connsiteY0-74" fmla="*/ 368815 h 2212848"/>
              <a:gd name="connsiteX1-75" fmla="*/ 197386 w 3044973"/>
              <a:gd name="connsiteY1-76" fmla="*/ 0 h 2212848"/>
              <a:gd name="connsiteX2-77" fmla="*/ 2842413 w 3044973"/>
              <a:gd name="connsiteY2-78" fmla="*/ 0 h 2212848"/>
              <a:gd name="connsiteX3-79" fmla="*/ 3044973 w 3044973"/>
              <a:gd name="connsiteY3-80" fmla="*/ 368815 h 2212848"/>
              <a:gd name="connsiteX4-81" fmla="*/ 3044973 w 3044973"/>
              <a:gd name="connsiteY4-82" fmla="*/ 1844033 h 2212848"/>
              <a:gd name="connsiteX5-83" fmla="*/ 2842413 w 3044973"/>
              <a:gd name="connsiteY5-84" fmla="*/ 2212848 h 2212848"/>
              <a:gd name="connsiteX6-85" fmla="*/ 233754 w 3044973"/>
              <a:gd name="connsiteY6-86" fmla="*/ 2207652 h 2212848"/>
              <a:gd name="connsiteX7-87" fmla="*/ 21 w 3044973"/>
              <a:gd name="connsiteY7-88" fmla="*/ 1844033 h 2212848"/>
              <a:gd name="connsiteX8-89" fmla="*/ 21 w 3044973"/>
              <a:gd name="connsiteY8-90" fmla="*/ 368815 h 22128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id-ID" noProof="0" dirty="0"/>
              <a:t>Edit gaya teks Master</a:t>
            </a:r>
            <a:endParaRPr lang="id-ID" noProof="0" dirty="0"/>
          </a:p>
        </p:txBody>
      </p:sp>
      <p:sp>
        <p:nvSpPr>
          <p:cNvPr id="63" name="Oval 62"/>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64" name="Tampungan Teks 2"/>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Gelar Pelanggan</a:t>
            </a:r>
            <a:endParaRPr lang="id-ID" noProof="0" dirty="0"/>
          </a:p>
        </p:txBody>
      </p:sp>
      <p:sp>
        <p:nvSpPr>
          <p:cNvPr id="65" name="Tampungan Teks 2"/>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master</a:t>
            </a:r>
            <a:br>
              <a:rPr lang="id-ID" noProof="0" dirty="0"/>
            </a:br>
            <a:r>
              <a:rPr lang="id-ID" noProof="0" dirty="0"/>
              <a:t>teks</a:t>
            </a:r>
            <a:endParaRPr lang="id-ID" noProof="0" dirty="0"/>
          </a:p>
        </p:txBody>
      </p:sp>
      <p:sp>
        <p:nvSpPr>
          <p:cNvPr id="66" name="Tampungan Gambar 2"/>
          <p:cNvSpPr>
            <a:spLocks noGrp="1"/>
          </p:cNvSpPr>
          <p:nvPr>
            <p:ph type="pic" sz="quarter" idx="56" hasCustomPrompt="1"/>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cxnSp>
        <p:nvCxnSpPr>
          <p:cNvPr id="67" name="Konektor Lurus 66"/>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mpat Penampung Teks 3"/>
          <p:cNvSpPr>
            <a:spLocks noGrp="1"/>
          </p:cNvSpPr>
          <p:nvPr>
            <p:ph type="body" sz="quarter" idx="57" hasCustomPrompt="1"/>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1" fmla="*/ 0 w 3044952"/>
              <a:gd name="connsiteY0-2" fmla="*/ 368815 h 2212848"/>
              <a:gd name="connsiteX1-3" fmla="*/ 254515 w 3044952"/>
              <a:gd name="connsiteY1-4" fmla="*/ 0 h 2212848"/>
              <a:gd name="connsiteX2-5" fmla="*/ 2676137 w 3044952"/>
              <a:gd name="connsiteY2-6" fmla="*/ 0 h 2212848"/>
              <a:gd name="connsiteX3-7" fmla="*/ 3044952 w 3044952"/>
              <a:gd name="connsiteY3-8" fmla="*/ 368815 h 2212848"/>
              <a:gd name="connsiteX4-9" fmla="*/ 3044952 w 3044952"/>
              <a:gd name="connsiteY4-10" fmla="*/ 1844033 h 2212848"/>
              <a:gd name="connsiteX5-11" fmla="*/ 2676137 w 3044952"/>
              <a:gd name="connsiteY5-12" fmla="*/ 2212848 h 2212848"/>
              <a:gd name="connsiteX6-13" fmla="*/ 368815 w 3044952"/>
              <a:gd name="connsiteY6-14" fmla="*/ 2212848 h 2212848"/>
              <a:gd name="connsiteX7-15" fmla="*/ 0 w 3044952"/>
              <a:gd name="connsiteY7-16" fmla="*/ 1844033 h 2212848"/>
              <a:gd name="connsiteX8-17" fmla="*/ 0 w 3044952"/>
              <a:gd name="connsiteY8-18" fmla="*/ 368815 h 2212848"/>
              <a:gd name="connsiteX0-19" fmla="*/ 0 w 3044952"/>
              <a:gd name="connsiteY0-20" fmla="*/ 368815 h 2212848"/>
              <a:gd name="connsiteX1-21" fmla="*/ 254515 w 3044952"/>
              <a:gd name="connsiteY1-22" fmla="*/ 0 h 2212848"/>
              <a:gd name="connsiteX2-23" fmla="*/ 2842392 w 3044952"/>
              <a:gd name="connsiteY2-24" fmla="*/ 0 h 2212848"/>
              <a:gd name="connsiteX3-25" fmla="*/ 3044952 w 3044952"/>
              <a:gd name="connsiteY3-26" fmla="*/ 368815 h 2212848"/>
              <a:gd name="connsiteX4-27" fmla="*/ 3044952 w 3044952"/>
              <a:gd name="connsiteY4-28" fmla="*/ 1844033 h 2212848"/>
              <a:gd name="connsiteX5-29" fmla="*/ 2676137 w 3044952"/>
              <a:gd name="connsiteY5-30" fmla="*/ 2212848 h 2212848"/>
              <a:gd name="connsiteX6-31" fmla="*/ 368815 w 3044952"/>
              <a:gd name="connsiteY6-32" fmla="*/ 2212848 h 2212848"/>
              <a:gd name="connsiteX7-33" fmla="*/ 0 w 3044952"/>
              <a:gd name="connsiteY7-34" fmla="*/ 1844033 h 2212848"/>
              <a:gd name="connsiteX8-35" fmla="*/ 0 w 3044952"/>
              <a:gd name="connsiteY8-36" fmla="*/ 368815 h 2212848"/>
              <a:gd name="connsiteX0-37" fmla="*/ 21 w 3044973"/>
              <a:gd name="connsiteY0-38" fmla="*/ 368815 h 2212848"/>
              <a:gd name="connsiteX1-39" fmla="*/ 197386 w 3044973"/>
              <a:gd name="connsiteY1-40" fmla="*/ 0 h 2212848"/>
              <a:gd name="connsiteX2-41" fmla="*/ 2842413 w 3044973"/>
              <a:gd name="connsiteY2-42" fmla="*/ 0 h 2212848"/>
              <a:gd name="connsiteX3-43" fmla="*/ 3044973 w 3044973"/>
              <a:gd name="connsiteY3-44" fmla="*/ 368815 h 2212848"/>
              <a:gd name="connsiteX4-45" fmla="*/ 3044973 w 3044973"/>
              <a:gd name="connsiteY4-46" fmla="*/ 1844033 h 2212848"/>
              <a:gd name="connsiteX5-47" fmla="*/ 2676158 w 3044973"/>
              <a:gd name="connsiteY5-48" fmla="*/ 2212848 h 2212848"/>
              <a:gd name="connsiteX6-49" fmla="*/ 368836 w 3044973"/>
              <a:gd name="connsiteY6-50" fmla="*/ 2212848 h 2212848"/>
              <a:gd name="connsiteX7-51" fmla="*/ 21 w 3044973"/>
              <a:gd name="connsiteY7-52" fmla="*/ 1844033 h 2212848"/>
              <a:gd name="connsiteX8-53" fmla="*/ 21 w 3044973"/>
              <a:gd name="connsiteY8-54" fmla="*/ 368815 h 2212848"/>
              <a:gd name="connsiteX0-55" fmla="*/ 21 w 3044973"/>
              <a:gd name="connsiteY0-56" fmla="*/ 368815 h 2212848"/>
              <a:gd name="connsiteX1-57" fmla="*/ 197386 w 3044973"/>
              <a:gd name="connsiteY1-58" fmla="*/ 0 h 2212848"/>
              <a:gd name="connsiteX2-59" fmla="*/ 2842413 w 3044973"/>
              <a:gd name="connsiteY2-60" fmla="*/ 0 h 2212848"/>
              <a:gd name="connsiteX3-61" fmla="*/ 3044973 w 3044973"/>
              <a:gd name="connsiteY3-62" fmla="*/ 368815 h 2212848"/>
              <a:gd name="connsiteX4-63" fmla="*/ 3044973 w 3044973"/>
              <a:gd name="connsiteY4-64" fmla="*/ 1844033 h 2212848"/>
              <a:gd name="connsiteX5-65" fmla="*/ 2676158 w 3044973"/>
              <a:gd name="connsiteY5-66" fmla="*/ 2212848 h 2212848"/>
              <a:gd name="connsiteX6-67" fmla="*/ 233754 w 3044973"/>
              <a:gd name="connsiteY6-68" fmla="*/ 2207652 h 2212848"/>
              <a:gd name="connsiteX7-69" fmla="*/ 21 w 3044973"/>
              <a:gd name="connsiteY7-70" fmla="*/ 1844033 h 2212848"/>
              <a:gd name="connsiteX8-71" fmla="*/ 21 w 3044973"/>
              <a:gd name="connsiteY8-72" fmla="*/ 368815 h 2212848"/>
              <a:gd name="connsiteX0-73" fmla="*/ 21 w 3044973"/>
              <a:gd name="connsiteY0-74" fmla="*/ 368815 h 2212848"/>
              <a:gd name="connsiteX1-75" fmla="*/ 197386 w 3044973"/>
              <a:gd name="connsiteY1-76" fmla="*/ 0 h 2212848"/>
              <a:gd name="connsiteX2-77" fmla="*/ 2842413 w 3044973"/>
              <a:gd name="connsiteY2-78" fmla="*/ 0 h 2212848"/>
              <a:gd name="connsiteX3-79" fmla="*/ 3044973 w 3044973"/>
              <a:gd name="connsiteY3-80" fmla="*/ 368815 h 2212848"/>
              <a:gd name="connsiteX4-81" fmla="*/ 3044973 w 3044973"/>
              <a:gd name="connsiteY4-82" fmla="*/ 1844033 h 2212848"/>
              <a:gd name="connsiteX5-83" fmla="*/ 2842413 w 3044973"/>
              <a:gd name="connsiteY5-84" fmla="*/ 2212848 h 2212848"/>
              <a:gd name="connsiteX6-85" fmla="*/ 233754 w 3044973"/>
              <a:gd name="connsiteY6-86" fmla="*/ 2207652 h 2212848"/>
              <a:gd name="connsiteX7-87" fmla="*/ 21 w 3044973"/>
              <a:gd name="connsiteY7-88" fmla="*/ 1844033 h 2212848"/>
              <a:gd name="connsiteX8-89" fmla="*/ 21 w 3044973"/>
              <a:gd name="connsiteY8-90" fmla="*/ 368815 h 22128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id-ID" noProof="0" dirty="0"/>
              <a:t>Edit gaya teks Master</a:t>
            </a:r>
            <a:endParaRPr lang="id-ID" noProof="0" dirty="0"/>
          </a:p>
        </p:txBody>
      </p:sp>
      <p:sp>
        <p:nvSpPr>
          <p:cNvPr id="69" name="Oval 68"/>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ta Letak Konten Studi Kasus">
    <p:spTree>
      <p:nvGrpSpPr>
        <p:cNvPr id="1" name=""/>
        <p:cNvGrpSpPr/>
        <p:nvPr/>
      </p:nvGrpSpPr>
      <p:grpSpPr>
        <a:xfrm>
          <a:off x="0" y="0"/>
          <a:ext cx="0" cy="0"/>
          <a:chOff x="0" y="0"/>
          <a:chExt cx="0" cy="0"/>
        </a:xfrm>
      </p:grpSpPr>
      <p:sp>
        <p:nvSpPr>
          <p:cNvPr id="7" name="Persegi panjang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2" name="Judul 1"/>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id-ID" noProof="0" dirty="0"/>
              <a:t>STUDI KASUS</a:t>
            </a:r>
            <a:endParaRPr lang="id-ID" noProof="0" dirty="0"/>
          </a:p>
        </p:txBody>
      </p:sp>
      <p:sp>
        <p:nvSpPr>
          <p:cNvPr id="3" name="Tampungan Teks 2"/>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 name="Tampungan Tanggal 3"/>
          <p:cNvSpPr>
            <a:spLocks noGrp="1"/>
          </p:cNvSpPr>
          <p:nvPr>
            <p:ph type="dt" sz="half" idx="10"/>
          </p:nvPr>
        </p:nvSpPr>
        <p:spPr/>
        <p:txBody>
          <a:bodyPr rtlCol="0"/>
          <a:lstStyle/>
          <a:p>
            <a:r>
              <a:rPr lang="id-ID" dirty="0"/>
              <a:t>DD/MM/20XX</a:t>
            </a:r>
            <a:endParaRPr lang="id-ID" dirty="0"/>
          </a:p>
        </p:txBody>
      </p:sp>
      <p:sp>
        <p:nvSpPr>
          <p:cNvPr id="5" name="Tampungan Kaki 4"/>
          <p:cNvSpPr>
            <a:spLocks noGrp="1"/>
          </p:cNvSpPr>
          <p:nvPr>
            <p:ph type="ftr" sz="quarter" idx="11"/>
          </p:nvPr>
        </p:nvSpPr>
        <p:spPr/>
        <p:txBody>
          <a:bodyPr rtlCol="0"/>
          <a:lstStyle/>
          <a:p>
            <a:pPr rtl="0"/>
            <a:r>
              <a:rPr lang="id-ID" noProof="0" dirty="0"/>
              <a:t>TAMBAHKAN FOOTER</a:t>
            </a:r>
            <a:endParaRPr lang="id-ID" noProof="0" dirty="0"/>
          </a:p>
        </p:txBody>
      </p:sp>
      <p:sp>
        <p:nvSpPr>
          <p:cNvPr id="6" name="Tampungan Nomor Slide 5"/>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11"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5" name="Grup 14"/>
          <p:cNvGrpSpPr/>
          <p:nvPr userDrawn="1"/>
        </p:nvGrpSpPr>
        <p:grpSpPr>
          <a:xfrm>
            <a:off x="0" y="3319328"/>
            <a:ext cx="3382303" cy="100800"/>
            <a:chOff x="-1228304" y="3240138"/>
            <a:chExt cx="3382303" cy="100800"/>
          </a:xfrm>
        </p:grpSpPr>
        <p:cxnSp>
          <p:nvCxnSpPr>
            <p:cNvPr id="13" name="Konektor Lurus 12"/>
            <p:cNvCxnSpPr/>
            <p:nvPr userDrawn="1"/>
          </p:nvCxnSpPr>
          <p:spPr>
            <a:xfrm>
              <a:off x="-1228304" y="3290538"/>
              <a:ext cx="3307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2053199"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8" name="Konektor Lurus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20" name="Konektor Lurus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ampungan Teks 2"/>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8" name="Tampungan Teks 2"/>
          <p:cNvSpPr>
            <a:spLocks noGrp="1"/>
          </p:cNvSpPr>
          <p:nvPr>
            <p:ph type="body" idx="34" hasCustomPrompt="1"/>
          </p:nvPr>
        </p:nvSpPr>
        <p:spPr>
          <a:xfrm>
            <a:off x="5269967" y="3909256"/>
            <a:ext cx="6086475" cy="1822399"/>
          </a:xfrm>
        </p:spPr>
        <p:txBody>
          <a:bodyPr lIns="0" tIns="0" rIns="0" bIns="0" rtlCol="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nsel dan Tata Letak Konten">
    <p:spTree>
      <p:nvGrpSpPr>
        <p:cNvPr id="1" name=""/>
        <p:cNvGrpSpPr/>
        <p:nvPr/>
      </p:nvGrpSpPr>
      <p:grpSpPr>
        <a:xfrm>
          <a:off x="0" y="0"/>
          <a:ext cx="0" cy="0"/>
          <a:chOff x="0" y="0"/>
          <a:chExt cx="0" cy="0"/>
        </a:xfrm>
      </p:grpSpPr>
      <p:sp>
        <p:nvSpPr>
          <p:cNvPr id="15" name="Persegi panjang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5" name="Tampungan Tanggal 4"/>
          <p:cNvSpPr>
            <a:spLocks noGrp="1"/>
          </p:cNvSpPr>
          <p:nvPr>
            <p:ph type="dt" sz="half" idx="10"/>
          </p:nvPr>
        </p:nvSpPr>
        <p:spPr/>
        <p:txBody>
          <a:bodyPr rtlCol="0"/>
          <a:lstStyle/>
          <a:p>
            <a:r>
              <a:rPr lang="id-ID" dirty="0"/>
              <a:t>DD/MM/20XX</a:t>
            </a:r>
            <a:endParaRPr lang="id-ID" dirty="0"/>
          </a:p>
        </p:txBody>
      </p:sp>
      <p:sp>
        <p:nvSpPr>
          <p:cNvPr id="6" name="Tampungan Kaki 5"/>
          <p:cNvSpPr>
            <a:spLocks noGrp="1"/>
          </p:cNvSpPr>
          <p:nvPr>
            <p:ph type="ftr" sz="quarter" idx="11"/>
          </p:nvPr>
        </p:nvSpPr>
        <p:spPr/>
        <p:txBody>
          <a:bodyPr rtlCol="0"/>
          <a:lstStyle/>
          <a:p>
            <a:pPr rtl="0"/>
            <a:r>
              <a:rPr lang="id-ID" noProof="0" dirty="0"/>
              <a:t>TAMBAHKAN FOOTER</a:t>
            </a:r>
            <a:endParaRPr lang="id-ID" noProof="0" dirty="0"/>
          </a:p>
        </p:txBody>
      </p:sp>
      <p:sp>
        <p:nvSpPr>
          <p:cNvPr id="7" name="Tampungan Nomor Slide 6"/>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8" name="Judul 1"/>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id-ID" noProof="0" dirty="0"/>
              <a:t>KLIK UNTUK MENGEDIT JUDUL</a:t>
            </a:r>
            <a:endParaRPr lang="id-ID" noProof="0" dirty="0"/>
          </a:p>
        </p:txBody>
      </p:sp>
      <p:sp>
        <p:nvSpPr>
          <p:cNvPr id="9" name="Tampungan Teks 2"/>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10"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1" name="Grup 10"/>
          <p:cNvGrpSpPr/>
          <p:nvPr userDrawn="1"/>
        </p:nvGrpSpPr>
        <p:grpSpPr>
          <a:xfrm flipH="1">
            <a:off x="6096000" y="1970230"/>
            <a:ext cx="6096000" cy="100800"/>
            <a:chOff x="646015" y="3248308"/>
            <a:chExt cx="3107749" cy="100800"/>
          </a:xfrm>
        </p:grpSpPr>
        <p:cxnSp>
          <p:nvCxnSpPr>
            <p:cNvPr id="12" name="Konektor Lurus 11"/>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cxnSp>
        <p:nvCxnSpPr>
          <p:cNvPr id="17" name="Konektor Lurus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9" name="Konektor Lurus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23" name="Tampungan Teks 2"/>
          <p:cNvSpPr>
            <a:spLocks noGrp="1"/>
          </p:cNvSpPr>
          <p:nvPr>
            <p:ph type="body" idx="30" hasCustomPrompt="1"/>
          </p:nvPr>
        </p:nvSpPr>
        <p:spPr>
          <a:xfrm>
            <a:off x="6098826" y="3335524"/>
            <a:ext cx="5311245" cy="2248846"/>
          </a:xfrm>
        </p:spPr>
        <p:txBody>
          <a:bodyPr lIns="0" tIns="0" rIns="0" bIns="0" rtlCol="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 name="Persegi panjang 2"/>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21" name="Tampungan Gambar 2"/>
          <p:cNvSpPr>
            <a:spLocks noGrp="1"/>
          </p:cNvSpPr>
          <p:nvPr>
            <p:ph type="pic" sz="quarter" idx="14" hasCustomPrompt="1"/>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sp>
        <p:nvSpPr>
          <p:cNvPr id="22" name="Tampungan Gambar 2"/>
          <p:cNvSpPr>
            <a:spLocks noGrp="1"/>
          </p:cNvSpPr>
          <p:nvPr>
            <p:ph type="pic" sz="quarter" idx="31" hasCustomPrompt="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Persegi panjang 3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21" name="Tampungan Teks 3"/>
          <p:cNvSpPr>
            <a:spLocks noGrp="1"/>
          </p:cNvSpPr>
          <p:nvPr>
            <p:ph type="body" sz="half" idx="2" hasCustomPrompt="1"/>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d-ID" noProof="0" dirty="0"/>
              <a:t>Edit gaya teks Master</a:t>
            </a:r>
            <a:endParaRPr lang="id-ID" noProof="0" dirty="0"/>
          </a:p>
        </p:txBody>
      </p:sp>
      <p:sp>
        <p:nvSpPr>
          <p:cNvPr id="22" name="Tampungan Teks 3"/>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d-ID" noProof="0" dirty="0"/>
              <a:t>Teks Master</a:t>
            </a:r>
            <a:br>
              <a:rPr lang="id-ID" noProof="0" dirty="0"/>
            </a:br>
            <a:r>
              <a:rPr lang="id-ID" noProof="0" dirty="0"/>
              <a:t>gaya</a:t>
            </a:r>
            <a:endParaRPr lang="id-ID" noProof="0" dirty="0"/>
          </a:p>
        </p:txBody>
      </p:sp>
      <p:sp>
        <p:nvSpPr>
          <p:cNvPr id="23" name="Tempat Penampung Teks 3"/>
          <p:cNvSpPr>
            <a:spLocks noGrp="1"/>
          </p:cNvSpPr>
          <p:nvPr>
            <p:ph type="body" sz="half" idx="36" hasCustomPrompt="1"/>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id-ID" noProof="0" dirty="0"/>
              <a:t>Edit gaya teks Master</a:t>
            </a:r>
            <a:endParaRPr lang="id-ID" noProof="0" dirty="0"/>
          </a:p>
        </p:txBody>
      </p:sp>
      <p:sp>
        <p:nvSpPr>
          <p:cNvPr id="24" name="Tampungan Gambar 12"/>
          <p:cNvSpPr>
            <a:spLocks noGrp="1"/>
          </p:cNvSpPr>
          <p:nvPr>
            <p:ph type="pic" sz="quarter" idx="37" hasCustomPrompt="1"/>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id-ID" noProof="0" dirty="0"/>
              <a:t>Klik ikon untuk menambahkan gambar</a:t>
            </a:r>
            <a:endParaRPr lang="id-ID" noProof="0" dirty="0"/>
          </a:p>
        </p:txBody>
      </p:sp>
      <p:sp>
        <p:nvSpPr>
          <p:cNvPr id="25" name="Tampungan Gambar 12"/>
          <p:cNvSpPr>
            <a:spLocks noGrp="1"/>
          </p:cNvSpPr>
          <p:nvPr>
            <p:ph type="pic" sz="quarter" idx="38" hasCustomPrompt="1"/>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id-ID" noProof="0" dirty="0"/>
              <a:t>Klik ikon untuk menambahkan gambar</a:t>
            </a:r>
            <a:endParaRPr lang="id-ID" noProof="0" dirty="0"/>
          </a:p>
        </p:txBody>
      </p:sp>
      <p:sp>
        <p:nvSpPr>
          <p:cNvPr id="26" name="Tempat Penampung Teks 3"/>
          <p:cNvSpPr>
            <a:spLocks noGrp="1"/>
          </p:cNvSpPr>
          <p:nvPr>
            <p:ph type="body" sz="half" idx="39" hasCustomPrompt="1"/>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id-ID" noProof="0" dirty="0"/>
              <a:t>Edit gaya teks Master</a:t>
            </a:r>
            <a:endParaRPr lang="id-ID" noProof="0" dirty="0"/>
          </a:p>
        </p:txBody>
      </p:sp>
      <p:sp>
        <p:nvSpPr>
          <p:cNvPr id="27" name="Tampungan Teks 3"/>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d-ID" noProof="0" dirty="0"/>
              <a:t>Teks Master</a:t>
            </a:r>
            <a:br>
              <a:rPr lang="id-ID" noProof="0" dirty="0"/>
            </a:br>
            <a:r>
              <a:rPr lang="id-ID" noProof="0" dirty="0"/>
              <a:t>gaya</a:t>
            </a:r>
            <a:endParaRPr lang="id-ID" noProof="0" dirty="0"/>
          </a:p>
        </p:txBody>
      </p:sp>
      <p:sp>
        <p:nvSpPr>
          <p:cNvPr id="28" name="Tampungan Gambar 12"/>
          <p:cNvSpPr>
            <a:spLocks noGrp="1"/>
          </p:cNvSpPr>
          <p:nvPr>
            <p:ph type="pic" sz="quarter" idx="43" hasCustomPrompt="1"/>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id-ID" noProof="0" dirty="0"/>
              <a:t>Klik ikon untuk menambahkan gambar</a:t>
            </a:r>
            <a:endParaRPr lang="id-ID" noProof="0" dirty="0"/>
          </a:p>
        </p:txBody>
      </p:sp>
      <p:sp>
        <p:nvSpPr>
          <p:cNvPr id="29" name="Tempat Penampung Teks 3"/>
          <p:cNvSpPr>
            <a:spLocks noGrp="1"/>
          </p:cNvSpPr>
          <p:nvPr>
            <p:ph type="body" sz="half" idx="45" hasCustomPrompt="1"/>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id-ID" noProof="0" dirty="0"/>
              <a:t>Edit gaya teks Master</a:t>
            </a:r>
            <a:endParaRPr lang="id-ID" noProof="0" dirty="0"/>
          </a:p>
        </p:txBody>
      </p:sp>
      <p:sp>
        <p:nvSpPr>
          <p:cNvPr id="30" name="Tampungan Teks 3"/>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d-ID" noProof="0" dirty="0"/>
              <a:t>Teks Master</a:t>
            </a:r>
            <a:br>
              <a:rPr lang="id-ID" noProof="0" dirty="0"/>
            </a:br>
            <a:r>
              <a:rPr lang="id-ID" noProof="0" dirty="0"/>
              <a:t>gaya</a:t>
            </a:r>
            <a:endParaRPr lang="id-ID" noProof="0" dirty="0"/>
          </a:p>
        </p:txBody>
      </p:sp>
      <p:sp>
        <p:nvSpPr>
          <p:cNvPr id="32" name="Tempat Penampung Teks 3"/>
          <p:cNvSpPr>
            <a:spLocks noGrp="1"/>
          </p:cNvSpPr>
          <p:nvPr>
            <p:ph type="body" sz="half" idx="49" hasCustomPrompt="1"/>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id-ID" noProof="0" dirty="0"/>
              <a:t>Edit gaya teks Master</a:t>
            </a:r>
            <a:endParaRPr lang="id-ID" noProof="0" dirty="0"/>
          </a:p>
        </p:txBody>
      </p:sp>
      <p:sp>
        <p:nvSpPr>
          <p:cNvPr id="33" name="Tempat Penampung Teks 3"/>
          <p:cNvSpPr>
            <a:spLocks noGrp="1"/>
          </p:cNvSpPr>
          <p:nvPr>
            <p:ph type="body" sz="half" idx="51" hasCustomPrompt="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id-ID" noProof="0" dirty="0"/>
              <a:t>Edit gaya teks Master</a:t>
            </a:r>
            <a:endParaRPr lang="id-ID" noProof="0" dirty="0"/>
          </a:p>
        </p:txBody>
      </p:sp>
      <p:sp>
        <p:nvSpPr>
          <p:cNvPr id="34" name="Tampungan Teks 7"/>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id-ID" noProof="0" dirty="0"/>
              <a:t>1</a:t>
            </a:r>
            <a:endParaRPr lang="id-ID" noProof="0" dirty="0"/>
          </a:p>
        </p:txBody>
      </p:sp>
      <p:sp>
        <p:nvSpPr>
          <p:cNvPr id="36" name="Tampungan Teks 7"/>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id-ID" noProof="0" dirty="0"/>
              <a:t>1</a:t>
            </a:r>
            <a:endParaRPr lang="id-ID" noProof="0" dirty="0"/>
          </a:p>
        </p:txBody>
      </p:sp>
      <p:sp>
        <p:nvSpPr>
          <p:cNvPr id="37" name="Tampungan Teks 7"/>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id-ID" noProof="0" dirty="0"/>
              <a:t>1</a:t>
            </a:r>
            <a:endParaRPr lang="id-ID" noProof="0" dirty="0"/>
          </a:p>
        </p:txBody>
      </p:sp>
      <p:sp>
        <p:nvSpPr>
          <p:cNvPr id="40" name="Tempat Penampung Teks 3"/>
          <p:cNvSpPr>
            <a:spLocks noGrp="1"/>
          </p:cNvSpPr>
          <p:nvPr>
            <p:ph type="body" sz="half" idx="50" hasCustomPrompt="1"/>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d-ID" noProof="0" dirty="0"/>
              <a:t>Edit gaya teks Master</a:t>
            </a:r>
            <a:endParaRPr lang="id-ID" noProof="0" dirty="0"/>
          </a:p>
        </p:txBody>
      </p:sp>
      <p:sp>
        <p:nvSpPr>
          <p:cNvPr id="38" name="Judul 1"/>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id-ID" noProof="0" dirty="0"/>
              <a:t>CARA MENGGUNAKAN TEMPLAT INI</a:t>
            </a:r>
            <a:endParaRPr lang="id-ID" noProof="0" dirty="0"/>
          </a:p>
        </p:txBody>
      </p:sp>
      <p:sp>
        <p:nvSpPr>
          <p:cNvPr id="41" name="Tampungan Gambar 9"/>
          <p:cNvSpPr>
            <a:spLocks noGrp="1"/>
          </p:cNvSpPr>
          <p:nvPr>
            <p:ph type="pic" sz="quarter" idx="13" hasCustomPrompt="1"/>
          </p:nvPr>
        </p:nvSpPr>
        <p:spPr>
          <a:xfrm>
            <a:off x="7900319" y="3779907"/>
            <a:ext cx="1481328" cy="758952"/>
          </a:xfrm>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grpSp>
        <p:nvGrpSpPr>
          <p:cNvPr id="31" name="Grup 30"/>
          <p:cNvGrpSpPr/>
          <p:nvPr userDrawn="1"/>
        </p:nvGrpSpPr>
        <p:grpSpPr>
          <a:xfrm flipH="1">
            <a:off x="4416000" y="1375202"/>
            <a:ext cx="7776000" cy="100800"/>
            <a:chOff x="-322289" y="3240138"/>
            <a:chExt cx="5070122" cy="100800"/>
          </a:xfrm>
        </p:grpSpPr>
        <p:cxnSp>
          <p:nvCxnSpPr>
            <p:cNvPr id="39" name="Konektor Lurus 38"/>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lide Judul">
    <p:spTree>
      <p:nvGrpSpPr>
        <p:cNvPr id="1" name=""/>
        <p:cNvGrpSpPr/>
        <p:nvPr/>
      </p:nvGrpSpPr>
      <p:grpSpPr>
        <a:xfrm>
          <a:off x="0" y="0"/>
          <a:ext cx="0" cy="0"/>
          <a:chOff x="0" y="0"/>
          <a:chExt cx="0" cy="0"/>
        </a:xfrm>
      </p:grpSpPr>
      <p:sp>
        <p:nvSpPr>
          <p:cNvPr id="8" name="Persegi panjang 7"/>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2" name="Judul 1"/>
          <p:cNvSpPr>
            <a:spLocks noGrp="1"/>
          </p:cNvSpPr>
          <p:nvPr>
            <p:ph type="ctrTitle" hasCustomPrompt="1"/>
          </p:nvPr>
        </p:nvSpPr>
        <p:spPr>
          <a:xfrm>
            <a:off x="1524000" y="2462986"/>
            <a:ext cx="9144000" cy="1786094"/>
          </a:xfrm>
        </p:spPr>
        <p:txBody>
          <a:bodyPr rtlCol="0" anchor="b"/>
          <a:lstStyle>
            <a:lvl1pPr algn="ctr">
              <a:defRPr sz="6000"/>
            </a:lvl1pPr>
          </a:lstStyle>
          <a:p>
            <a:pPr rtl="0"/>
            <a:r>
              <a:rPr lang="id-ID" noProof="0" dirty="0"/>
              <a:t>KLIK UNTUK MENGEDIT GAYA JUDUL MASTER</a:t>
            </a:r>
            <a:endParaRPr lang="id-ID" noProof="0" dirty="0"/>
          </a:p>
        </p:txBody>
      </p:sp>
      <p:sp>
        <p:nvSpPr>
          <p:cNvPr id="4" name="Tampungan Tanggal 3"/>
          <p:cNvSpPr>
            <a:spLocks noGrp="1"/>
          </p:cNvSpPr>
          <p:nvPr>
            <p:ph type="dt" sz="half" idx="10"/>
          </p:nvPr>
        </p:nvSpPr>
        <p:spPr/>
        <p:txBody>
          <a:bodyPr rtlCol="0"/>
          <a:lstStyle/>
          <a:p>
            <a:pPr rtl="0"/>
            <a:r>
              <a:rPr lang="id-ID" noProof="0" dirty="0"/>
              <a:t>MM.DD.20XX</a:t>
            </a:r>
            <a:endParaRPr lang="id-ID" noProof="0" dirty="0"/>
          </a:p>
        </p:txBody>
      </p:sp>
      <p:sp>
        <p:nvSpPr>
          <p:cNvPr id="5" name="Tampungan Kaki 4"/>
          <p:cNvSpPr>
            <a:spLocks noGrp="1"/>
          </p:cNvSpPr>
          <p:nvPr>
            <p:ph type="ftr" sz="quarter" idx="11"/>
          </p:nvPr>
        </p:nvSpPr>
        <p:spPr/>
        <p:txBody>
          <a:bodyPr rtlCol="0"/>
          <a:lstStyle/>
          <a:p>
            <a:pPr rtl="0"/>
            <a:r>
              <a:rPr lang="id-ID" noProof="0" dirty="0"/>
              <a:t>TAMBAHKAN FOOTER</a:t>
            </a:r>
            <a:endParaRPr lang="id-ID" noProof="0" dirty="0"/>
          </a:p>
        </p:txBody>
      </p:sp>
      <p:sp>
        <p:nvSpPr>
          <p:cNvPr id="6" name="Tampungan Nomor Slide 5"/>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7" name="Persegi panjang 6"/>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3" name="Subjudul 2"/>
          <p:cNvSpPr>
            <a:spLocks noGrp="1"/>
          </p:cNvSpPr>
          <p:nvPr>
            <p:ph type="subTitle" idx="1" hasCustomPrompt="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d-ID" noProof="0" dirty="0"/>
              <a:t>Klik untuk mengedit gaya </a:t>
            </a:r>
            <a:r>
              <a:rPr lang="id-ID" noProof="0" dirty="0" err="1"/>
              <a:t>subjudul</a:t>
            </a:r>
            <a:r>
              <a:rPr lang="id-ID" noProof="0" dirty="0"/>
              <a:t> Master</a:t>
            </a:r>
            <a:endParaRPr lang="id-ID" noProof="0" dirty="0"/>
          </a:p>
        </p:txBody>
      </p:sp>
      <p:grpSp>
        <p:nvGrpSpPr>
          <p:cNvPr id="15" name="Grup 14"/>
          <p:cNvGrpSpPr/>
          <p:nvPr userDrawn="1"/>
        </p:nvGrpSpPr>
        <p:grpSpPr>
          <a:xfrm>
            <a:off x="3619265" y="2253996"/>
            <a:ext cx="4953471" cy="100584"/>
            <a:chOff x="3631692" y="2253996"/>
            <a:chExt cx="4953471" cy="100584"/>
          </a:xfrm>
        </p:grpSpPr>
        <p:sp>
          <p:nvSpPr>
            <p:cNvPr id="11" name="Oval 10"/>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3" name="Konektor Lurus 12"/>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grpSp>
      <p:grpSp>
        <p:nvGrpSpPr>
          <p:cNvPr id="16" name="Grup 15"/>
          <p:cNvGrpSpPr/>
          <p:nvPr userDrawn="1"/>
        </p:nvGrpSpPr>
        <p:grpSpPr>
          <a:xfrm>
            <a:off x="4652581" y="5305363"/>
            <a:ext cx="2886839" cy="100584"/>
            <a:chOff x="3631690" y="2253996"/>
            <a:chExt cx="5028467" cy="100584"/>
          </a:xfrm>
        </p:grpSpPr>
        <p:sp>
          <p:nvSpPr>
            <p:cNvPr id="17" name="Oval 16"/>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8" name="Konektor Lurus 17"/>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Bagian">
    <p:spTree>
      <p:nvGrpSpPr>
        <p:cNvPr id="1" name=""/>
        <p:cNvGrpSpPr/>
        <p:nvPr/>
      </p:nvGrpSpPr>
      <p:grpSpPr>
        <a:xfrm>
          <a:off x="0" y="0"/>
          <a:ext cx="0" cy="0"/>
          <a:chOff x="0" y="0"/>
          <a:chExt cx="0" cy="0"/>
        </a:xfrm>
      </p:grpSpPr>
      <p:sp>
        <p:nvSpPr>
          <p:cNvPr id="7" name="Persegi panjang 6"/>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2" name="Judul 1"/>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id-ID" noProof="0" dirty="0"/>
              <a:t>JUDUL</a:t>
            </a:r>
            <a:br>
              <a:rPr lang="id-ID" noProof="0" dirty="0"/>
            </a:br>
            <a:r>
              <a:rPr lang="id-ID" noProof="0" dirty="0"/>
              <a:t>PRESENTASI</a:t>
            </a:r>
            <a:br>
              <a:rPr lang="id-ID" noProof="0" dirty="0"/>
            </a:br>
            <a:r>
              <a:rPr lang="id-ID" noProof="0" dirty="0"/>
              <a:t>SINGKAT</a:t>
            </a:r>
            <a:endParaRPr lang="id-ID" noProof="0" dirty="0"/>
          </a:p>
        </p:txBody>
      </p:sp>
      <p:sp>
        <p:nvSpPr>
          <p:cNvPr id="4" name="Tampungan Tanggal 3"/>
          <p:cNvSpPr>
            <a:spLocks noGrp="1"/>
          </p:cNvSpPr>
          <p:nvPr>
            <p:ph type="dt" sz="half" idx="10"/>
          </p:nvPr>
        </p:nvSpPr>
        <p:spPr/>
        <p:txBody>
          <a:bodyPr rtlCol="0"/>
          <a:lstStyle/>
          <a:p>
            <a:r>
              <a:rPr lang="id-ID" dirty="0"/>
              <a:t>DD/MM/20XX</a:t>
            </a:r>
            <a:endParaRPr lang="id-ID" dirty="0"/>
          </a:p>
        </p:txBody>
      </p:sp>
      <p:sp>
        <p:nvSpPr>
          <p:cNvPr id="5" name="Tampungan Kaki 4"/>
          <p:cNvSpPr>
            <a:spLocks noGrp="1"/>
          </p:cNvSpPr>
          <p:nvPr>
            <p:ph type="ftr" sz="quarter" idx="11"/>
          </p:nvPr>
        </p:nvSpPr>
        <p:spPr/>
        <p:txBody>
          <a:bodyPr rtlCol="0"/>
          <a:lstStyle/>
          <a:p>
            <a:pPr rtl="0"/>
            <a:r>
              <a:rPr lang="id-ID" noProof="0" dirty="0"/>
              <a:t>TAMBAHKAN FOOTER</a:t>
            </a:r>
            <a:endParaRPr lang="id-ID" noProof="0" dirty="0"/>
          </a:p>
        </p:txBody>
      </p:sp>
      <p:sp>
        <p:nvSpPr>
          <p:cNvPr id="6" name="Tampungan Nomor Slide 5"/>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grpSp>
        <p:nvGrpSpPr>
          <p:cNvPr id="9" name="Grup 8"/>
          <p:cNvGrpSpPr/>
          <p:nvPr userDrawn="1"/>
        </p:nvGrpSpPr>
        <p:grpSpPr>
          <a:xfrm>
            <a:off x="6769768" y="1947412"/>
            <a:ext cx="2520148" cy="102440"/>
            <a:chOff x="3631690" y="2252140"/>
            <a:chExt cx="4389743" cy="102440"/>
          </a:xfrm>
        </p:grpSpPr>
        <p:sp>
          <p:nvSpPr>
            <p:cNvPr id="10" name="Oval 9"/>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1" name="Konektor Lurus 10"/>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grpSp>
      <p:grpSp>
        <p:nvGrpSpPr>
          <p:cNvPr id="13" name="Grup 12"/>
          <p:cNvGrpSpPr/>
          <p:nvPr userDrawn="1"/>
        </p:nvGrpSpPr>
        <p:grpSpPr>
          <a:xfrm>
            <a:off x="6769768" y="4654084"/>
            <a:ext cx="2520148" cy="100584"/>
            <a:chOff x="3631690" y="2253996"/>
            <a:chExt cx="4389742" cy="100584"/>
          </a:xfrm>
        </p:grpSpPr>
        <p:sp>
          <p:nvSpPr>
            <p:cNvPr id="14" name="Oval 13"/>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5" name="Konektor Lurus 14"/>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grpSp>
      <p:sp>
        <p:nvSpPr>
          <p:cNvPr id="17" name="Subjudul 2"/>
          <p:cNvSpPr>
            <a:spLocks noGrp="1"/>
          </p:cNvSpPr>
          <p:nvPr>
            <p:ph type="subTitle" idx="1" hasCustomPrompt="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d-ID" noProof="0" dirty="0"/>
              <a:t>Klik untuk mengedit gaya </a:t>
            </a:r>
            <a:r>
              <a:rPr lang="id-ID" noProof="0" dirty="0" err="1"/>
              <a:t>subjudul</a:t>
            </a:r>
            <a:r>
              <a:rPr lang="id-ID" noProof="0" dirty="0"/>
              <a:t> Master</a:t>
            </a:r>
            <a:endParaRPr lang="id-ID"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Judul dan Konten dengan gambar">
    <p:spTree>
      <p:nvGrpSpPr>
        <p:cNvPr id="1" name=""/>
        <p:cNvGrpSpPr/>
        <p:nvPr/>
      </p:nvGrpSpPr>
      <p:grpSpPr>
        <a:xfrm>
          <a:off x="0" y="0"/>
          <a:ext cx="0" cy="0"/>
          <a:chOff x="0" y="0"/>
          <a:chExt cx="0" cy="0"/>
        </a:xfrm>
      </p:grpSpPr>
      <p:sp>
        <p:nvSpPr>
          <p:cNvPr id="7" name="Persegi panjang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2" name="Judul 1"/>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id-ID" noProof="0" dirty="0"/>
              <a:t>KLIK UNTUK MENGEDIT</a:t>
            </a:r>
            <a:endParaRPr lang="id-ID" noProof="0" dirty="0"/>
          </a:p>
        </p:txBody>
      </p:sp>
      <p:sp>
        <p:nvSpPr>
          <p:cNvPr id="3" name="Tampungan Teks 2"/>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 name="Tampungan Tanggal 3"/>
          <p:cNvSpPr>
            <a:spLocks noGrp="1"/>
          </p:cNvSpPr>
          <p:nvPr>
            <p:ph type="dt" sz="half" idx="10"/>
          </p:nvPr>
        </p:nvSpPr>
        <p:spPr/>
        <p:txBody>
          <a:bodyPr rtlCol="0"/>
          <a:lstStyle/>
          <a:p>
            <a:r>
              <a:rPr lang="id-ID" dirty="0"/>
              <a:t>DD/MM/20XX</a:t>
            </a:r>
            <a:endParaRPr lang="id-ID" dirty="0"/>
          </a:p>
        </p:txBody>
      </p:sp>
      <p:sp>
        <p:nvSpPr>
          <p:cNvPr id="5" name="Tampungan Kaki 4"/>
          <p:cNvSpPr>
            <a:spLocks noGrp="1"/>
          </p:cNvSpPr>
          <p:nvPr>
            <p:ph type="ftr" sz="quarter" idx="11"/>
          </p:nvPr>
        </p:nvSpPr>
        <p:spPr/>
        <p:txBody>
          <a:bodyPr rtlCol="0"/>
          <a:lstStyle/>
          <a:p>
            <a:pPr rtl="0"/>
            <a:r>
              <a:rPr lang="id-ID" noProof="0" dirty="0"/>
              <a:t>TAMBAHKAN FOOTER</a:t>
            </a:r>
            <a:endParaRPr lang="id-ID" noProof="0" dirty="0"/>
          </a:p>
        </p:txBody>
      </p:sp>
      <p:sp>
        <p:nvSpPr>
          <p:cNvPr id="6" name="Tampungan Nomor Slide 5"/>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11"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5" name="Grup 14"/>
          <p:cNvGrpSpPr/>
          <p:nvPr userDrawn="1"/>
        </p:nvGrpSpPr>
        <p:grpSpPr>
          <a:xfrm>
            <a:off x="0" y="2993948"/>
            <a:ext cx="3798072" cy="100800"/>
            <a:chOff x="0" y="3240138"/>
            <a:chExt cx="3798072" cy="100800"/>
          </a:xfrm>
        </p:grpSpPr>
        <p:cxnSp>
          <p:nvCxnSpPr>
            <p:cNvPr id="13" name="Konektor Lurus 12"/>
            <p:cNvCxnSpPr/>
            <p:nvPr userDrawn="1"/>
          </p:nvCxnSpPr>
          <p:spPr>
            <a:xfrm>
              <a:off x="0" y="3290538"/>
              <a:ext cx="3690551"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369727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16" name="Tampungan Teks 2"/>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8" name="Konektor Lurus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20" name="Konektor Lurus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Tampungan Gambar 7"/>
          <p:cNvSpPr>
            <a:spLocks noGrp="1"/>
          </p:cNvSpPr>
          <p:nvPr>
            <p:ph type="pic" sz="quarter" idx="15" hasCustomPrompt="1"/>
          </p:nvPr>
        </p:nvSpPr>
        <p:spPr>
          <a:xfrm>
            <a:off x="6103003" y="2490534"/>
            <a:ext cx="6083300" cy="2587752"/>
          </a:xfrm>
        </p:spPr>
        <p:txBody>
          <a:bodyPr rtlCol="0" anchor="ctr" anchorCtr="0">
            <a:normAutofit/>
          </a:bodyPr>
          <a:lstStyle>
            <a:lvl1pPr marL="0" indent="0" algn="ctr">
              <a:buNone/>
              <a:defRPr sz="1800"/>
            </a:lvl1pPr>
          </a:lstStyle>
          <a:p>
            <a:pPr rtl="0"/>
            <a:r>
              <a:rPr lang="id-ID" noProof="0" dirty="0"/>
              <a:t>Klik ikon untuk menambahkan gambar</a:t>
            </a:r>
            <a:endParaRPr lang="id-ID"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Judul dan Konten">
    <p:spTree>
      <p:nvGrpSpPr>
        <p:cNvPr id="1" name=""/>
        <p:cNvGrpSpPr/>
        <p:nvPr/>
      </p:nvGrpSpPr>
      <p:grpSpPr>
        <a:xfrm>
          <a:off x="0" y="0"/>
          <a:ext cx="0" cy="0"/>
          <a:chOff x="0" y="0"/>
          <a:chExt cx="0" cy="0"/>
        </a:xfrm>
      </p:grpSpPr>
      <p:sp>
        <p:nvSpPr>
          <p:cNvPr id="7" name="Persegi panjang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2" name="Judul 1"/>
          <p:cNvSpPr>
            <a:spLocks noGrp="1"/>
          </p:cNvSpPr>
          <p:nvPr>
            <p:ph type="title" hasCustomPrompt="1"/>
          </p:nvPr>
        </p:nvSpPr>
        <p:spPr>
          <a:xfrm>
            <a:off x="838200" y="365126"/>
            <a:ext cx="10515600" cy="652969"/>
          </a:xfrm>
        </p:spPr>
        <p:txBody>
          <a:bodyPr rtlCol="0"/>
          <a:lstStyle/>
          <a:p>
            <a:pPr rtl="0"/>
            <a:r>
              <a:rPr lang="id-ID" noProof="0" dirty="0"/>
              <a:t>Klik untuk mengedit gaya judul Master</a:t>
            </a:r>
            <a:endParaRPr lang="id-ID" noProof="0" dirty="0"/>
          </a:p>
        </p:txBody>
      </p:sp>
      <p:sp>
        <p:nvSpPr>
          <p:cNvPr id="3" name="Tampungan Tanggal 2"/>
          <p:cNvSpPr>
            <a:spLocks noGrp="1"/>
          </p:cNvSpPr>
          <p:nvPr>
            <p:ph type="dt" sz="half" idx="10"/>
          </p:nvPr>
        </p:nvSpPr>
        <p:spPr/>
        <p:txBody>
          <a:bodyPr rtlCol="0"/>
          <a:lstStyle/>
          <a:p>
            <a:r>
              <a:rPr lang="id-ID" dirty="0"/>
              <a:t>DD/MM/20XX</a:t>
            </a:r>
            <a:endParaRPr lang="id-ID" dirty="0"/>
          </a:p>
        </p:txBody>
      </p:sp>
      <p:sp>
        <p:nvSpPr>
          <p:cNvPr id="4" name="Tampungan Kaki 3"/>
          <p:cNvSpPr>
            <a:spLocks noGrp="1"/>
          </p:cNvSpPr>
          <p:nvPr>
            <p:ph type="ftr" sz="quarter" idx="11"/>
          </p:nvPr>
        </p:nvSpPr>
        <p:spPr/>
        <p:txBody>
          <a:bodyPr rtlCol="0"/>
          <a:lstStyle/>
          <a:p>
            <a:pPr rtl="0"/>
            <a:r>
              <a:rPr lang="id-ID" noProof="0" dirty="0"/>
              <a:t>TAMBAHKAN FOOTER</a:t>
            </a:r>
            <a:endParaRPr lang="id-ID" noProof="0" dirty="0"/>
          </a:p>
        </p:txBody>
      </p:sp>
      <p:sp>
        <p:nvSpPr>
          <p:cNvPr id="5" name="Tampungan Nomor Slide 4"/>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6" name="Tempat Penampung Konten 2"/>
          <p:cNvSpPr>
            <a:spLocks noGrp="1"/>
          </p:cNvSpPr>
          <p:nvPr>
            <p:ph idx="1" hasCustomPrompt="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id-ID" noProof="0" dirty="0"/>
              <a:t>Edit gaya teks Master</a:t>
            </a:r>
            <a:endParaRPr lang="id-ID" noProof="0" dirty="0"/>
          </a:p>
          <a:p>
            <a:pPr lvl="1" rtl="0"/>
            <a:r>
              <a:rPr lang="id-ID" noProof="0" dirty="0"/>
              <a:t>Tingkat kedua</a:t>
            </a:r>
            <a:endParaRPr lang="id-ID" noProof="0" dirty="0"/>
          </a:p>
          <a:p>
            <a:pPr lvl="2" rtl="0"/>
            <a:r>
              <a:rPr lang="id-ID" noProof="0" dirty="0"/>
              <a:t>Tingkat ketiga</a:t>
            </a:r>
            <a:endParaRPr lang="id-ID" noProof="0" dirty="0"/>
          </a:p>
          <a:p>
            <a:pPr lvl="3" rtl="0"/>
            <a:r>
              <a:rPr lang="id-ID" noProof="0" dirty="0"/>
              <a:t>Tingkat keempat</a:t>
            </a:r>
            <a:endParaRPr lang="id-ID" noProof="0" dirty="0"/>
          </a:p>
          <a:p>
            <a:pPr lvl="4" rtl="0"/>
            <a:r>
              <a:rPr lang="id-ID" noProof="0" dirty="0"/>
              <a:t>Tingkat kelima</a:t>
            </a:r>
            <a:endParaRPr lang="id-ID"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 Konten">
    <p:spTree>
      <p:nvGrpSpPr>
        <p:cNvPr id="1" name=""/>
        <p:cNvGrpSpPr/>
        <p:nvPr/>
      </p:nvGrpSpPr>
      <p:grpSpPr>
        <a:xfrm>
          <a:off x="0" y="0"/>
          <a:ext cx="0" cy="0"/>
          <a:chOff x="0" y="0"/>
          <a:chExt cx="0" cy="0"/>
        </a:xfrm>
      </p:grpSpPr>
      <p:sp>
        <p:nvSpPr>
          <p:cNvPr id="9" name="Persegi panjang 8"/>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2" name="Judul 1"/>
          <p:cNvSpPr>
            <a:spLocks noGrp="1"/>
          </p:cNvSpPr>
          <p:nvPr>
            <p:ph type="title" hasCustomPrompt="1"/>
          </p:nvPr>
        </p:nvSpPr>
        <p:spPr>
          <a:xfrm>
            <a:off x="838200" y="365126"/>
            <a:ext cx="10515600" cy="652969"/>
          </a:xfrm>
        </p:spPr>
        <p:txBody>
          <a:bodyPr rtlCol="0"/>
          <a:lstStyle/>
          <a:p>
            <a:pPr rtl="0"/>
            <a:r>
              <a:rPr lang="id-ID" noProof="0" dirty="0"/>
              <a:t>Klik untuk mengedit gaya judul Master</a:t>
            </a:r>
            <a:endParaRPr lang="id-ID" noProof="0" dirty="0"/>
          </a:p>
        </p:txBody>
      </p:sp>
      <p:sp>
        <p:nvSpPr>
          <p:cNvPr id="3" name="Tampungan Tanggal 2"/>
          <p:cNvSpPr>
            <a:spLocks noGrp="1"/>
          </p:cNvSpPr>
          <p:nvPr>
            <p:ph type="dt" sz="half" idx="10"/>
          </p:nvPr>
        </p:nvSpPr>
        <p:spPr/>
        <p:txBody>
          <a:bodyPr rtlCol="0"/>
          <a:lstStyle/>
          <a:p>
            <a:r>
              <a:rPr lang="id-ID" dirty="0"/>
              <a:t>DD/MM/20XX</a:t>
            </a:r>
            <a:endParaRPr lang="id-ID" dirty="0"/>
          </a:p>
        </p:txBody>
      </p:sp>
      <p:sp>
        <p:nvSpPr>
          <p:cNvPr id="4" name="Tampungan Kaki 3"/>
          <p:cNvSpPr>
            <a:spLocks noGrp="1"/>
          </p:cNvSpPr>
          <p:nvPr>
            <p:ph type="ftr" sz="quarter" idx="11"/>
          </p:nvPr>
        </p:nvSpPr>
        <p:spPr/>
        <p:txBody>
          <a:bodyPr rtlCol="0"/>
          <a:lstStyle/>
          <a:p>
            <a:pPr rtl="0"/>
            <a:r>
              <a:rPr lang="id-ID" noProof="0" dirty="0"/>
              <a:t>TAMBAHKAN FOOTER</a:t>
            </a:r>
            <a:endParaRPr lang="id-ID" noProof="0" dirty="0"/>
          </a:p>
        </p:txBody>
      </p:sp>
      <p:sp>
        <p:nvSpPr>
          <p:cNvPr id="5" name="Tampungan Nomor Slide 4"/>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7" name="Tempat Penampung Konten 2"/>
          <p:cNvSpPr>
            <a:spLocks noGrp="1"/>
          </p:cNvSpPr>
          <p:nvPr>
            <p:ph sz="half" idx="1" hasCustomPrompt="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id-ID" noProof="0" dirty="0"/>
              <a:t>Edit gaya teks Master</a:t>
            </a:r>
            <a:endParaRPr lang="id-ID" noProof="0" dirty="0"/>
          </a:p>
          <a:p>
            <a:pPr lvl="1" rtl="0"/>
            <a:r>
              <a:rPr lang="id-ID" noProof="0" dirty="0"/>
              <a:t>Tingkat kedua</a:t>
            </a:r>
            <a:endParaRPr lang="id-ID" noProof="0" dirty="0"/>
          </a:p>
          <a:p>
            <a:pPr lvl="2" rtl="0"/>
            <a:r>
              <a:rPr lang="id-ID" noProof="0" dirty="0"/>
              <a:t>Tingkat ketiga</a:t>
            </a:r>
            <a:endParaRPr lang="id-ID" noProof="0" dirty="0"/>
          </a:p>
          <a:p>
            <a:pPr lvl="3" rtl="0"/>
            <a:r>
              <a:rPr lang="id-ID" noProof="0" dirty="0"/>
              <a:t>Tingkat keempat</a:t>
            </a:r>
            <a:endParaRPr lang="id-ID" noProof="0" dirty="0"/>
          </a:p>
          <a:p>
            <a:pPr lvl="4" rtl="0"/>
            <a:r>
              <a:rPr lang="id-ID" noProof="0" dirty="0"/>
              <a:t>Tingkat kelima</a:t>
            </a:r>
            <a:endParaRPr lang="id-ID" noProof="0" dirty="0"/>
          </a:p>
        </p:txBody>
      </p:sp>
      <p:sp>
        <p:nvSpPr>
          <p:cNvPr id="8" name="Tempat Penampung Konten 3"/>
          <p:cNvSpPr>
            <a:spLocks noGrp="1"/>
          </p:cNvSpPr>
          <p:nvPr>
            <p:ph sz="half" idx="2" hasCustomPrompt="1"/>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id-ID" noProof="0" dirty="0"/>
              <a:t>Edit gaya teks Master</a:t>
            </a:r>
            <a:endParaRPr lang="id-ID" noProof="0" dirty="0"/>
          </a:p>
          <a:p>
            <a:pPr lvl="1" rtl="0"/>
            <a:r>
              <a:rPr lang="id-ID" noProof="0" dirty="0"/>
              <a:t>Tingkat kedua</a:t>
            </a:r>
            <a:endParaRPr lang="id-ID" noProof="0" dirty="0"/>
          </a:p>
          <a:p>
            <a:pPr lvl="2" rtl="0"/>
            <a:r>
              <a:rPr lang="id-ID" noProof="0" dirty="0"/>
              <a:t>Tingkat ketiga</a:t>
            </a:r>
            <a:endParaRPr lang="id-ID" noProof="0" dirty="0"/>
          </a:p>
          <a:p>
            <a:pPr lvl="3" rtl="0"/>
            <a:r>
              <a:rPr lang="id-ID" noProof="0" dirty="0"/>
              <a:t>Tingkat keempat</a:t>
            </a:r>
            <a:endParaRPr lang="id-ID" noProof="0" dirty="0"/>
          </a:p>
          <a:p>
            <a:pPr lvl="4" rtl="0"/>
            <a:r>
              <a:rPr lang="id-ID" noProof="0" dirty="0"/>
              <a:t>Tingkat kelima</a:t>
            </a:r>
            <a:endParaRPr lang="id-ID"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erbandingan">
    <p:spTree>
      <p:nvGrpSpPr>
        <p:cNvPr id="1" name=""/>
        <p:cNvGrpSpPr/>
        <p:nvPr/>
      </p:nvGrpSpPr>
      <p:grpSpPr>
        <a:xfrm>
          <a:off x="0" y="0"/>
          <a:ext cx="0" cy="0"/>
          <a:chOff x="0" y="0"/>
          <a:chExt cx="0" cy="0"/>
        </a:xfrm>
      </p:grpSpPr>
      <p:sp>
        <p:nvSpPr>
          <p:cNvPr id="11" name="Persegi panjang 10"/>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2" name="Judul 1"/>
          <p:cNvSpPr>
            <a:spLocks noGrp="1"/>
          </p:cNvSpPr>
          <p:nvPr>
            <p:ph type="title" hasCustomPrompt="1"/>
          </p:nvPr>
        </p:nvSpPr>
        <p:spPr>
          <a:xfrm>
            <a:off x="838200" y="365126"/>
            <a:ext cx="10515600" cy="652969"/>
          </a:xfrm>
        </p:spPr>
        <p:txBody>
          <a:bodyPr rtlCol="0"/>
          <a:lstStyle/>
          <a:p>
            <a:pPr rtl="0"/>
            <a:r>
              <a:rPr lang="id-ID" noProof="0" dirty="0"/>
              <a:t>Klik untuk mengedit gaya judul Master</a:t>
            </a:r>
            <a:endParaRPr lang="id-ID" noProof="0" dirty="0"/>
          </a:p>
        </p:txBody>
      </p:sp>
      <p:sp>
        <p:nvSpPr>
          <p:cNvPr id="3" name="Tampungan Tanggal 2"/>
          <p:cNvSpPr>
            <a:spLocks noGrp="1"/>
          </p:cNvSpPr>
          <p:nvPr>
            <p:ph type="dt" sz="half" idx="10"/>
          </p:nvPr>
        </p:nvSpPr>
        <p:spPr/>
        <p:txBody>
          <a:bodyPr rtlCol="0"/>
          <a:lstStyle/>
          <a:p>
            <a:r>
              <a:rPr lang="id-ID" dirty="0"/>
              <a:t>DD/MM/20XX</a:t>
            </a:r>
            <a:endParaRPr lang="id-ID" dirty="0"/>
          </a:p>
        </p:txBody>
      </p:sp>
      <p:sp>
        <p:nvSpPr>
          <p:cNvPr id="4" name="Tampungan Kaki 3"/>
          <p:cNvSpPr>
            <a:spLocks noGrp="1"/>
          </p:cNvSpPr>
          <p:nvPr>
            <p:ph type="ftr" sz="quarter" idx="11"/>
          </p:nvPr>
        </p:nvSpPr>
        <p:spPr/>
        <p:txBody>
          <a:bodyPr rtlCol="0"/>
          <a:lstStyle/>
          <a:p>
            <a:pPr rtl="0"/>
            <a:r>
              <a:rPr lang="id-ID" noProof="0" dirty="0"/>
              <a:t>TAMBAHKAN FOOTER</a:t>
            </a:r>
            <a:endParaRPr lang="id-ID" noProof="0" dirty="0"/>
          </a:p>
        </p:txBody>
      </p:sp>
      <p:sp>
        <p:nvSpPr>
          <p:cNvPr id="5" name="Tampungan Nomor Slide 4"/>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7" name="Tempat Penampung Teks 2"/>
          <p:cNvSpPr>
            <a:spLocks noGrp="1"/>
          </p:cNvSpPr>
          <p:nvPr>
            <p:ph type="body" idx="1" hasCustomPrompt="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dirty="0"/>
              <a:t>Edit gaya teks Master</a:t>
            </a:r>
            <a:endParaRPr lang="id-ID" noProof="0" dirty="0"/>
          </a:p>
        </p:txBody>
      </p:sp>
      <p:sp>
        <p:nvSpPr>
          <p:cNvPr id="8" name="Tempat Penampung Konten 3"/>
          <p:cNvSpPr>
            <a:spLocks noGrp="1"/>
          </p:cNvSpPr>
          <p:nvPr>
            <p:ph sz="half" idx="2" hasCustomPrompt="1"/>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id-ID" noProof="0" dirty="0"/>
              <a:t>Edit gaya teks Master</a:t>
            </a:r>
            <a:endParaRPr lang="id-ID" noProof="0" dirty="0"/>
          </a:p>
          <a:p>
            <a:pPr lvl="1" rtl="0"/>
            <a:r>
              <a:rPr lang="id-ID" noProof="0" dirty="0"/>
              <a:t>Tingkat kedua</a:t>
            </a:r>
            <a:endParaRPr lang="id-ID" noProof="0" dirty="0"/>
          </a:p>
          <a:p>
            <a:pPr lvl="2" rtl="0"/>
            <a:r>
              <a:rPr lang="id-ID" noProof="0" dirty="0"/>
              <a:t>Tingkat ketiga</a:t>
            </a:r>
            <a:endParaRPr lang="id-ID" noProof="0" dirty="0"/>
          </a:p>
          <a:p>
            <a:pPr lvl="3" rtl="0"/>
            <a:r>
              <a:rPr lang="id-ID" noProof="0" dirty="0"/>
              <a:t>Tingkat keempat</a:t>
            </a:r>
            <a:endParaRPr lang="id-ID" noProof="0" dirty="0"/>
          </a:p>
          <a:p>
            <a:pPr lvl="4" rtl="0"/>
            <a:r>
              <a:rPr lang="id-ID" noProof="0" dirty="0"/>
              <a:t>Tingkat kelima</a:t>
            </a:r>
            <a:endParaRPr lang="id-ID" noProof="0" dirty="0"/>
          </a:p>
        </p:txBody>
      </p:sp>
      <p:sp>
        <p:nvSpPr>
          <p:cNvPr id="9" name="Tempat Penampung Teks 4"/>
          <p:cNvSpPr>
            <a:spLocks noGrp="1"/>
          </p:cNvSpPr>
          <p:nvPr>
            <p:ph type="body" sz="quarter" idx="3" hasCustomPrompt="1"/>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dirty="0"/>
              <a:t>Edit gaya teks Master</a:t>
            </a:r>
            <a:endParaRPr lang="id-ID" noProof="0" dirty="0"/>
          </a:p>
        </p:txBody>
      </p:sp>
      <p:sp>
        <p:nvSpPr>
          <p:cNvPr id="10" name="Tempat Penampung Konten 5"/>
          <p:cNvSpPr>
            <a:spLocks noGrp="1"/>
          </p:cNvSpPr>
          <p:nvPr>
            <p:ph sz="quarter" idx="4" hasCustomPrompt="1"/>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id-ID" noProof="0" dirty="0"/>
              <a:t>Edit gaya teks Master</a:t>
            </a:r>
            <a:endParaRPr lang="id-ID" noProof="0" dirty="0"/>
          </a:p>
          <a:p>
            <a:pPr lvl="1" rtl="0"/>
            <a:r>
              <a:rPr lang="id-ID" noProof="0" dirty="0"/>
              <a:t>Tingkat kedua</a:t>
            </a:r>
            <a:endParaRPr lang="id-ID" noProof="0" dirty="0"/>
          </a:p>
          <a:p>
            <a:pPr lvl="2" rtl="0"/>
            <a:r>
              <a:rPr lang="id-ID" noProof="0" dirty="0"/>
              <a:t>Tingkat ketiga</a:t>
            </a:r>
            <a:endParaRPr lang="id-ID" noProof="0" dirty="0"/>
          </a:p>
          <a:p>
            <a:pPr lvl="3" rtl="0"/>
            <a:r>
              <a:rPr lang="id-ID" noProof="0" dirty="0"/>
              <a:t>Tingkat keempat</a:t>
            </a:r>
            <a:endParaRPr lang="id-ID" noProof="0" dirty="0"/>
          </a:p>
          <a:p>
            <a:pPr lvl="4" rtl="0"/>
            <a:r>
              <a:rPr lang="id-ID" noProof="0" dirty="0"/>
              <a:t>Tingkat kelima</a:t>
            </a:r>
            <a:endParaRPr lang="id-ID"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Konten dengan Keterangan">
    <p:spTree>
      <p:nvGrpSpPr>
        <p:cNvPr id="1" name=""/>
        <p:cNvGrpSpPr/>
        <p:nvPr/>
      </p:nvGrpSpPr>
      <p:grpSpPr>
        <a:xfrm>
          <a:off x="0" y="0"/>
          <a:ext cx="0" cy="0"/>
          <a:chOff x="0" y="0"/>
          <a:chExt cx="0" cy="0"/>
        </a:xfrm>
      </p:grpSpPr>
      <p:sp>
        <p:nvSpPr>
          <p:cNvPr id="7" name="Persegi panjang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3" name="Tampungan Tanggal 2"/>
          <p:cNvSpPr>
            <a:spLocks noGrp="1"/>
          </p:cNvSpPr>
          <p:nvPr>
            <p:ph type="dt" sz="half" idx="10"/>
          </p:nvPr>
        </p:nvSpPr>
        <p:spPr/>
        <p:txBody>
          <a:bodyPr rtlCol="0"/>
          <a:lstStyle/>
          <a:p>
            <a:r>
              <a:rPr lang="id-ID" dirty="0"/>
              <a:t>DD/MM/20XX</a:t>
            </a:r>
            <a:endParaRPr lang="id-ID" dirty="0"/>
          </a:p>
        </p:txBody>
      </p:sp>
      <p:sp>
        <p:nvSpPr>
          <p:cNvPr id="4" name="Tampungan Kaki 3"/>
          <p:cNvSpPr>
            <a:spLocks noGrp="1"/>
          </p:cNvSpPr>
          <p:nvPr>
            <p:ph type="ftr" sz="quarter" idx="11"/>
          </p:nvPr>
        </p:nvSpPr>
        <p:spPr/>
        <p:txBody>
          <a:bodyPr rtlCol="0"/>
          <a:lstStyle/>
          <a:p>
            <a:pPr rtl="0"/>
            <a:r>
              <a:rPr lang="id-ID" noProof="0" dirty="0"/>
              <a:t>TAMBAHKAN FOOTER</a:t>
            </a:r>
            <a:endParaRPr lang="id-ID" noProof="0" dirty="0"/>
          </a:p>
        </p:txBody>
      </p:sp>
      <p:sp>
        <p:nvSpPr>
          <p:cNvPr id="5" name="Tampungan Nomor Slide 4"/>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8" name="Judul 1"/>
          <p:cNvSpPr>
            <a:spLocks noGrp="1"/>
          </p:cNvSpPr>
          <p:nvPr>
            <p:ph type="title" hasCustomPrompt="1"/>
          </p:nvPr>
        </p:nvSpPr>
        <p:spPr>
          <a:xfrm>
            <a:off x="839788" y="457200"/>
            <a:ext cx="3932237" cy="1600200"/>
          </a:xfrm>
        </p:spPr>
        <p:txBody>
          <a:bodyPr rtlCol="0" anchor="b"/>
          <a:lstStyle>
            <a:lvl1pPr>
              <a:defRPr sz="3200"/>
            </a:lvl1pPr>
          </a:lstStyle>
          <a:p>
            <a:pPr rtl="0"/>
            <a:r>
              <a:rPr lang="id-ID" noProof="0" dirty="0"/>
              <a:t>Klik untuk mengedit gaya judul Master</a:t>
            </a:r>
            <a:endParaRPr lang="id-ID" noProof="0" dirty="0"/>
          </a:p>
        </p:txBody>
      </p:sp>
      <p:sp>
        <p:nvSpPr>
          <p:cNvPr id="9" name="Tempat Penampung Teks 3"/>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d-ID" noProof="0" dirty="0"/>
              <a:t>Edit gaya teks Master</a:t>
            </a:r>
            <a:endParaRPr lang="id-ID" noProof="0" dirty="0"/>
          </a:p>
        </p:txBody>
      </p:sp>
      <p:sp>
        <p:nvSpPr>
          <p:cNvPr id="10" name="Tempat Penampung Konten 2"/>
          <p:cNvSpPr>
            <a:spLocks noGrp="1"/>
          </p:cNvSpPr>
          <p:nvPr>
            <p:ph idx="1" hasCustomPrompt="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id-ID" noProof="0" dirty="0"/>
              <a:t>Edit gaya teks Master</a:t>
            </a:r>
            <a:endParaRPr lang="id-ID" noProof="0" dirty="0"/>
          </a:p>
          <a:p>
            <a:pPr lvl="1" rtl="0"/>
            <a:r>
              <a:rPr lang="id-ID" noProof="0" dirty="0"/>
              <a:t>Tingkat kedua</a:t>
            </a:r>
            <a:endParaRPr lang="id-ID" noProof="0" dirty="0"/>
          </a:p>
          <a:p>
            <a:pPr lvl="2" rtl="0"/>
            <a:r>
              <a:rPr lang="id-ID" noProof="0" dirty="0"/>
              <a:t>Tingkat ketiga</a:t>
            </a:r>
            <a:endParaRPr lang="id-ID" noProof="0" dirty="0"/>
          </a:p>
          <a:p>
            <a:pPr lvl="3" rtl="0"/>
            <a:r>
              <a:rPr lang="id-ID" noProof="0" dirty="0"/>
              <a:t>Tingkat keempat</a:t>
            </a:r>
            <a:endParaRPr lang="id-ID" noProof="0" dirty="0"/>
          </a:p>
          <a:p>
            <a:pPr lvl="4" rtl="0"/>
            <a:r>
              <a:rPr lang="id-ID" noProof="0" dirty="0"/>
              <a:t>Tingkat kelima</a:t>
            </a:r>
            <a:endParaRPr lang="id-ID"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ambar dengan Keterangan">
    <p:spTree>
      <p:nvGrpSpPr>
        <p:cNvPr id="1" name=""/>
        <p:cNvGrpSpPr/>
        <p:nvPr/>
      </p:nvGrpSpPr>
      <p:grpSpPr>
        <a:xfrm>
          <a:off x="0" y="0"/>
          <a:ext cx="0" cy="0"/>
          <a:chOff x="0" y="0"/>
          <a:chExt cx="0" cy="0"/>
        </a:xfrm>
      </p:grpSpPr>
      <p:sp>
        <p:nvSpPr>
          <p:cNvPr id="7" name="Persegi panjang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3" name="Tampungan Tanggal 2"/>
          <p:cNvSpPr>
            <a:spLocks noGrp="1"/>
          </p:cNvSpPr>
          <p:nvPr>
            <p:ph type="dt" sz="half" idx="10"/>
          </p:nvPr>
        </p:nvSpPr>
        <p:spPr/>
        <p:txBody>
          <a:bodyPr rtlCol="0"/>
          <a:lstStyle/>
          <a:p>
            <a:r>
              <a:rPr lang="id-ID" dirty="0"/>
              <a:t>DD/MM/20XX</a:t>
            </a:r>
            <a:endParaRPr lang="id-ID" dirty="0"/>
          </a:p>
        </p:txBody>
      </p:sp>
      <p:sp>
        <p:nvSpPr>
          <p:cNvPr id="4" name="Tampungan Kaki 3"/>
          <p:cNvSpPr>
            <a:spLocks noGrp="1"/>
          </p:cNvSpPr>
          <p:nvPr>
            <p:ph type="ftr" sz="quarter" idx="11"/>
          </p:nvPr>
        </p:nvSpPr>
        <p:spPr/>
        <p:txBody>
          <a:bodyPr rtlCol="0"/>
          <a:lstStyle/>
          <a:p>
            <a:pPr rtl="0"/>
            <a:r>
              <a:rPr lang="id-ID" noProof="0" dirty="0"/>
              <a:t>TAMBAHKAN FOOTER</a:t>
            </a:r>
            <a:endParaRPr lang="id-ID" noProof="0" dirty="0"/>
          </a:p>
        </p:txBody>
      </p:sp>
      <p:sp>
        <p:nvSpPr>
          <p:cNvPr id="5" name="Tampungan Nomor Slide 4"/>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8" name="Judul 1"/>
          <p:cNvSpPr>
            <a:spLocks noGrp="1"/>
          </p:cNvSpPr>
          <p:nvPr>
            <p:ph type="title" hasCustomPrompt="1"/>
          </p:nvPr>
        </p:nvSpPr>
        <p:spPr>
          <a:xfrm>
            <a:off x="839788" y="457200"/>
            <a:ext cx="3932237" cy="1600200"/>
          </a:xfrm>
        </p:spPr>
        <p:txBody>
          <a:bodyPr rtlCol="0" anchor="b"/>
          <a:lstStyle>
            <a:lvl1pPr>
              <a:defRPr sz="3200"/>
            </a:lvl1pPr>
          </a:lstStyle>
          <a:p>
            <a:pPr rtl="0"/>
            <a:r>
              <a:rPr lang="id-ID" noProof="0" dirty="0"/>
              <a:t>Klik untuk mengedit gaya judul Master</a:t>
            </a:r>
            <a:endParaRPr lang="id-ID" noProof="0" dirty="0"/>
          </a:p>
        </p:txBody>
      </p:sp>
      <p:sp>
        <p:nvSpPr>
          <p:cNvPr id="9" name="Tempat Penampung Teks 3"/>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d-ID" noProof="0" dirty="0"/>
              <a:t>Edit gaya teks Master</a:t>
            </a:r>
            <a:endParaRPr lang="id-ID" noProof="0" dirty="0"/>
          </a:p>
        </p:txBody>
      </p:sp>
      <p:sp>
        <p:nvSpPr>
          <p:cNvPr id="11" name="Tempat Penampung Gambar 2"/>
          <p:cNvSpPr>
            <a:spLocks noGrp="1"/>
          </p:cNvSpPr>
          <p:nvPr>
            <p:ph type="pic" idx="1" hasCustomPrompt="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d-ID" noProof="0" dirty="0"/>
              <a:t>Klik ikon untuk menambahkan gambar</a:t>
            </a:r>
            <a:endParaRPr lang="id-ID"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Judul Saja">
    <p:spTree>
      <p:nvGrpSpPr>
        <p:cNvPr id="1" name=""/>
        <p:cNvGrpSpPr/>
        <p:nvPr/>
      </p:nvGrpSpPr>
      <p:grpSpPr>
        <a:xfrm>
          <a:off x="0" y="0"/>
          <a:ext cx="0" cy="0"/>
          <a:chOff x="0" y="0"/>
          <a:chExt cx="0" cy="0"/>
        </a:xfrm>
      </p:grpSpPr>
      <p:sp>
        <p:nvSpPr>
          <p:cNvPr id="7" name="Persegi panjang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2" name="Judul 1"/>
          <p:cNvSpPr>
            <a:spLocks noGrp="1"/>
          </p:cNvSpPr>
          <p:nvPr>
            <p:ph type="title" hasCustomPrompt="1"/>
          </p:nvPr>
        </p:nvSpPr>
        <p:spPr>
          <a:xfrm>
            <a:off x="838200" y="365126"/>
            <a:ext cx="10515600" cy="652969"/>
          </a:xfrm>
        </p:spPr>
        <p:txBody>
          <a:bodyPr rtlCol="0"/>
          <a:lstStyle/>
          <a:p>
            <a:pPr rtl="0"/>
            <a:r>
              <a:rPr lang="id-ID" noProof="0" dirty="0"/>
              <a:t>Klik untuk mengedit gaya judul Master</a:t>
            </a:r>
            <a:endParaRPr lang="id-ID" noProof="0" dirty="0"/>
          </a:p>
        </p:txBody>
      </p:sp>
      <p:sp>
        <p:nvSpPr>
          <p:cNvPr id="3" name="Tampungan Tanggal 2"/>
          <p:cNvSpPr>
            <a:spLocks noGrp="1"/>
          </p:cNvSpPr>
          <p:nvPr>
            <p:ph type="dt" sz="half" idx="10"/>
          </p:nvPr>
        </p:nvSpPr>
        <p:spPr/>
        <p:txBody>
          <a:bodyPr rtlCol="0"/>
          <a:lstStyle/>
          <a:p>
            <a:r>
              <a:rPr lang="id-ID" dirty="0"/>
              <a:t>DD/MM/20XX</a:t>
            </a:r>
            <a:endParaRPr lang="id-ID" dirty="0"/>
          </a:p>
        </p:txBody>
      </p:sp>
      <p:sp>
        <p:nvSpPr>
          <p:cNvPr id="4" name="Tampungan Kaki 3"/>
          <p:cNvSpPr>
            <a:spLocks noGrp="1"/>
          </p:cNvSpPr>
          <p:nvPr>
            <p:ph type="ftr" sz="quarter" idx="11"/>
          </p:nvPr>
        </p:nvSpPr>
        <p:spPr/>
        <p:txBody>
          <a:bodyPr rtlCol="0"/>
          <a:lstStyle/>
          <a:p>
            <a:pPr rtl="0"/>
            <a:r>
              <a:rPr lang="id-ID" noProof="0" dirty="0"/>
              <a:t>TAMBAHKAN FOOTER</a:t>
            </a:r>
            <a:endParaRPr lang="id-ID" noProof="0" dirty="0"/>
          </a:p>
        </p:txBody>
      </p:sp>
      <p:sp>
        <p:nvSpPr>
          <p:cNvPr id="5" name="Tampungan Nomor Slide 4"/>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osong">
    <p:spTree>
      <p:nvGrpSpPr>
        <p:cNvPr id="1" name=""/>
        <p:cNvGrpSpPr/>
        <p:nvPr/>
      </p:nvGrpSpPr>
      <p:grpSpPr>
        <a:xfrm>
          <a:off x="0" y="0"/>
          <a:ext cx="0" cy="0"/>
          <a:chOff x="0" y="0"/>
          <a:chExt cx="0" cy="0"/>
        </a:xfrm>
      </p:grpSpPr>
      <p:sp>
        <p:nvSpPr>
          <p:cNvPr id="6" name="Persegi panjang 5"/>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3" name="Tampungan Tanggal 2"/>
          <p:cNvSpPr>
            <a:spLocks noGrp="1"/>
          </p:cNvSpPr>
          <p:nvPr>
            <p:ph type="dt" sz="half" idx="10"/>
          </p:nvPr>
        </p:nvSpPr>
        <p:spPr/>
        <p:txBody>
          <a:bodyPr rtlCol="0"/>
          <a:lstStyle/>
          <a:p>
            <a:r>
              <a:rPr lang="id-ID" dirty="0"/>
              <a:t>DD/MM/20XX</a:t>
            </a:r>
            <a:endParaRPr lang="id-ID" dirty="0"/>
          </a:p>
        </p:txBody>
      </p:sp>
      <p:sp>
        <p:nvSpPr>
          <p:cNvPr id="4" name="Tampungan Kaki 3"/>
          <p:cNvSpPr>
            <a:spLocks noGrp="1"/>
          </p:cNvSpPr>
          <p:nvPr>
            <p:ph type="ftr" sz="quarter" idx="11"/>
          </p:nvPr>
        </p:nvSpPr>
        <p:spPr/>
        <p:txBody>
          <a:bodyPr rtlCol="0"/>
          <a:lstStyle/>
          <a:p>
            <a:pPr rtl="0"/>
            <a:r>
              <a:rPr lang="id-ID" noProof="0" dirty="0"/>
              <a:t>TAMBAHKAN FOOTER</a:t>
            </a:r>
            <a:endParaRPr lang="id-ID" noProof="0" dirty="0"/>
          </a:p>
        </p:txBody>
      </p:sp>
      <p:sp>
        <p:nvSpPr>
          <p:cNvPr id="5" name="Tampungan Nomor Slide 4"/>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ta Letak Judul, Gambar dan Konten">
    <p:spTree>
      <p:nvGrpSpPr>
        <p:cNvPr id="1" name=""/>
        <p:cNvGrpSpPr/>
        <p:nvPr/>
      </p:nvGrpSpPr>
      <p:grpSpPr>
        <a:xfrm>
          <a:off x="0" y="0"/>
          <a:ext cx="0" cy="0"/>
          <a:chOff x="0" y="0"/>
          <a:chExt cx="0" cy="0"/>
        </a:xfrm>
      </p:grpSpPr>
      <p:sp>
        <p:nvSpPr>
          <p:cNvPr id="15" name="Persegi panjang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5" name="Tampungan Tanggal 4"/>
          <p:cNvSpPr>
            <a:spLocks noGrp="1"/>
          </p:cNvSpPr>
          <p:nvPr>
            <p:ph type="dt" sz="half" idx="10"/>
          </p:nvPr>
        </p:nvSpPr>
        <p:spPr/>
        <p:txBody>
          <a:bodyPr rtlCol="0"/>
          <a:lstStyle/>
          <a:p>
            <a:r>
              <a:rPr lang="id-ID" dirty="0"/>
              <a:t>DD/MM/20XX</a:t>
            </a:r>
            <a:endParaRPr lang="id-ID" dirty="0"/>
          </a:p>
        </p:txBody>
      </p:sp>
      <p:sp>
        <p:nvSpPr>
          <p:cNvPr id="6" name="Tampungan Kaki 5"/>
          <p:cNvSpPr>
            <a:spLocks noGrp="1"/>
          </p:cNvSpPr>
          <p:nvPr>
            <p:ph type="ftr" sz="quarter" idx="11"/>
          </p:nvPr>
        </p:nvSpPr>
        <p:spPr/>
        <p:txBody>
          <a:bodyPr rtlCol="0"/>
          <a:lstStyle/>
          <a:p>
            <a:pPr rtl="0"/>
            <a:r>
              <a:rPr lang="id-ID" noProof="0" dirty="0"/>
              <a:t>TAMBAHKAN FOOTER</a:t>
            </a:r>
            <a:endParaRPr lang="id-ID" noProof="0" dirty="0"/>
          </a:p>
        </p:txBody>
      </p:sp>
      <p:sp>
        <p:nvSpPr>
          <p:cNvPr id="7" name="Tampungan Nomor Slide 6"/>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8" name="Judul 1"/>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id-ID" noProof="0" dirty="0"/>
              <a:t>KLIK UNTUK MENGEDIT</a:t>
            </a:r>
            <a:endParaRPr lang="id-ID" noProof="0" dirty="0"/>
          </a:p>
        </p:txBody>
      </p:sp>
      <p:sp>
        <p:nvSpPr>
          <p:cNvPr id="9" name="Tampungan Teks 2"/>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10"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1" name="Grup 10"/>
          <p:cNvGrpSpPr/>
          <p:nvPr userDrawn="1"/>
        </p:nvGrpSpPr>
        <p:grpSpPr>
          <a:xfrm flipH="1">
            <a:off x="6924675" y="1993043"/>
            <a:ext cx="5267325" cy="100800"/>
            <a:chOff x="0" y="3240138"/>
            <a:chExt cx="3434400" cy="100800"/>
          </a:xfrm>
        </p:grpSpPr>
        <p:cxnSp>
          <p:nvCxnSpPr>
            <p:cNvPr id="12" name="Konektor Lurus 11"/>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14" name="Tampungan Teks 2"/>
          <p:cNvSpPr>
            <a:spLocks noGrp="1"/>
          </p:cNvSpPr>
          <p:nvPr>
            <p:ph type="body" idx="14" hasCustomPrompt="1"/>
          </p:nvPr>
        </p:nvSpPr>
        <p:spPr>
          <a:xfrm>
            <a:off x="6894591" y="2868443"/>
            <a:ext cx="4482996" cy="2432603"/>
          </a:xfrm>
        </p:spPr>
        <p:txBody>
          <a:bodyPr lIns="0" tIns="0" rIns="0" bIns="0" rtlCol="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cxnSp>
        <p:nvCxnSpPr>
          <p:cNvPr id="17" name="Konektor Lurus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9" name="Konektor Lurus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22" name="Tampungan Gambar 7"/>
          <p:cNvSpPr>
            <a:spLocks noGrp="1"/>
          </p:cNvSpPr>
          <p:nvPr>
            <p:ph type="pic" sz="quarter" idx="15" hasCustomPrompt="1"/>
          </p:nvPr>
        </p:nvSpPr>
        <p:spPr>
          <a:xfrm>
            <a:off x="2854411" y="1472184"/>
            <a:ext cx="3246204" cy="5385816"/>
          </a:xfrm>
        </p:spPr>
        <p:txBody>
          <a:bodyPr rtlCol="0" anchor="ctr" anchorCtr="0">
            <a:normAutofit/>
          </a:bodyPr>
          <a:lstStyle>
            <a:lvl1pPr marL="0" indent="0" algn="ctr">
              <a:buNone/>
              <a:defRPr sz="1800"/>
            </a:lvl1pPr>
          </a:lstStyle>
          <a:p>
            <a:pPr rtl="0"/>
            <a:r>
              <a:rPr lang="id-ID" noProof="0" dirty="0"/>
              <a:t>Klik ikon untuk menambahkan gambar</a:t>
            </a:r>
            <a:endParaRPr lang="id-ID"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ta Letak Judul dan Konten ver 2">
    <p:spTree>
      <p:nvGrpSpPr>
        <p:cNvPr id="1" name=""/>
        <p:cNvGrpSpPr/>
        <p:nvPr/>
      </p:nvGrpSpPr>
      <p:grpSpPr>
        <a:xfrm>
          <a:off x="0" y="0"/>
          <a:ext cx="0" cy="0"/>
          <a:chOff x="0" y="0"/>
          <a:chExt cx="0" cy="0"/>
        </a:xfrm>
      </p:grpSpPr>
      <p:sp>
        <p:nvSpPr>
          <p:cNvPr id="7" name="Persegi panjang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2" name="Judul 1"/>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id-ID" noProof="0" dirty="0"/>
              <a:t>KLIK UNTUK MENGEDIT</a:t>
            </a:r>
            <a:endParaRPr lang="id-ID" noProof="0" dirty="0"/>
          </a:p>
        </p:txBody>
      </p:sp>
      <p:sp>
        <p:nvSpPr>
          <p:cNvPr id="4" name="Tampungan Tanggal 3"/>
          <p:cNvSpPr>
            <a:spLocks noGrp="1"/>
          </p:cNvSpPr>
          <p:nvPr>
            <p:ph type="dt" sz="half" idx="10"/>
          </p:nvPr>
        </p:nvSpPr>
        <p:spPr/>
        <p:txBody>
          <a:bodyPr rtlCol="0"/>
          <a:lstStyle/>
          <a:p>
            <a:r>
              <a:rPr lang="id-ID" dirty="0"/>
              <a:t>DD/MM/20XX</a:t>
            </a:r>
            <a:endParaRPr lang="id-ID" dirty="0"/>
          </a:p>
        </p:txBody>
      </p:sp>
      <p:sp>
        <p:nvSpPr>
          <p:cNvPr id="5" name="Tampungan Kaki 4"/>
          <p:cNvSpPr>
            <a:spLocks noGrp="1"/>
          </p:cNvSpPr>
          <p:nvPr>
            <p:ph type="ftr" sz="quarter" idx="11"/>
          </p:nvPr>
        </p:nvSpPr>
        <p:spPr/>
        <p:txBody>
          <a:bodyPr rtlCol="0"/>
          <a:lstStyle/>
          <a:p>
            <a:pPr rtl="0"/>
            <a:r>
              <a:rPr lang="id-ID" noProof="0" dirty="0"/>
              <a:t>TAMBAHKAN FOOTER</a:t>
            </a:r>
            <a:endParaRPr lang="id-ID" noProof="0" dirty="0"/>
          </a:p>
        </p:txBody>
      </p:sp>
      <p:sp>
        <p:nvSpPr>
          <p:cNvPr id="6" name="Tampungan Nomor Slide 5"/>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11"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5" name="Grup 14"/>
          <p:cNvGrpSpPr/>
          <p:nvPr userDrawn="1"/>
        </p:nvGrpSpPr>
        <p:grpSpPr>
          <a:xfrm>
            <a:off x="0" y="3122284"/>
            <a:ext cx="2260021" cy="100800"/>
            <a:chOff x="0" y="3240138"/>
            <a:chExt cx="2260021" cy="100800"/>
          </a:xfrm>
        </p:grpSpPr>
        <p:cxnSp>
          <p:nvCxnSpPr>
            <p:cNvPr id="13" name="Konektor Lurus 12"/>
            <p:cNvCxnSpPr/>
            <p:nvPr userDrawn="1"/>
          </p:nvCxnSpPr>
          <p:spPr>
            <a:xfrm>
              <a:off x="0" y="3290538"/>
              <a:ext cx="221428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215922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8" name="Konektor Lurus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20" name="Konektor Lurus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ampungan Teks 2"/>
          <p:cNvSpPr>
            <a:spLocks noGrp="1"/>
          </p:cNvSpPr>
          <p:nvPr>
            <p:ph type="body" idx="14" hasCustomPrompt="1"/>
          </p:nvPr>
        </p:nvSpPr>
        <p:spPr>
          <a:xfrm>
            <a:off x="815720" y="3392200"/>
            <a:ext cx="5009495" cy="2210173"/>
          </a:xfrm>
        </p:spPr>
        <p:txBody>
          <a:bodyPr lIns="0" tIns="0" rIns="0" bIns="0" rtlCol="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23" name="Tampungan Gambar 7"/>
          <p:cNvSpPr>
            <a:spLocks noGrp="1"/>
          </p:cNvSpPr>
          <p:nvPr>
            <p:ph type="pic" sz="quarter" idx="15" hasCustomPrompt="1"/>
          </p:nvPr>
        </p:nvSpPr>
        <p:spPr>
          <a:xfrm>
            <a:off x="6108356" y="-20834"/>
            <a:ext cx="5245444" cy="5385816"/>
          </a:xfrm>
        </p:spPr>
        <p:txBody>
          <a:bodyPr rtlCol="0" anchor="ctr" anchorCtr="0">
            <a:normAutofit/>
          </a:bodyPr>
          <a:lstStyle>
            <a:lvl1pPr marL="0" indent="0" algn="ctr">
              <a:buNone/>
              <a:defRPr sz="1800"/>
            </a:lvl1pPr>
          </a:lstStyle>
          <a:p>
            <a:pPr rtl="0"/>
            <a:r>
              <a:rPr lang="id-ID" noProof="0" dirty="0"/>
              <a:t>Klik ikon untuk menambahkan gambar</a:t>
            </a:r>
            <a:endParaRPr lang="id-ID"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ta Letak Konten Ikon">
    <p:spTree>
      <p:nvGrpSpPr>
        <p:cNvPr id="1" name=""/>
        <p:cNvGrpSpPr/>
        <p:nvPr/>
      </p:nvGrpSpPr>
      <p:grpSpPr>
        <a:xfrm>
          <a:off x="0" y="0"/>
          <a:ext cx="0" cy="0"/>
          <a:chOff x="0" y="0"/>
          <a:chExt cx="0" cy="0"/>
        </a:xfrm>
      </p:grpSpPr>
      <p:sp>
        <p:nvSpPr>
          <p:cNvPr id="15" name="Persegi panjang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5" name="Tampungan Tanggal 4"/>
          <p:cNvSpPr>
            <a:spLocks noGrp="1"/>
          </p:cNvSpPr>
          <p:nvPr>
            <p:ph type="dt" sz="half" idx="10"/>
          </p:nvPr>
        </p:nvSpPr>
        <p:spPr/>
        <p:txBody>
          <a:bodyPr rtlCol="0"/>
          <a:lstStyle/>
          <a:p>
            <a:r>
              <a:rPr lang="id-ID" dirty="0"/>
              <a:t>DD/MM/20XX</a:t>
            </a:r>
            <a:endParaRPr lang="id-ID" dirty="0"/>
          </a:p>
        </p:txBody>
      </p:sp>
      <p:sp>
        <p:nvSpPr>
          <p:cNvPr id="6" name="Tampungan Kaki 5"/>
          <p:cNvSpPr>
            <a:spLocks noGrp="1"/>
          </p:cNvSpPr>
          <p:nvPr>
            <p:ph type="ftr" sz="quarter" idx="11"/>
          </p:nvPr>
        </p:nvSpPr>
        <p:spPr/>
        <p:txBody>
          <a:bodyPr rtlCol="0"/>
          <a:lstStyle/>
          <a:p>
            <a:pPr rtl="0"/>
            <a:r>
              <a:rPr lang="id-ID" noProof="0" dirty="0"/>
              <a:t>TAMBAHKAN FOOTER</a:t>
            </a:r>
            <a:endParaRPr lang="id-ID" noProof="0" dirty="0"/>
          </a:p>
        </p:txBody>
      </p:sp>
      <p:sp>
        <p:nvSpPr>
          <p:cNvPr id="7" name="Tampungan Nomor Slide 6"/>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8" name="Judul 1"/>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id-ID" noProof="0" dirty="0"/>
              <a:t>KLIK UNTUK MENGEDIT</a:t>
            </a:r>
            <a:endParaRPr lang="id-ID" noProof="0" dirty="0"/>
          </a:p>
        </p:txBody>
      </p:sp>
      <p:sp>
        <p:nvSpPr>
          <p:cNvPr id="9" name="Tampungan Teks 2"/>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10"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1" name="Grup 10"/>
          <p:cNvGrpSpPr/>
          <p:nvPr userDrawn="1"/>
        </p:nvGrpSpPr>
        <p:grpSpPr>
          <a:xfrm flipH="1">
            <a:off x="6430402" y="1375202"/>
            <a:ext cx="5761598" cy="100800"/>
            <a:chOff x="-322276" y="3240138"/>
            <a:chExt cx="3756676" cy="100800"/>
          </a:xfrm>
        </p:grpSpPr>
        <p:cxnSp>
          <p:nvCxnSpPr>
            <p:cNvPr id="12" name="Konektor Lurus 11"/>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14" name="Tampungan Teks 2"/>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cxnSp>
        <p:nvCxnSpPr>
          <p:cNvPr id="17" name="Konektor Lurus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9" name="Konektor Lurus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4" name="Tampungan Gambar 3"/>
          <p:cNvSpPr>
            <a:spLocks noGrp="1"/>
          </p:cNvSpPr>
          <p:nvPr>
            <p:ph type="pic" sz="quarter" idx="15" hasCustomPrompt="1"/>
          </p:nvPr>
        </p:nvSpPr>
        <p:spPr>
          <a:xfrm>
            <a:off x="2090460" y="3273552"/>
            <a:ext cx="640080" cy="658368"/>
          </a:xfrm>
        </p:spPr>
        <p:txBody>
          <a:bodyPr rtlCol="0" anchor="ctr" anchorCtr="0">
            <a:normAutofit/>
          </a:bodyPr>
          <a:lstStyle>
            <a:lvl1pPr marL="0" indent="0" algn="ctr">
              <a:buNone/>
              <a:defRPr sz="900"/>
            </a:lvl1pPr>
          </a:lstStyle>
          <a:p>
            <a:pPr rtl="0"/>
            <a:r>
              <a:rPr lang="id-ID" noProof="0" dirty="0"/>
              <a:t>Klik ikon untuk menambahkan gambar</a:t>
            </a:r>
            <a:endParaRPr lang="id-ID" noProof="0" dirty="0"/>
          </a:p>
        </p:txBody>
      </p:sp>
      <p:sp>
        <p:nvSpPr>
          <p:cNvPr id="22" name="Tampungan Teks 2"/>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a:t>
            </a:r>
            <a:endParaRPr lang="id-ID" noProof="0" dirty="0"/>
          </a:p>
        </p:txBody>
      </p:sp>
      <p:sp>
        <p:nvSpPr>
          <p:cNvPr id="23" name="Tampungan Teks 2"/>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24" name="Tampungan Gambar 3"/>
          <p:cNvSpPr>
            <a:spLocks noGrp="1"/>
          </p:cNvSpPr>
          <p:nvPr>
            <p:ph type="pic" sz="quarter" idx="18" hasCustomPrompt="1"/>
          </p:nvPr>
        </p:nvSpPr>
        <p:spPr>
          <a:xfrm>
            <a:off x="2090460" y="4409320"/>
            <a:ext cx="640080" cy="658368"/>
          </a:xfrm>
        </p:spPr>
        <p:txBody>
          <a:bodyPr rtlCol="0" anchor="ctr" anchorCtr="0">
            <a:normAutofit/>
          </a:bodyPr>
          <a:lstStyle>
            <a:lvl1pPr marL="0" indent="0" algn="ctr">
              <a:buNone/>
              <a:defRPr sz="900"/>
            </a:lvl1pPr>
          </a:lstStyle>
          <a:p>
            <a:pPr rtl="0"/>
            <a:r>
              <a:rPr lang="id-ID" noProof="0" dirty="0"/>
              <a:t>Klik ikon untuk menambahkan gambar</a:t>
            </a:r>
            <a:endParaRPr lang="id-ID" noProof="0" dirty="0"/>
          </a:p>
        </p:txBody>
      </p:sp>
      <p:sp>
        <p:nvSpPr>
          <p:cNvPr id="25" name="Tampungan Teks 2"/>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a:t>
            </a:r>
            <a:endParaRPr lang="id-ID" noProof="0" dirty="0"/>
          </a:p>
        </p:txBody>
      </p:sp>
      <p:sp>
        <p:nvSpPr>
          <p:cNvPr id="26" name="Tampungan Teks 2"/>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27" name="Tampungan Gambar 3"/>
          <p:cNvSpPr>
            <a:spLocks noGrp="1"/>
          </p:cNvSpPr>
          <p:nvPr>
            <p:ph type="pic" sz="quarter" idx="21" hasCustomPrompt="1"/>
          </p:nvPr>
        </p:nvSpPr>
        <p:spPr>
          <a:xfrm>
            <a:off x="7719417" y="3273552"/>
            <a:ext cx="640080" cy="658368"/>
          </a:xfrm>
        </p:spPr>
        <p:txBody>
          <a:bodyPr rtlCol="0" anchor="ctr" anchorCtr="0">
            <a:normAutofit/>
          </a:bodyPr>
          <a:lstStyle>
            <a:lvl1pPr marL="0" indent="0" algn="ctr">
              <a:buNone/>
              <a:defRPr sz="900"/>
            </a:lvl1pPr>
          </a:lstStyle>
          <a:p>
            <a:pPr rtl="0"/>
            <a:r>
              <a:rPr lang="id-ID" noProof="0" dirty="0"/>
              <a:t>Klik ikon untuk menambahkan gambar</a:t>
            </a:r>
            <a:endParaRPr lang="id-ID" noProof="0" dirty="0"/>
          </a:p>
        </p:txBody>
      </p:sp>
      <p:sp>
        <p:nvSpPr>
          <p:cNvPr id="28" name="Tampungan Teks 2"/>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a:t>
            </a:r>
            <a:endParaRPr lang="id-ID" noProof="0" dirty="0"/>
          </a:p>
        </p:txBody>
      </p:sp>
      <p:sp>
        <p:nvSpPr>
          <p:cNvPr id="29" name="Tampungan Teks 2"/>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0" name="Tampungan Gambar 3"/>
          <p:cNvSpPr>
            <a:spLocks noGrp="1"/>
          </p:cNvSpPr>
          <p:nvPr>
            <p:ph type="pic" sz="quarter" idx="24" hasCustomPrompt="1"/>
          </p:nvPr>
        </p:nvSpPr>
        <p:spPr>
          <a:xfrm>
            <a:off x="7719417" y="4409320"/>
            <a:ext cx="640080" cy="658368"/>
          </a:xfrm>
        </p:spPr>
        <p:txBody>
          <a:bodyPr rtlCol="0" anchor="ctr" anchorCtr="0">
            <a:normAutofit/>
          </a:bodyPr>
          <a:lstStyle>
            <a:lvl1pPr marL="0" indent="0" algn="ctr">
              <a:buNone/>
              <a:defRPr sz="900"/>
            </a:lvl1pPr>
          </a:lstStyle>
          <a:p>
            <a:pPr rtl="0"/>
            <a:r>
              <a:rPr lang="id-ID" noProof="0" dirty="0"/>
              <a:t>Klik ikon untuk menambahkan gambar</a:t>
            </a:r>
            <a:endParaRPr lang="id-ID" noProof="0" dirty="0"/>
          </a:p>
        </p:txBody>
      </p:sp>
      <p:sp>
        <p:nvSpPr>
          <p:cNvPr id="31" name="Tampungan Teks 2"/>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a:t>
            </a:r>
            <a:endParaRPr lang="id-ID"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ta Letak Monitor dan Konten">
    <p:spTree>
      <p:nvGrpSpPr>
        <p:cNvPr id="1" name=""/>
        <p:cNvGrpSpPr/>
        <p:nvPr/>
      </p:nvGrpSpPr>
      <p:grpSpPr>
        <a:xfrm>
          <a:off x="0" y="0"/>
          <a:ext cx="0" cy="0"/>
          <a:chOff x="0" y="0"/>
          <a:chExt cx="0" cy="0"/>
        </a:xfrm>
      </p:grpSpPr>
      <p:sp>
        <p:nvSpPr>
          <p:cNvPr id="7" name="Persegi panjang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2" name="Judul 1"/>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id-ID" noProof="0" dirty="0"/>
              <a:t>KLIK UNTUK MENGEDIT</a:t>
            </a:r>
            <a:endParaRPr lang="id-ID" noProof="0" dirty="0"/>
          </a:p>
        </p:txBody>
      </p:sp>
      <p:sp>
        <p:nvSpPr>
          <p:cNvPr id="3" name="Tampungan Teks 2"/>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 name="Tampungan Tanggal 3"/>
          <p:cNvSpPr>
            <a:spLocks noGrp="1"/>
          </p:cNvSpPr>
          <p:nvPr>
            <p:ph type="dt" sz="half" idx="10"/>
          </p:nvPr>
        </p:nvSpPr>
        <p:spPr/>
        <p:txBody>
          <a:bodyPr rtlCol="0"/>
          <a:lstStyle/>
          <a:p>
            <a:r>
              <a:rPr lang="id-ID" dirty="0"/>
              <a:t>DD/MM/20XX</a:t>
            </a:r>
            <a:endParaRPr lang="id-ID" dirty="0"/>
          </a:p>
        </p:txBody>
      </p:sp>
      <p:sp>
        <p:nvSpPr>
          <p:cNvPr id="5" name="Tampungan Kaki 4"/>
          <p:cNvSpPr>
            <a:spLocks noGrp="1"/>
          </p:cNvSpPr>
          <p:nvPr>
            <p:ph type="ftr" sz="quarter" idx="11"/>
          </p:nvPr>
        </p:nvSpPr>
        <p:spPr/>
        <p:txBody>
          <a:bodyPr rtlCol="0"/>
          <a:lstStyle/>
          <a:p>
            <a:pPr rtl="0"/>
            <a:r>
              <a:rPr lang="id-ID" noProof="0" dirty="0"/>
              <a:t>TAMBAHKAN FOOTER</a:t>
            </a:r>
            <a:endParaRPr lang="id-ID" noProof="0" dirty="0"/>
          </a:p>
        </p:txBody>
      </p:sp>
      <p:sp>
        <p:nvSpPr>
          <p:cNvPr id="6" name="Tampungan Nomor Slide 5"/>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8" name="Persegi panjang 7"/>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sp>
        <p:nvSpPr>
          <p:cNvPr id="11"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5" name="Grup 14"/>
          <p:cNvGrpSpPr/>
          <p:nvPr userDrawn="1"/>
        </p:nvGrpSpPr>
        <p:grpSpPr>
          <a:xfrm>
            <a:off x="0" y="2993948"/>
            <a:ext cx="2528965" cy="100800"/>
            <a:chOff x="0" y="3240138"/>
            <a:chExt cx="2528965" cy="100800"/>
          </a:xfrm>
        </p:grpSpPr>
        <p:cxnSp>
          <p:nvCxnSpPr>
            <p:cNvPr id="13" name="Konektor Lurus 12"/>
            <p:cNvCxnSpPr/>
            <p:nvPr userDrawn="1"/>
          </p:nvCxnSpPr>
          <p:spPr>
            <a:xfrm>
              <a:off x="0" y="3290538"/>
              <a:ext cx="248322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242816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16" name="Tampungan Teks 2"/>
          <p:cNvSpPr>
            <a:spLocks noGrp="1"/>
          </p:cNvSpPr>
          <p:nvPr>
            <p:ph type="body" idx="14" hasCustomPrompt="1"/>
          </p:nvPr>
        </p:nvSpPr>
        <p:spPr>
          <a:xfrm>
            <a:off x="815720" y="3869349"/>
            <a:ext cx="4452987" cy="1328330"/>
          </a:xfrm>
        </p:spPr>
        <p:txBody>
          <a:bodyPr lIns="0" tIns="0" rIns="0" bIns="0" rtlCol="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8" name="Konektor Lurus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20" name="Konektor Lurus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mpungan Gambar 9"/>
          <p:cNvSpPr>
            <a:spLocks noGrp="1"/>
          </p:cNvSpPr>
          <p:nvPr>
            <p:ph type="pic" sz="quarter" idx="15" hasCustomPrompt="1"/>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id-ID" noProof="0" dirty="0"/>
              <a:t>Klik ikon untuk menambahkan gambar</a:t>
            </a:r>
            <a:endParaRPr lang="id-ID"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ta Letak Judul dan Konten Subtitle">
    <p:spTree>
      <p:nvGrpSpPr>
        <p:cNvPr id="1" name=""/>
        <p:cNvGrpSpPr/>
        <p:nvPr/>
      </p:nvGrpSpPr>
      <p:grpSpPr>
        <a:xfrm>
          <a:off x="0" y="0"/>
          <a:ext cx="0" cy="0"/>
          <a:chOff x="0" y="0"/>
          <a:chExt cx="0" cy="0"/>
        </a:xfrm>
      </p:grpSpPr>
      <p:sp>
        <p:nvSpPr>
          <p:cNvPr id="22" name="Tampungan Gambar 7"/>
          <p:cNvSpPr>
            <a:spLocks noGrp="1"/>
          </p:cNvSpPr>
          <p:nvPr>
            <p:ph type="pic" sz="quarter" idx="15" hasCustomPrompt="1"/>
          </p:nvPr>
        </p:nvSpPr>
        <p:spPr>
          <a:xfrm>
            <a:off x="0" y="1682496"/>
            <a:ext cx="12191999" cy="3493008"/>
          </a:xfrm>
        </p:spPr>
        <p:txBody>
          <a:bodyPr rtlCol="0" anchor="ctr" anchorCtr="0">
            <a:normAutofit/>
          </a:bodyPr>
          <a:lstStyle>
            <a:lvl1pPr marL="0" indent="0" algn="ctr">
              <a:buNone/>
              <a:defRPr sz="1800"/>
            </a:lvl1pPr>
          </a:lstStyle>
          <a:p>
            <a:pPr rtl="0"/>
            <a:r>
              <a:rPr lang="id-ID" noProof="0" dirty="0"/>
              <a:t>Klik ikon untuk menambahkan gambar</a:t>
            </a:r>
            <a:endParaRPr lang="id-ID" noProof="0" dirty="0"/>
          </a:p>
        </p:txBody>
      </p:sp>
      <p:sp>
        <p:nvSpPr>
          <p:cNvPr id="7" name="Persegi panjang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2" name="Judul 1"/>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id-ID" noProof="0" dirty="0"/>
              <a:t>KLIK UNTUK MENGEDIT</a:t>
            </a:r>
            <a:endParaRPr lang="id-ID" noProof="0" dirty="0"/>
          </a:p>
        </p:txBody>
      </p:sp>
      <p:sp>
        <p:nvSpPr>
          <p:cNvPr id="3" name="Tampungan Teks 2"/>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4" name="Tampungan Tanggal 3"/>
          <p:cNvSpPr>
            <a:spLocks noGrp="1"/>
          </p:cNvSpPr>
          <p:nvPr>
            <p:ph type="dt" sz="half" idx="10"/>
          </p:nvPr>
        </p:nvSpPr>
        <p:spPr/>
        <p:txBody>
          <a:bodyPr rtlCol="0"/>
          <a:lstStyle/>
          <a:p>
            <a:r>
              <a:rPr lang="id-ID" dirty="0"/>
              <a:t>DD/MM/20XX</a:t>
            </a:r>
            <a:endParaRPr lang="id-ID" dirty="0"/>
          </a:p>
        </p:txBody>
      </p:sp>
      <p:sp>
        <p:nvSpPr>
          <p:cNvPr id="5" name="Tampungan Kaki 4"/>
          <p:cNvSpPr>
            <a:spLocks noGrp="1"/>
          </p:cNvSpPr>
          <p:nvPr>
            <p:ph type="ftr" sz="quarter" idx="11"/>
          </p:nvPr>
        </p:nvSpPr>
        <p:spPr/>
        <p:txBody>
          <a:bodyPr rtlCol="0"/>
          <a:lstStyle/>
          <a:p>
            <a:pPr rtl="0"/>
            <a:r>
              <a:rPr lang="id-ID" noProof="0" dirty="0"/>
              <a:t>TAMBAHKAN FOOTER</a:t>
            </a:r>
            <a:endParaRPr lang="id-ID" noProof="0" dirty="0"/>
          </a:p>
        </p:txBody>
      </p:sp>
      <p:sp>
        <p:nvSpPr>
          <p:cNvPr id="6" name="Tampungan Nomor Slide 5"/>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11"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8" name="Konektor Lurus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20" name="Konektor Lurus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up 8"/>
          <p:cNvGrpSpPr/>
          <p:nvPr userDrawn="1"/>
        </p:nvGrpSpPr>
        <p:grpSpPr>
          <a:xfrm>
            <a:off x="5142326" y="1373283"/>
            <a:ext cx="1943208" cy="100800"/>
            <a:chOff x="3149478" y="1373283"/>
            <a:chExt cx="1943208" cy="100800"/>
          </a:xfrm>
        </p:grpSpPr>
        <p:grpSp>
          <p:nvGrpSpPr>
            <p:cNvPr id="15" name="Grup 14"/>
            <p:cNvGrpSpPr/>
            <p:nvPr userDrawn="1"/>
          </p:nvGrpSpPr>
          <p:grpSpPr>
            <a:xfrm>
              <a:off x="3149478" y="1373283"/>
              <a:ext cx="1943208" cy="100800"/>
              <a:chOff x="0" y="3237441"/>
              <a:chExt cx="1943208" cy="100800"/>
            </a:xfrm>
          </p:grpSpPr>
          <p:cxnSp>
            <p:nvCxnSpPr>
              <p:cNvPr id="13" name="Konektor Lurus 12"/>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21" name="Oval 20"/>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ta Letak Tiga Konten">
    <p:spTree>
      <p:nvGrpSpPr>
        <p:cNvPr id="1" name=""/>
        <p:cNvGrpSpPr/>
        <p:nvPr/>
      </p:nvGrpSpPr>
      <p:grpSpPr>
        <a:xfrm>
          <a:off x="0" y="0"/>
          <a:ext cx="0" cy="0"/>
          <a:chOff x="0" y="0"/>
          <a:chExt cx="0" cy="0"/>
        </a:xfrm>
      </p:grpSpPr>
      <p:sp>
        <p:nvSpPr>
          <p:cNvPr id="15" name="Persegi panjang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d-ID" noProof="0" dirty="0"/>
          </a:p>
        </p:txBody>
      </p:sp>
      <p:sp>
        <p:nvSpPr>
          <p:cNvPr id="5" name="Tampungan Tanggal 4"/>
          <p:cNvSpPr>
            <a:spLocks noGrp="1"/>
          </p:cNvSpPr>
          <p:nvPr>
            <p:ph type="dt" sz="half" idx="10"/>
          </p:nvPr>
        </p:nvSpPr>
        <p:spPr/>
        <p:txBody>
          <a:bodyPr rtlCol="0"/>
          <a:lstStyle/>
          <a:p>
            <a:r>
              <a:rPr lang="id-ID" dirty="0"/>
              <a:t>DD/MM/20XX</a:t>
            </a:r>
            <a:endParaRPr lang="id-ID" dirty="0"/>
          </a:p>
        </p:txBody>
      </p:sp>
      <p:sp>
        <p:nvSpPr>
          <p:cNvPr id="6" name="Tampungan Kaki 5"/>
          <p:cNvSpPr>
            <a:spLocks noGrp="1"/>
          </p:cNvSpPr>
          <p:nvPr>
            <p:ph type="ftr" sz="quarter" idx="11"/>
          </p:nvPr>
        </p:nvSpPr>
        <p:spPr/>
        <p:txBody>
          <a:bodyPr rtlCol="0"/>
          <a:lstStyle/>
          <a:p>
            <a:pPr rtl="0"/>
            <a:r>
              <a:rPr lang="id-ID" noProof="0" dirty="0"/>
              <a:t>TAMBAHKAN FOOTER</a:t>
            </a:r>
            <a:endParaRPr lang="id-ID" noProof="0" dirty="0"/>
          </a:p>
        </p:txBody>
      </p:sp>
      <p:sp>
        <p:nvSpPr>
          <p:cNvPr id="7" name="Tampungan Nomor Slide 6"/>
          <p:cNvSpPr>
            <a:spLocks noGrp="1"/>
          </p:cNvSpPr>
          <p:nvPr>
            <p:ph type="sldNum" sz="quarter" idx="12"/>
          </p:nvPr>
        </p:nvSpPr>
        <p:spPr/>
        <p:txBody>
          <a:bodyPr rtlCol="0"/>
          <a:lstStyle/>
          <a:p>
            <a:pPr rtl="0"/>
            <a:fld id="{8D581BC7-E183-40DB-AC97-C19EA4EB8894}" type="slidenum">
              <a:rPr lang="id-ID" noProof="0" smtClean="0"/>
            </a:fld>
            <a:endParaRPr lang="id-ID" noProof="0" dirty="0"/>
          </a:p>
        </p:txBody>
      </p:sp>
      <p:sp>
        <p:nvSpPr>
          <p:cNvPr id="8" name="Judul 1"/>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id-ID" noProof="0" dirty="0"/>
              <a:t>Klik untuk mengedit gaya judul Master</a:t>
            </a:r>
            <a:endParaRPr lang="id-ID" noProof="0" dirty="0"/>
          </a:p>
        </p:txBody>
      </p:sp>
      <p:sp>
        <p:nvSpPr>
          <p:cNvPr id="9" name="Tampungan Teks 2"/>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10" name="Tampungan Gambar 10"/>
          <p:cNvSpPr>
            <a:spLocks noGrp="1"/>
          </p:cNvSpPr>
          <p:nvPr>
            <p:ph type="pic" sz="quarter" idx="13" hasCustomPrompt="1"/>
          </p:nvPr>
        </p:nvSpPr>
        <p:spPr>
          <a:xfrm>
            <a:off x="831850" y="859665"/>
            <a:ext cx="1078992" cy="548640"/>
          </a:xfrm>
        </p:spPr>
        <p:txBody>
          <a:bodyPr rtlCol="0" anchor="ctr" anchorCtr="0">
            <a:normAutofit/>
          </a:bodyPr>
          <a:lstStyle>
            <a:lvl1pPr marL="0" indent="0" algn="ctr">
              <a:buNone/>
              <a:defRPr sz="1200"/>
            </a:lvl1pPr>
          </a:lstStyle>
          <a:p>
            <a:pPr rtl="0"/>
            <a:r>
              <a:rPr lang="id-ID" noProof="0" dirty="0"/>
              <a:t>Klik ikon untuk menambahkan gambar</a:t>
            </a:r>
            <a:endParaRPr lang="id-ID" noProof="0" dirty="0"/>
          </a:p>
        </p:txBody>
      </p:sp>
      <p:grpSp>
        <p:nvGrpSpPr>
          <p:cNvPr id="11" name="Grup 10"/>
          <p:cNvGrpSpPr/>
          <p:nvPr userDrawn="1"/>
        </p:nvGrpSpPr>
        <p:grpSpPr>
          <a:xfrm flipH="1">
            <a:off x="8685324" y="1375202"/>
            <a:ext cx="3506676" cy="100800"/>
            <a:chOff x="304632" y="3240138"/>
            <a:chExt cx="2189444" cy="100800"/>
          </a:xfrm>
        </p:grpSpPr>
        <p:cxnSp>
          <p:nvCxnSpPr>
            <p:cNvPr id="12" name="Konektor Lurus 11"/>
            <p:cNvCxnSpPr/>
            <p:nvPr userDrawn="1"/>
          </p:nvCxnSpPr>
          <p:spPr>
            <a:xfrm>
              <a:off x="304632" y="3290538"/>
              <a:ext cx="21381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2428352"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id-ID" noProof="0" dirty="0"/>
            </a:p>
          </p:txBody>
        </p:sp>
      </p:grpSp>
      <p:sp>
        <p:nvSpPr>
          <p:cNvPr id="14" name="Tampungan Teks 2"/>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cxnSp>
        <p:nvCxnSpPr>
          <p:cNvPr id="17" name="Konektor Lurus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9" name="Konektor Lurus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22" name="Tampungan Teks 2"/>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16" name="Tampungan Teks 15"/>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d-ID" noProof="0" dirty="0"/>
              <a:t>1</a:t>
            </a:r>
            <a:endParaRPr lang="id-ID" noProof="0" dirty="0"/>
          </a:p>
        </p:txBody>
      </p:sp>
      <p:sp>
        <p:nvSpPr>
          <p:cNvPr id="34" name="Tampungan Teks 2"/>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5" name="Tampungan Teks 15"/>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d-ID" noProof="0" dirty="0"/>
              <a:t>2</a:t>
            </a:r>
            <a:endParaRPr lang="id-ID" noProof="0" dirty="0"/>
          </a:p>
        </p:txBody>
      </p:sp>
      <p:sp>
        <p:nvSpPr>
          <p:cNvPr id="36" name="Tampungan Teks 2"/>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7" name="Tampungan Teks 2"/>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sp>
        <p:nvSpPr>
          <p:cNvPr id="38" name="Tampungan Teks 15"/>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d-ID" noProof="0" dirty="0"/>
              <a:t>3</a:t>
            </a:r>
            <a:endParaRPr lang="id-ID" noProof="0" dirty="0"/>
          </a:p>
        </p:txBody>
      </p:sp>
      <p:sp>
        <p:nvSpPr>
          <p:cNvPr id="39" name="Tampungan Teks 2"/>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dirty="0"/>
              <a:t>Edit gaya teks master</a:t>
            </a:r>
            <a:endParaRPr lang="id-ID" noProof="0" dirty="0"/>
          </a:p>
        </p:txBody>
      </p:sp>
      <p:cxnSp>
        <p:nvCxnSpPr>
          <p:cNvPr id="21" name="Konektor Lurus 20"/>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Konektor Lurus 28"/>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7" Type="http://schemas.openxmlformats.org/officeDocument/2006/relationships/theme" Target="../theme/theme1.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d-ID" noProof="0" dirty="0"/>
              <a:t>Klik untuk mengedit gaya judul Master</a:t>
            </a:r>
            <a:endParaRPr lang="id-ID" noProof="0" dirty="0"/>
          </a:p>
        </p:txBody>
      </p:sp>
      <p:sp>
        <p:nvSpPr>
          <p:cNvPr id="3" name="Tempat Penampung Teks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d-ID" noProof="0" dirty="0"/>
              <a:t>Edit gaya teks Master</a:t>
            </a:r>
            <a:endParaRPr lang="id-ID" noProof="0" dirty="0"/>
          </a:p>
          <a:p>
            <a:pPr lvl="1" rtl="0"/>
            <a:r>
              <a:rPr lang="id-ID" noProof="0" dirty="0"/>
              <a:t>Tingkat kedua</a:t>
            </a:r>
            <a:endParaRPr lang="id-ID" noProof="0" dirty="0"/>
          </a:p>
          <a:p>
            <a:pPr lvl="2" rtl="0"/>
            <a:r>
              <a:rPr lang="id-ID" noProof="0" dirty="0"/>
              <a:t>Tingkat ketiga</a:t>
            </a:r>
            <a:endParaRPr lang="id-ID" noProof="0" dirty="0"/>
          </a:p>
          <a:p>
            <a:pPr lvl="3" rtl="0"/>
            <a:r>
              <a:rPr lang="id-ID" noProof="0" dirty="0"/>
              <a:t>Tingkat keempat</a:t>
            </a:r>
            <a:endParaRPr lang="id-ID" noProof="0" dirty="0"/>
          </a:p>
          <a:p>
            <a:pPr lvl="4" rtl="0"/>
            <a:r>
              <a:rPr lang="id-ID" noProof="0" dirty="0"/>
              <a:t>Tingkat kelima</a:t>
            </a:r>
            <a:endParaRPr lang="id-ID" noProof="0" dirty="0"/>
          </a:p>
        </p:txBody>
      </p:sp>
      <p:sp>
        <p:nvSpPr>
          <p:cNvPr id="4" name="Tampungan Tanggal 3"/>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id-ID" dirty="0"/>
              <a:t>DD/MM/20XX</a:t>
            </a:r>
            <a:endParaRPr lang="id-ID" dirty="0"/>
          </a:p>
        </p:txBody>
      </p:sp>
      <p:sp>
        <p:nvSpPr>
          <p:cNvPr id="5" name="Tampungan Kaki 4"/>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id-ID" noProof="0" dirty="0"/>
              <a:t>TAMBAHKAN FOOTER</a:t>
            </a:r>
            <a:endParaRPr lang="id-ID" noProof="0" dirty="0"/>
          </a:p>
        </p:txBody>
      </p:sp>
      <p:sp>
        <p:nvSpPr>
          <p:cNvPr id="6" name="Tampungan Nomor Slide 5"/>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pPr rtl="0"/>
            <a:fld id="{8D581BC7-E183-40DB-AC97-C19EA4EB8894}" type="slidenum">
              <a:rPr lang="id-ID" noProof="0" smtClean="0"/>
            </a:fld>
            <a:endParaRPr lang="id-ID" noProof="0" dirty="0"/>
          </a:p>
        </p:txBody>
      </p:sp>
      <p:sp>
        <p:nvSpPr>
          <p:cNvPr id="7" name="Oval 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0" name="Konektor Lurus 9"/>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cxnSp>
        <p:nvCxnSpPr>
          <p:cNvPr id="13" name="Konektor Lurus 12"/>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Judul 3"/>
          <p:cNvSpPr>
            <a:spLocks noGrp="1"/>
          </p:cNvSpPr>
          <p:nvPr>
            <p:ph type="ctrTitle"/>
          </p:nvPr>
        </p:nvSpPr>
        <p:spPr>
          <a:xfrm>
            <a:off x="1524635" y="2053590"/>
            <a:ext cx="9144000" cy="3956050"/>
          </a:xfrm>
        </p:spPr>
        <p:txBody>
          <a:bodyPr rtlCol="0" anchor="ctr" anchorCtr="0">
            <a:normAutofit fontScale="90000"/>
          </a:bodyPr>
          <a:lstStyle/>
          <a:p>
            <a:pPr algn="ctr" rtl="0"/>
            <a:r>
              <a:rPr lang="id-ID" dirty="0"/>
              <a:t>KEAMANAN KOMPUTER</a:t>
            </a:r>
            <a:br>
              <a:rPr lang="id-ID" dirty="0"/>
            </a:br>
            <a:br>
              <a:rPr lang="id-ID" dirty="0"/>
            </a:br>
            <a:r>
              <a:rPr lang="id-ID" sz="3200" dirty="0">
                <a:sym typeface="+mn-ea"/>
              </a:rPr>
              <a:t>Nama Anggota Kelompok :</a:t>
            </a:r>
            <a:br>
              <a:rPr lang="id-ID" sz="3200" dirty="0"/>
            </a:br>
            <a:r>
              <a:rPr lang="id-ID" sz="3200" dirty="0">
                <a:sym typeface="+mn-ea"/>
              </a:rPr>
              <a:t>1.Ni Made Widiasanti		(002)</a:t>
            </a:r>
            <a:br>
              <a:rPr lang="id-ID" sz="3200" dirty="0"/>
            </a:br>
            <a:r>
              <a:rPr lang="id-ID" sz="3200" dirty="0">
                <a:sym typeface="+mn-ea"/>
              </a:rPr>
              <a:t>2.Haidar Guhardy Muhammad	(005) </a:t>
            </a:r>
            <a:br>
              <a:rPr lang="id-ID" sz="3200" dirty="0"/>
            </a:br>
            <a:endParaRPr lang="id-ID"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116841" y="889034"/>
            <a:ext cx="5021940" cy="804338"/>
          </a:xfrm>
        </p:spPr>
        <p:txBody>
          <a:bodyPr rtlCol="0" anchor="ctr" anchorCtr="0">
            <a:normAutofit/>
          </a:bodyPr>
          <a:lstStyle/>
          <a:p>
            <a:pPr rtl="0"/>
            <a:r>
              <a:rPr lang="id-ID" sz="2800" dirty="0">
                <a:sym typeface="+mn-ea"/>
              </a:rPr>
              <a:t>Pelaku Kejahatan Internet</a:t>
            </a:r>
            <a:endParaRPr lang="id-ID" sz="2800" dirty="0"/>
          </a:p>
        </p:txBody>
      </p:sp>
      <p:sp>
        <p:nvSpPr>
          <p:cNvPr id="7" name="Tampungan Teks 6"/>
          <p:cNvSpPr>
            <a:spLocks noGrp="1"/>
          </p:cNvSpPr>
          <p:nvPr>
            <p:ph type="body" idx="14"/>
          </p:nvPr>
        </p:nvSpPr>
        <p:spPr>
          <a:xfrm>
            <a:off x="4413250" y="2147570"/>
            <a:ext cx="7591425" cy="4509135"/>
          </a:xfrm>
        </p:spPr>
        <p:txBody>
          <a:bodyPr rtlCol="0">
            <a:noAutofit/>
          </a:bodyPr>
          <a:lstStyle/>
          <a:p>
            <a:pPr algn="just" rtl="0"/>
            <a:r>
              <a:rPr lang="id-ID" sz="2800"/>
              <a:t>Carder</a:t>
            </a:r>
            <a:endParaRPr lang="id-ID" sz="2800"/>
          </a:p>
          <a:p>
            <a:pPr marL="0" indent="0" algn="just" rtl="0">
              <a:buNone/>
            </a:pPr>
            <a:r>
              <a:rPr lang="id-ID" sz="2800"/>
              <a:t>Merupakan kelompok orang yang melakukan tindakan kejahatan dengan melakukan manipulasi nomor kartu kredit orang lain dan menggunakannya untuk kepentingan pribadi. Sejarah yang paling fenomenal adalah seorang carder yang bernama Kevin Mitnick melakukan manipulasi kartu kredit sebanyak 2000 nomor kartu kredit.</a:t>
            </a:r>
            <a:endParaRPr lang="id-ID" sz="2800"/>
          </a:p>
          <a:p>
            <a:pPr algn="just" rtl="0"/>
            <a:endParaRPr lang="id-ID" sz="2800"/>
          </a:p>
        </p:txBody>
      </p:sp>
      <p:pic>
        <p:nvPicPr>
          <p:cNvPr id="18" name="Tampungan Gambar 17" descr="Latar belakang abstrak"/>
          <p:cNvPicPr>
            <a:picLocks noGrp="1" noChangeAspect="1"/>
          </p:cNvPicPr>
          <p:nvPr>
            <p:ph type="pic" sz="quarter" idx="15"/>
          </p:nvPr>
        </p:nvPicPr>
        <p:blipFill>
          <a:blip r:embed="rId1">
            <a:extLst>
              <a:ext uri="{28A0092B-C50C-407E-A947-70E740481C1C}">
                <a14:useLocalDpi xmlns:a14="http://schemas.microsoft.com/office/drawing/2010/main" val="0"/>
              </a:ext>
            </a:extLst>
          </a:blip>
          <a:srcRect/>
          <a:stretch>
            <a:fillRect/>
          </a:stretch>
        </p:blipFill>
        <p:spPr>
          <a:xfrm>
            <a:off x="-21590" y="3132455"/>
            <a:ext cx="3646170" cy="2746375"/>
          </a:xfrm>
        </p:spPr>
      </p:pic>
      <p:sp>
        <p:nvSpPr>
          <p:cNvPr id="5" name="Tampungan Nomor Slide 4"/>
          <p:cNvSpPr>
            <a:spLocks noGrp="1"/>
          </p:cNvSpPr>
          <p:nvPr>
            <p:ph type="sldNum" sz="quarter" idx="12"/>
          </p:nvPr>
        </p:nvSpPr>
        <p:spPr/>
        <p:txBody>
          <a:bodyPr rtlCol="0"/>
          <a:lstStyle/>
          <a:p>
            <a:pPr rtl="0"/>
            <a:fld id="{8D581BC7-E183-40DB-AC97-C19EA4EB8894}" type="slidenum">
              <a:rPr lang="id-ID" smtClean="0"/>
            </a:fld>
            <a:endParaRPr lang="id-ID" dirty="0"/>
          </a:p>
        </p:txBody>
      </p:sp>
      <p:sp>
        <p:nvSpPr>
          <p:cNvPr id="4" name="Tampungan Kaki 3"/>
          <p:cNvSpPr>
            <a:spLocks noGrp="1"/>
          </p:cNvSpPr>
          <p:nvPr>
            <p:ph type="ftr" sz="quarter" idx="11"/>
          </p:nvPr>
        </p:nvSpPr>
        <p:spPr/>
        <p:txBody>
          <a:bodyPr rtlCol="0"/>
          <a:lstStyle/>
          <a:p>
            <a:pPr rtl="0"/>
            <a:r>
              <a:rPr lang="id-ID" dirty="0"/>
              <a:t>TAMBAHKAN FOOTER</a:t>
            </a:r>
            <a:endParaRPr lang="id-ID" dirty="0"/>
          </a:p>
        </p:txBody>
      </p:sp>
      <p:sp>
        <p:nvSpPr>
          <p:cNvPr id="3" name="Tampungan Tanggal 2"/>
          <p:cNvSpPr>
            <a:spLocks noGrp="1"/>
          </p:cNvSpPr>
          <p:nvPr>
            <p:ph type="dt" sz="half" idx="10"/>
          </p:nvPr>
        </p:nvSpPr>
        <p:spPr/>
        <p:txBody>
          <a:bodyPr rtlCol="0"/>
          <a:lstStyle/>
          <a:p>
            <a:pPr rtl="0"/>
            <a:r>
              <a:rPr lang="id-ID" dirty="0"/>
              <a:t>DD/MM/20XX</a:t>
            </a: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Tampungan Gambar 11" descr="Latar belakang abstrak&#10;"/>
          <p:cNvPicPr>
            <a:picLocks noGrp="1" noChangeAspect="1"/>
          </p:cNvPicPr>
          <p:nvPr>
            <p:ph type="pic" sz="quarter" idx="14"/>
          </p:nvPr>
        </p:nvPicPr>
        <p:blipFill rotWithShape="1">
          <a:blip r:embed="rId1">
            <a:extLst>
              <a:ext uri="{28A0092B-C50C-407E-A947-70E740481C1C}">
                <a14:useLocalDpi xmlns:a14="http://schemas.microsoft.com/office/drawing/2010/main" val="0"/>
              </a:ext>
            </a:extLst>
          </a:blip>
          <a:srcRect/>
          <a:stretch>
            <a:fillRect/>
          </a:stretch>
        </p:blipFill>
        <p:spPr/>
      </p:pic>
      <p:sp>
        <p:nvSpPr>
          <p:cNvPr id="2" name="Judul 1"/>
          <p:cNvSpPr>
            <a:spLocks noGrp="1"/>
          </p:cNvSpPr>
          <p:nvPr>
            <p:ph type="title"/>
          </p:nvPr>
        </p:nvSpPr>
        <p:spPr>
          <a:xfrm>
            <a:off x="6769768" y="2133599"/>
            <a:ext cx="4893314" cy="2492461"/>
          </a:xfrm>
        </p:spPr>
        <p:txBody>
          <a:bodyPr rtlCol="0"/>
          <a:lstStyle/>
          <a:p>
            <a:pPr algn="ctr" rtl="0"/>
            <a:r>
              <a:rPr lang="id-ID" dirty="0"/>
              <a:t>Pemeliharaan Sistem Komputer</a:t>
            </a:r>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mpungan Teks 4"/>
          <p:cNvSpPr>
            <a:spLocks noGrp="1"/>
          </p:cNvSpPr>
          <p:nvPr>
            <p:ph type="body" idx="14"/>
          </p:nvPr>
        </p:nvSpPr>
        <p:spPr>
          <a:xfrm>
            <a:off x="4214495" y="264160"/>
            <a:ext cx="7856855" cy="6423025"/>
          </a:xfrm>
        </p:spPr>
        <p:txBody>
          <a:bodyPr rtlCol="0">
            <a:noAutofit/>
          </a:bodyPr>
          <a:lstStyle/>
          <a:p>
            <a:pPr algn="just" rtl="0">
              <a:buFont typeface="Arial" panose="020B0604020202020204" pitchFamily="34" charset="0"/>
            </a:pPr>
            <a:r>
              <a:rPr lang="id-ID" sz="2400"/>
              <a:t>Pemeliharaan Sistem komputer adalah suatu kombinasi dari berbagai tindakan yang dilakukan untuk menjaga suatu sistem dalam, atau memperbaikinya sampai, suatu kondisi yang bisa diterima. Sistem perlu dipelihara karena beberapa hal, yaitu :</a:t>
            </a:r>
            <a:endParaRPr lang="id-ID" sz="2400"/>
          </a:p>
          <a:p>
            <a:pPr algn="just" rtl="0"/>
            <a:r>
              <a:rPr lang="id-ID" sz="2400"/>
              <a:t>1.Sistem memiliki kesalahan yang dulunya belum terdeteksi, sehingga kesalahan-kesalahan sistem perlu diperbaiki.</a:t>
            </a:r>
            <a:endParaRPr lang="id-ID" sz="2400"/>
          </a:p>
          <a:p>
            <a:pPr algn="just" rtl="0"/>
            <a:r>
              <a:rPr lang="id-ID" sz="2400"/>
              <a:t>2.Sistem mengalami perubahan-perubahan karena permintaan baru dari pemakai sistem.</a:t>
            </a:r>
            <a:endParaRPr lang="id-ID" sz="2400"/>
          </a:p>
          <a:p>
            <a:pPr algn="just" rtl="0"/>
            <a:r>
              <a:rPr lang="id-ID" sz="2400"/>
              <a:t>3.Sistem terinfeksi malware aktif</a:t>
            </a:r>
            <a:endParaRPr lang="id-ID" sz="2400"/>
          </a:p>
          <a:p>
            <a:pPr algn="just" rtl="0"/>
            <a:r>
              <a:rPr lang="id-ID" sz="2400"/>
              <a:t>Untuk mencegah hal-hal tesebut, digunakanlah mOS (maintenance Operating system) yang berfungsi untuk: </a:t>
            </a:r>
            <a:endParaRPr lang="id-ID" sz="2400"/>
          </a:p>
          <a:p>
            <a:pPr algn="just" rtl="0"/>
            <a:r>
              <a:rPr lang="id-ID" sz="2400"/>
              <a:t>1)Manajemen Malware yang aktif </a:t>
            </a:r>
            <a:endParaRPr lang="id-ID" sz="2400"/>
          </a:p>
          <a:p>
            <a:pPr algn="just" rtl="0"/>
            <a:r>
              <a:rPr lang="id-ID" sz="2400"/>
              <a:t>2)Pemulihan data (recovery) dan perbaikan sistem berkas </a:t>
            </a:r>
            <a:endParaRPr lang="id-ID" sz="2400"/>
          </a:p>
          <a:p>
            <a:pPr algn="just" rtl="0"/>
            <a:r>
              <a:rPr lang="id-ID" sz="2400"/>
              <a:t>3)Diagnosa perangkat keras.</a:t>
            </a:r>
            <a:endParaRPr lang="id-ID" sz="2400"/>
          </a:p>
        </p:txBody>
      </p:sp>
      <p:pic>
        <p:nvPicPr>
          <p:cNvPr id="20" name="Tampungan Gambar 19" descr="Latar belakang abstrak"/>
          <p:cNvPicPr>
            <a:picLocks noGrp="1" noChangeAspect="1"/>
          </p:cNvPicPr>
          <p:nvPr>
            <p:ph type="pic" sz="quarter" idx="15"/>
          </p:nvPr>
        </p:nvPicPr>
        <p:blipFill rotWithShape="1">
          <a:blip r:embed="rId1">
            <a:extLst>
              <a:ext uri="{28A0092B-C50C-407E-A947-70E740481C1C}">
                <a14:useLocalDpi xmlns:a14="http://schemas.microsoft.com/office/drawing/2010/main" val="0"/>
              </a:ext>
            </a:extLst>
          </a:blip>
          <a:srcRect/>
          <a:stretch>
            <a:fillRect/>
          </a:stretch>
        </p:blipFill>
        <p:spPr>
          <a:xfrm>
            <a:off x="-23495" y="3291205"/>
            <a:ext cx="4021455" cy="2587625"/>
          </a:xfrm>
        </p:spPr>
      </p:pic>
      <p:sp>
        <p:nvSpPr>
          <p:cNvPr id="8" name="Tampungan Nomor Slide 7"/>
          <p:cNvSpPr>
            <a:spLocks noGrp="1"/>
          </p:cNvSpPr>
          <p:nvPr>
            <p:ph type="sldNum" sz="quarter" idx="12"/>
          </p:nvPr>
        </p:nvSpPr>
        <p:spPr/>
        <p:txBody>
          <a:bodyPr rtlCol="0"/>
          <a:lstStyle/>
          <a:p>
            <a:pPr rtl="0"/>
            <a:fld id="{8D581BC7-E183-40DB-AC97-C19EA4EB8894}" type="slidenum">
              <a:rPr lang="id-ID" smtClean="0"/>
            </a:fld>
            <a:endParaRPr lang="id-ID" dirty="0"/>
          </a:p>
        </p:txBody>
      </p:sp>
      <p:sp>
        <p:nvSpPr>
          <p:cNvPr id="6" name="Tampungan Tanggal 5"/>
          <p:cNvSpPr>
            <a:spLocks noGrp="1"/>
          </p:cNvSpPr>
          <p:nvPr>
            <p:ph type="dt" sz="half" idx="10"/>
          </p:nvPr>
        </p:nvSpPr>
        <p:spPr/>
        <p:txBody>
          <a:bodyPr rtlCol="0"/>
          <a:lstStyle/>
          <a:p>
            <a:pPr rtl="0"/>
            <a:r>
              <a:rPr lang="id-ID" dirty="0"/>
              <a:t>DD/MM/20XX</a:t>
            </a:r>
            <a:endParaRPr lang="id-ID"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Tampungan Gambar 19" descr="Latar belakang abstrak&#10;"/>
          <p:cNvPicPr>
            <a:picLocks noGrp="1" noChangeAspect="1"/>
          </p:cNvPicPr>
          <p:nvPr>
            <p:ph type="pic" sz="quarter" idx="15"/>
          </p:nvPr>
        </p:nvPicPr>
        <p:blipFill>
          <a:blip r:embed="rId1">
            <a:extLst>
              <a:ext uri="{28A0092B-C50C-407E-A947-70E740481C1C}">
                <a14:useLocalDpi xmlns:a14="http://schemas.microsoft.com/office/drawing/2010/main" val="0"/>
              </a:ext>
            </a:extLst>
          </a:blip>
          <a:srcRect/>
          <a:stretch>
            <a:fillRect/>
          </a:stretch>
        </p:blipFill>
        <p:spPr>
          <a:xfrm>
            <a:off x="9103995" y="320675"/>
            <a:ext cx="3077210" cy="5386070"/>
          </a:xfrm>
        </p:spPr>
      </p:pic>
      <p:sp>
        <p:nvSpPr>
          <p:cNvPr id="8" name="Tampungan Teks 7"/>
          <p:cNvSpPr>
            <a:spLocks noGrp="1"/>
          </p:cNvSpPr>
          <p:nvPr>
            <p:ph type="body" idx="14"/>
          </p:nvPr>
        </p:nvSpPr>
        <p:spPr>
          <a:xfrm>
            <a:off x="296545" y="219075"/>
            <a:ext cx="8638540" cy="5957570"/>
          </a:xfrm>
        </p:spPr>
        <p:txBody>
          <a:bodyPr rtlCol="0">
            <a:noAutofit/>
          </a:bodyPr>
          <a:lstStyle/>
          <a:p>
            <a:pPr marL="0" indent="0" algn="just" rtl="0">
              <a:buNone/>
            </a:pPr>
            <a:r>
              <a:rPr lang="id-ID" sz="2000"/>
              <a:t>Selain dengan mOS, kita juga dapat memelihara sistem (pada windows) dengan cara-cara yang sederhana seperti:</a:t>
            </a:r>
            <a:endParaRPr lang="id-ID" sz="2000"/>
          </a:p>
          <a:p>
            <a:pPr marL="0" indent="0" algn="just" rtl="0">
              <a:buNone/>
            </a:pPr>
            <a:r>
              <a:rPr lang="id-ID" sz="2000"/>
              <a:t>1.Jangan pernah mematikan power sampai sistem benar-benar sudah shutdown.</a:t>
            </a:r>
            <a:endParaRPr lang="id-ID" sz="2000"/>
          </a:p>
          <a:p>
            <a:pPr marL="0" indent="0" algn="just" rtl="0">
              <a:buNone/>
            </a:pPr>
            <a:r>
              <a:rPr lang="id-ID" sz="2000"/>
              <a:t>2.Buatlah backup data-data yang penting.</a:t>
            </a:r>
            <a:endParaRPr lang="id-ID" sz="2000"/>
          </a:p>
          <a:p>
            <a:pPr marL="0" indent="0" algn="just" rtl="0">
              <a:buNone/>
            </a:pPr>
            <a:r>
              <a:rPr lang="id-ID" sz="2000"/>
              <a:t>3.Lakukan defragment setidaknya satu bulan sekali</a:t>
            </a:r>
            <a:endParaRPr lang="id-ID" sz="2000"/>
          </a:p>
          <a:p>
            <a:pPr marL="0" indent="0" algn="just" rtl="0">
              <a:buNone/>
            </a:pPr>
            <a:r>
              <a:rPr lang="id-ID" sz="2000"/>
              <a:t>Selain dengan menggunakan mOS pemeliharaan sistem juga dapat dilakukan dengan cara :</a:t>
            </a:r>
            <a:endParaRPr lang="id-ID" sz="2000"/>
          </a:p>
          <a:p>
            <a:pPr marL="0" indent="0" algn="just" rtl="0">
              <a:buNone/>
            </a:pPr>
            <a:r>
              <a:rPr lang="id-ID" sz="2000"/>
              <a:t>1)Pemeliharaan Korektif : Membuat perubahan pada sistem informasi untuk memperbaiki kesalahan yang terjadi pada saat disain, coding, atau implementasi</a:t>
            </a:r>
            <a:endParaRPr lang="id-ID" sz="2000"/>
          </a:p>
          <a:p>
            <a:pPr marL="0" indent="0" algn="just" rtl="0">
              <a:buNone/>
            </a:pPr>
            <a:r>
              <a:rPr lang="id-ID" sz="2000"/>
              <a:t>2)Pemeliharaan Adaptif : Pengubahan sistem untuk mengembangkan funsionalitasnya agar dapat mengakomodasi perubahan kebutuhan bisnis atau untuk migrasi ke lingkungan operasi yang berbeda.</a:t>
            </a:r>
            <a:endParaRPr lang="id-ID" sz="2000"/>
          </a:p>
          <a:p>
            <a:pPr marL="0" indent="0" algn="just" rtl="0">
              <a:buNone/>
            </a:pPr>
            <a:r>
              <a:rPr lang="id-ID" sz="2000"/>
              <a:t>3)Pemeliharaan Perfektif : Pengembangan untuk meningkatkan kinerja proses atau kegunaan antarmuka, atau penambahan fitur sistem yang sebenarnya tidak terlalu diperlukan</a:t>
            </a:r>
            <a:endParaRPr lang="id-ID" sz="2000"/>
          </a:p>
          <a:p>
            <a:pPr marL="0" indent="0" algn="just" rtl="0">
              <a:buNone/>
            </a:pPr>
            <a:r>
              <a:rPr lang="id-ID" sz="2000"/>
              <a:t>4)Pemeliharaan Preventif : Pengubahan sistem untuk memperkecil peluang terjadinya kesalahan di masa yang akan datang.</a:t>
            </a:r>
            <a:endParaRPr lang="id-ID" sz="2000"/>
          </a:p>
        </p:txBody>
      </p:sp>
      <p:sp>
        <p:nvSpPr>
          <p:cNvPr id="4" name="Tampungan Nomor Slide 3"/>
          <p:cNvSpPr>
            <a:spLocks noGrp="1"/>
          </p:cNvSpPr>
          <p:nvPr>
            <p:ph type="sldNum" sz="quarter" idx="12"/>
          </p:nvPr>
        </p:nvSpPr>
        <p:spPr/>
        <p:txBody>
          <a:bodyPr rtlCol="0"/>
          <a:lstStyle/>
          <a:p>
            <a:pPr rtl="0"/>
            <a:fld id="{8D581BC7-E183-40DB-AC97-C19EA4EB8894}" type="slidenum">
              <a:rPr lang="id-ID" smtClean="0"/>
            </a:fld>
            <a:endParaRPr lang="id-ID" dirty="0"/>
          </a:p>
        </p:txBody>
      </p:sp>
      <p:sp>
        <p:nvSpPr>
          <p:cNvPr id="3" name="Tampungan Kaki 2"/>
          <p:cNvSpPr>
            <a:spLocks noGrp="1"/>
          </p:cNvSpPr>
          <p:nvPr>
            <p:ph type="ftr" sz="quarter" idx="11"/>
          </p:nvPr>
        </p:nvSpPr>
        <p:spPr/>
        <p:txBody>
          <a:bodyPr rtlCol="0"/>
          <a:lstStyle/>
          <a:p>
            <a:pPr rtl="0"/>
            <a:r>
              <a:rPr lang="id-ID" dirty="0"/>
              <a:t>TAMBAHKAN FOOTER</a:t>
            </a:r>
            <a:endParaRPr lang="id-ID" dirty="0"/>
          </a:p>
        </p:txBody>
      </p:sp>
      <p:sp>
        <p:nvSpPr>
          <p:cNvPr id="2" name="Tampungan Tanggal 1"/>
          <p:cNvSpPr>
            <a:spLocks noGrp="1"/>
          </p:cNvSpPr>
          <p:nvPr>
            <p:ph type="dt" sz="half" idx="10"/>
          </p:nvPr>
        </p:nvSpPr>
        <p:spPr/>
        <p:txBody>
          <a:bodyPr rtlCol="0"/>
          <a:lstStyle/>
          <a:p>
            <a:pPr rtl="0"/>
            <a:r>
              <a:rPr lang="id-ID" dirty="0"/>
              <a:t>DD/MM/20XX</a:t>
            </a:r>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Teks 6"/>
          <p:cNvSpPr>
            <a:spLocks noGrp="1"/>
          </p:cNvSpPr>
          <p:nvPr>
            <p:ph type="body" idx="14"/>
          </p:nvPr>
        </p:nvSpPr>
        <p:spPr>
          <a:xfrm>
            <a:off x="2308860" y="222250"/>
            <a:ext cx="9664700" cy="6412865"/>
          </a:xfrm>
        </p:spPr>
        <p:txBody>
          <a:bodyPr rtlCol="0">
            <a:noAutofit/>
          </a:bodyPr>
          <a:lstStyle/>
          <a:p>
            <a:pPr marL="0" indent="0" algn="just" rtl="0">
              <a:buNone/>
            </a:pPr>
            <a:r>
              <a:rPr lang="id-ID" sz="2000" b="1"/>
              <a:t>PEMELIHARAAN SISTEM MELIPUTI:</a:t>
            </a:r>
            <a:endParaRPr lang="id-ID" sz="2000" b="1"/>
          </a:p>
          <a:p>
            <a:pPr marL="0" indent="0" algn="just" rtl="0">
              <a:buNone/>
            </a:pPr>
            <a:r>
              <a:rPr lang="id-ID" sz="2000"/>
              <a:t>1.System Back-Up</a:t>
            </a:r>
            <a:endParaRPr lang="id-ID" sz="2000"/>
          </a:p>
          <a:p>
            <a:pPr marL="0" indent="0" algn="just" rtl="0">
              <a:buNone/>
            </a:pPr>
            <a:r>
              <a:rPr lang="id-ID" sz="2000"/>
              <a:t>2.System Optimization</a:t>
            </a:r>
            <a:endParaRPr lang="id-ID" sz="2000"/>
          </a:p>
          <a:p>
            <a:pPr marL="0" indent="0" algn="just" rtl="0">
              <a:buNone/>
            </a:pPr>
            <a:r>
              <a:rPr lang="id-ID" sz="2000"/>
              <a:t>3.System Rebuild</a:t>
            </a:r>
            <a:endParaRPr lang="id-ID" sz="2000"/>
          </a:p>
          <a:p>
            <a:pPr marL="0" indent="0" algn="just" rtl="0">
              <a:buNone/>
            </a:pPr>
            <a:r>
              <a:rPr lang="id-ID" sz="2000"/>
              <a:t>4.System Upgrade</a:t>
            </a:r>
            <a:endParaRPr lang="id-ID" sz="2000"/>
          </a:p>
          <a:p>
            <a:pPr marL="0" indent="0" algn="just" rtl="0">
              <a:buNone/>
            </a:pPr>
            <a:r>
              <a:rPr lang="id-ID" sz="2000"/>
              <a:t>5.Update Anti Virus &amp; Pembersihan Virus</a:t>
            </a:r>
            <a:endParaRPr lang="id-ID" sz="2000"/>
          </a:p>
          <a:p>
            <a:pPr marL="0" indent="0" algn="just" rtl="0">
              <a:buNone/>
            </a:pPr>
            <a:r>
              <a:rPr lang="id-ID" sz="2000"/>
              <a:t>6.System Security</a:t>
            </a:r>
            <a:endParaRPr lang="id-ID" sz="2000"/>
          </a:p>
          <a:p>
            <a:pPr marL="0" indent="0" algn="just" rtl="0">
              <a:buNone/>
            </a:pPr>
            <a:endParaRPr lang="id-ID" sz="2000"/>
          </a:p>
          <a:p>
            <a:pPr marL="0" indent="0" algn="just" rtl="0">
              <a:buNone/>
            </a:pPr>
            <a:r>
              <a:rPr lang="id-ID" sz="2000" b="1">
                <a:sym typeface="+mn-ea"/>
              </a:rPr>
              <a:t>LANGKAH-LANGKAH PEMELIHARAAN SISTEM</a:t>
            </a:r>
            <a:endParaRPr lang="id-ID" sz="2000" b="1"/>
          </a:p>
          <a:p>
            <a:pPr marL="0" indent="0" algn="just" rtl="0">
              <a:buNone/>
            </a:pPr>
            <a:r>
              <a:rPr lang="id-ID" sz="2000" b="1">
                <a:sym typeface="+mn-ea"/>
              </a:rPr>
              <a:t>1)Penggunaan Sistem</a:t>
            </a:r>
            <a:endParaRPr lang="id-ID" sz="2000" b="1"/>
          </a:p>
          <a:p>
            <a:pPr marL="0" indent="0" algn="just" rtl="0">
              <a:buNone/>
            </a:pPr>
            <a:r>
              <a:rPr lang="id-ID" sz="2000" b="1">
                <a:sym typeface="+mn-ea"/>
              </a:rPr>
              <a:t>Yaitu menggunakan sistem sesuai dengan fungsi tugasnya masing-masing untuk operasi rutin atau sehari-hari.</a:t>
            </a:r>
            <a:endParaRPr lang="id-ID" sz="2000" b="1"/>
          </a:p>
          <a:p>
            <a:pPr marL="0" indent="0" algn="just" rtl="0">
              <a:buNone/>
            </a:pPr>
            <a:r>
              <a:rPr lang="id-ID" sz="2000" b="1">
                <a:sym typeface="+mn-ea"/>
              </a:rPr>
              <a:t>2)Audit Sistem</a:t>
            </a:r>
            <a:endParaRPr lang="id-ID" sz="2000" b="1"/>
          </a:p>
          <a:p>
            <a:pPr marL="0" indent="0" algn="just" rtl="0">
              <a:buNone/>
            </a:pPr>
            <a:r>
              <a:rPr lang="id-ID" sz="2000" b="1">
                <a:sym typeface="+mn-ea"/>
              </a:rPr>
              <a:t>Yaitu melakukan penggunaan dan penelitian formal untuk menentukan seberapa baik sistem baru dapat memenuhi kriteria kinerja. Hal semacam ini disebut penelaahan setelah penerapan dan dapat dilakukan oleh seorang auditor internal.</a:t>
            </a:r>
            <a:endParaRPr lang="id-ID" sz="2000" b="1"/>
          </a:p>
          <a:p>
            <a:pPr marL="0" indent="0" algn="just" rtl="0">
              <a:buNone/>
            </a:pPr>
            <a:endParaRPr lang="id-ID" sz="2000"/>
          </a:p>
        </p:txBody>
      </p:sp>
      <p:sp>
        <p:nvSpPr>
          <p:cNvPr id="5" name="Tampungan Nomor Slide 4"/>
          <p:cNvSpPr>
            <a:spLocks noGrp="1"/>
          </p:cNvSpPr>
          <p:nvPr>
            <p:ph type="sldNum" sz="quarter" idx="12"/>
          </p:nvPr>
        </p:nvSpPr>
        <p:spPr/>
        <p:txBody>
          <a:bodyPr rtlCol="0"/>
          <a:lstStyle/>
          <a:p>
            <a:pPr rtl="0"/>
            <a:fld id="{8D581BC7-E183-40DB-AC97-C19EA4EB8894}" type="slidenum">
              <a:rPr lang="id-ID" smtClean="0"/>
            </a:fld>
            <a:endParaRPr lang="id-ID" dirty="0"/>
          </a:p>
        </p:txBody>
      </p:sp>
      <p:sp>
        <p:nvSpPr>
          <p:cNvPr id="3" name="Tampungan Tanggal 2"/>
          <p:cNvSpPr>
            <a:spLocks noGrp="1"/>
          </p:cNvSpPr>
          <p:nvPr>
            <p:ph type="dt" sz="half" idx="10"/>
          </p:nvPr>
        </p:nvSpPr>
        <p:spPr/>
        <p:txBody>
          <a:bodyPr rtlCol="0"/>
          <a:lstStyle/>
          <a:p>
            <a:pPr rtl="0"/>
            <a:r>
              <a:rPr lang="id-ID" dirty="0"/>
              <a:t>DD/MM/20XX</a:t>
            </a:r>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Teks 6"/>
          <p:cNvSpPr>
            <a:spLocks noGrp="1"/>
          </p:cNvSpPr>
          <p:nvPr>
            <p:ph type="body" idx="14"/>
          </p:nvPr>
        </p:nvSpPr>
        <p:spPr>
          <a:xfrm>
            <a:off x="2339975" y="243840"/>
            <a:ext cx="9664700" cy="6412865"/>
          </a:xfrm>
        </p:spPr>
        <p:txBody>
          <a:bodyPr rtlCol="0">
            <a:noAutofit/>
          </a:bodyPr>
          <a:lstStyle/>
          <a:p>
            <a:pPr marL="0" indent="0" algn="just" rtl="0">
              <a:buNone/>
            </a:pPr>
            <a:r>
              <a:rPr lang="id-ID" sz="2000" b="1"/>
              <a:t>Lanjutan...</a:t>
            </a:r>
            <a:endParaRPr lang="id-ID" sz="2000" b="1"/>
          </a:p>
          <a:p>
            <a:pPr marL="0" indent="0" algn="just" rtl="0">
              <a:buNone/>
            </a:pPr>
            <a:endParaRPr lang="id-ID" sz="2000" b="1"/>
          </a:p>
          <a:p>
            <a:pPr marL="0" indent="0" algn="just" rtl="0">
              <a:buNone/>
            </a:pPr>
            <a:r>
              <a:rPr lang="id-ID" sz="2000" b="1"/>
              <a:t>3)Penjagaan Sistem</a:t>
            </a:r>
            <a:endParaRPr lang="id-ID" sz="2000" b="1"/>
          </a:p>
          <a:p>
            <a:pPr marL="0" indent="0" algn="just" rtl="0">
              <a:buNone/>
            </a:pPr>
            <a:r>
              <a:rPr lang="id-ID" sz="2000" b="1"/>
              <a:t>Yaitu melakukan pemantauan untuk pemeriksaan rutin sehingga sistem tetap beroperasi dengan baik. Selain itu juga untuk menjaga kemutakhiran sistem jika sewaktu-waktu terjadi perubahan.</a:t>
            </a:r>
            <a:endParaRPr lang="id-ID" sz="2000" b="1"/>
          </a:p>
          <a:p>
            <a:pPr marL="0" indent="0" algn="just" rtl="0">
              <a:buNone/>
            </a:pPr>
            <a:r>
              <a:rPr lang="id-ID" sz="2000" b="1"/>
              <a:t>4)Perbaikan Sistem </a:t>
            </a:r>
            <a:endParaRPr lang="id-ID" sz="2000" b="1"/>
          </a:p>
          <a:p>
            <a:pPr marL="0" indent="0" algn="just" rtl="0">
              <a:buNone/>
            </a:pPr>
            <a:r>
              <a:rPr lang="id-ID" sz="2000" b="1"/>
              <a:t>Yaitu melakukan perbaikan jika dalam operasi terjadi kesalahan (bugs) dalam program atau kelemahan rancangan yang tidak terdeteksi saat tahap pengujian sistem.</a:t>
            </a:r>
            <a:endParaRPr lang="id-ID" sz="2000" b="1"/>
          </a:p>
          <a:p>
            <a:pPr marL="0" indent="0" algn="just" rtl="0">
              <a:buNone/>
            </a:pPr>
            <a:r>
              <a:rPr lang="id-ID" sz="2000" b="1"/>
              <a:t>5)Peningkatan Sistem</a:t>
            </a:r>
            <a:endParaRPr lang="id-ID" sz="2000" b="1"/>
          </a:p>
          <a:p>
            <a:pPr marL="0" indent="0" algn="just" rtl="0">
              <a:buNone/>
            </a:pPr>
            <a:r>
              <a:rPr lang="id-ID" sz="2000" b="1"/>
              <a:t>Yaitu melakukan modifikasi terhadap sistem ketika terdapat potensi peningkatan sistem setelah sistem berjalan beberapa waktu.</a:t>
            </a:r>
            <a:endParaRPr lang="id-ID" sz="2000" b="1"/>
          </a:p>
        </p:txBody>
      </p:sp>
      <p:sp>
        <p:nvSpPr>
          <p:cNvPr id="5" name="Tampungan Nomor Slide 4"/>
          <p:cNvSpPr>
            <a:spLocks noGrp="1"/>
          </p:cNvSpPr>
          <p:nvPr>
            <p:ph type="sldNum" sz="quarter" idx="12"/>
          </p:nvPr>
        </p:nvSpPr>
        <p:spPr/>
        <p:txBody>
          <a:bodyPr rtlCol="0"/>
          <a:lstStyle/>
          <a:p>
            <a:pPr rtl="0"/>
            <a:fld id="{8D581BC7-E183-40DB-AC97-C19EA4EB8894}" type="slidenum">
              <a:rPr lang="id-ID" smtClean="0"/>
            </a:fld>
            <a:endParaRPr lang="id-ID" dirty="0"/>
          </a:p>
        </p:txBody>
      </p:sp>
      <p:sp>
        <p:nvSpPr>
          <p:cNvPr id="3" name="Tampungan Tanggal 2"/>
          <p:cNvSpPr>
            <a:spLocks noGrp="1"/>
          </p:cNvSpPr>
          <p:nvPr>
            <p:ph type="dt" sz="half" idx="10"/>
          </p:nvPr>
        </p:nvSpPr>
        <p:spPr/>
        <p:txBody>
          <a:bodyPr rtlCol="0"/>
          <a:lstStyle/>
          <a:p>
            <a:pPr rtl="0"/>
            <a:r>
              <a:rPr lang="id-ID" dirty="0"/>
              <a:t>DD/MM/20XX</a:t>
            </a:r>
            <a:endParaRPr lang="id-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Judul 5"/>
          <p:cNvSpPr>
            <a:spLocks noGrp="1"/>
          </p:cNvSpPr>
          <p:nvPr>
            <p:ph type="title"/>
          </p:nvPr>
        </p:nvSpPr>
        <p:spPr>
          <a:xfrm>
            <a:off x="809959" y="1546091"/>
            <a:ext cx="5043994" cy="1091078"/>
          </a:xfrm>
        </p:spPr>
        <p:txBody>
          <a:bodyPr rtlCol="0"/>
          <a:lstStyle/>
          <a:p>
            <a:pPr rtl="0"/>
            <a:r>
              <a:rPr lang="id-ID" sz="5000" dirty="0"/>
              <a:t>TERIMA KASIH!</a:t>
            </a:r>
            <a:endParaRPr lang="id-ID" sz="5000" dirty="0"/>
          </a:p>
        </p:txBody>
      </p:sp>
      <p:pic>
        <p:nvPicPr>
          <p:cNvPr id="15" name="Tampungan Gambar 14" descr="Latar belakang abstrak"/>
          <p:cNvPicPr>
            <a:picLocks noGrp="1" noChangeAspect="1"/>
          </p:cNvPicPr>
          <p:nvPr>
            <p:ph type="pic" sz="quarter" idx="22"/>
          </p:nvPr>
        </p:nvPicPr>
        <p:blipFill>
          <a:blip r:embed="rId1">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Tampungan Gambar 11" descr="Latar belakang abstrak&#10;"/>
          <p:cNvPicPr>
            <a:picLocks noGrp="1" noChangeAspect="1"/>
          </p:cNvPicPr>
          <p:nvPr>
            <p:ph type="pic" sz="quarter" idx="14"/>
          </p:nvPr>
        </p:nvPicPr>
        <p:blipFill rotWithShape="1">
          <a:blip r:embed="rId1">
            <a:extLst>
              <a:ext uri="{28A0092B-C50C-407E-A947-70E740481C1C}">
                <a14:useLocalDpi xmlns:a14="http://schemas.microsoft.com/office/drawing/2010/main" val="0"/>
              </a:ext>
            </a:extLst>
          </a:blip>
          <a:srcRect/>
          <a:stretch>
            <a:fillRect/>
          </a:stretch>
        </p:blipFill>
        <p:spPr/>
      </p:pic>
      <p:sp>
        <p:nvSpPr>
          <p:cNvPr id="2" name="Judul 1"/>
          <p:cNvSpPr>
            <a:spLocks noGrp="1"/>
          </p:cNvSpPr>
          <p:nvPr>
            <p:ph type="title"/>
          </p:nvPr>
        </p:nvSpPr>
        <p:spPr>
          <a:xfrm>
            <a:off x="6769768" y="2133599"/>
            <a:ext cx="4893314" cy="2492461"/>
          </a:xfrm>
        </p:spPr>
        <p:txBody>
          <a:bodyPr rtlCol="0" anchor="ctr" anchorCtr="0"/>
          <a:lstStyle/>
          <a:p>
            <a:pPr rtl="0"/>
            <a:r>
              <a:rPr lang="id-ID" dirty="0"/>
              <a:t>ENKRIPSI</a:t>
            </a: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778511" y="89503"/>
            <a:ext cx="5021940" cy="804338"/>
          </a:xfrm>
        </p:spPr>
        <p:txBody>
          <a:bodyPr rtlCol="0" anchor="ctr" anchorCtr="0">
            <a:normAutofit/>
          </a:bodyPr>
          <a:lstStyle/>
          <a:p>
            <a:pPr rtl="0"/>
            <a:r>
              <a:rPr lang="id-ID" sz="2800" dirty="0"/>
              <a:t>PENGERTIAN</a:t>
            </a:r>
            <a:endParaRPr lang="id-ID" sz="2800" dirty="0"/>
          </a:p>
        </p:txBody>
      </p:sp>
      <p:sp>
        <p:nvSpPr>
          <p:cNvPr id="5" name="Tampungan Teks 4"/>
          <p:cNvSpPr>
            <a:spLocks noGrp="1"/>
          </p:cNvSpPr>
          <p:nvPr>
            <p:ph type="body" idx="14"/>
          </p:nvPr>
        </p:nvSpPr>
        <p:spPr>
          <a:xfrm>
            <a:off x="815340" y="986790"/>
            <a:ext cx="4985385" cy="5594985"/>
          </a:xfrm>
        </p:spPr>
        <p:txBody>
          <a:bodyPr rtlCol="0">
            <a:noAutofit/>
          </a:bodyPr>
          <a:lstStyle/>
          <a:p>
            <a:pPr algn="just" rtl="0"/>
            <a:r>
              <a:rPr lang="id-ID" sz="2600"/>
              <a:t>Enkripsi adalah sebuah proses yang melakukan perubahan sebuah kode yang dapat dimengerti menjadi sebuah kode yang tidak dapat dimengerti. Enkripsi dapat diartikan sebagai kode Sebuah system pengkodean menggunakan suatu  kamus yang telah diartikan untuk mengganti kata dari informasi yang merupakan bagian dari informasi yang dikirimkan. </a:t>
            </a:r>
            <a:endParaRPr lang="id-ID" sz="2600"/>
          </a:p>
        </p:txBody>
      </p:sp>
      <p:pic>
        <p:nvPicPr>
          <p:cNvPr id="20" name="Tampungan Gambar 19" descr="Latar belakang abstrak"/>
          <p:cNvPicPr>
            <a:picLocks noGrp="1" noChangeAspect="1"/>
          </p:cNvPicPr>
          <p:nvPr>
            <p:ph type="pic" sz="quarter" idx="15"/>
          </p:nvPr>
        </p:nvPicPr>
        <p:blipFill rotWithShape="1">
          <a:blip r:embed="rId1">
            <a:extLst>
              <a:ext uri="{28A0092B-C50C-407E-A947-70E740481C1C}">
                <a14:useLocalDpi xmlns:a14="http://schemas.microsoft.com/office/drawing/2010/main" val="0"/>
              </a:ext>
            </a:extLst>
          </a:blip>
          <a:srcRect/>
          <a:stretch>
            <a:fillRect/>
          </a:stretch>
        </p:blipFill>
        <p:spPr/>
      </p:pic>
      <p:sp>
        <p:nvSpPr>
          <p:cNvPr id="8" name="Tampungan Nomor Slide 7"/>
          <p:cNvSpPr>
            <a:spLocks noGrp="1"/>
          </p:cNvSpPr>
          <p:nvPr>
            <p:ph type="sldNum" sz="quarter" idx="12"/>
          </p:nvPr>
        </p:nvSpPr>
        <p:spPr/>
        <p:txBody>
          <a:bodyPr rtlCol="0"/>
          <a:lstStyle/>
          <a:p>
            <a:pPr rtl="0"/>
            <a:fld id="{8D581BC7-E183-40DB-AC97-C19EA4EB8894}" type="slidenum">
              <a:rPr lang="id-ID" smtClean="0"/>
            </a:fld>
            <a:endParaRPr lang="id-ID" dirty="0"/>
          </a:p>
        </p:txBody>
      </p:sp>
      <p:sp>
        <p:nvSpPr>
          <p:cNvPr id="6" name="Tampungan Tanggal 5"/>
          <p:cNvSpPr>
            <a:spLocks noGrp="1"/>
          </p:cNvSpPr>
          <p:nvPr>
            <p:ph type="dt" sz="half" idx="10"/>
          </p:nvPr>
        </p:nvSpPr>
        <p:spPr/>
        <p:txBody>
          <a:bodyPr rtlCol="0"/>
          <a:lstStyle/>
          <a:p>
            <a:pPr rtl="0"/>
            <a:r>
              <a:rPr lang="id-ID" dirty="0"/>
              <a:t>DD/MM/20XX</a:t>
            </a: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Tampungan Gambar 19" descr="Latar belakang abstrak&#10;"/>
          <p:cNvPicPr>
            <a:picLocks noGrp="1" noChangeAspect="1"/>
          </p:cNvPicPr>
          <p:nvPr>
            <p:ph type="pic" sz="quarter" idx="15"/>
          </p:nvPr>
        </p:nvPicPr>
        <p:blipFill>
          <a:blip r:embed="rId1">
            <a:extLst>
              <a:ext uri="{28A0092B-C50C-407E-A947-70E740481C1C}">
                <a14:useLocalDpi xmlns:a14="http://schemas.microsoft.com/office/drawing/2010/main" val="0"/>
              </a:ext>
            </a:extLst>
          </a:blip>
          <a:srcRect/>
          <a:stretch>
            <a:fillRect/>
          </a:stretch>
        </p:blipFill>
        <p:spPr>
          <a:xfrm>
            <a:off x="274955" y="1363980"/>
            <a:ext cx="3246120" cy="4358005"/>
          </a:xfrm>
        </p:spPr>
      </p:pic>
      <p:sp>
        <p:nvSpPr>
          <p:cNvPr id="5" name="Judul 4"/>
          <p:cNvSpPr>
            <a:spLocks noGrp="1"/>
          </p:cNvSpPr>
          <p:nvPr>
            <p:ph type="title"/>
          </p:nvPr>
        </p:nvSpPr>
        <p:spPr>
          <a:xfrm>
            <a:off x="380126" y="219533"/>
            <a:ext cx="4494133" cy="804338"/>
          </a:xfrm>
        </p:spPr>
        <p:txBody>
          <a:bodyPr rtlCol="0">
            <a:normAutofit/>
          </a:bodyPr>
          <a:lstStyle/>
          <a:p>
            <a:pPr rtl="0"/>
            <a:r>
              <a:rPr lang="id-ID" sz="2800" dirty="0"/>
              <a:t>Kelebihan dan Kekurangan Enkripsi</a:t>
            </a:r>
            <a:endParaRPr lang="id-ID" sz="2800" dirty="0"/>
          </a:p>
        </p:txBody>
      </p:sp>
      <p:sp>
        <p:nvSpPr>
          <p:cNvPr id="8" name="Tampungan Teks 7"/>
          <p:cNvSpPr>
            <a:spLocks noGrp="1"/>
          </p:cNvSpPr>
          <p:nvPr>
            <p:ph type="body" idx="14"/>
          </p:nvPr>
        </p:nvSpPr>
        <p:spPr>
          <a:xfrm>
            <a:off x="3949700" y="869315"/>
            <a:ext cx="7901305" cy="5699760"/>
          </a:xfrm>
        </p:spPr>
        <p:txBody>
          <a:bodyPr rtlCol="0">
            <a:noAutofit/>
          </a:bodyPr>
          <a:lstStyle/>
          <a:p>
            <a:pPr algn="just" rtl="0"/>
            <a:r>
              <a:rPr lang="id-ID" sz="2400"/>
              <a:t>Kelebihan dari enkripsi, yaitu kerahasiaan suatu informasi dapat terjamin dengan aman; menyediakan suatu  autentikasi dan sebuah perlindungan integritas pada algoritma checksum/hash; menanggulangi suatu penyadapan pada telepon dan email; dan untuk digital signature (menambahkan suatu baris statemen pada suatu elektronik copy dan mengenkripsi statemen tersebut dengan sebuah kunci yang kita miliki dan hanya pihak yang memiliki kunci dekripsinya tersebut yang hanya bisa membukanya).</a:t>
            </a:r>
            <a:endParaRPr lang="id-ID" sz="2400"/>
          </a:p>
          <a:p>
            <a:pPr algn="just" rtl="0"/>
            <a:r>
              <a:rPr lang="id-ID" sz="2400"/>
              <a:t>Kekurangan dari Enkripsi, yaitu penyandian suatu rencana teroris, penyembunyian suatu record kriminal oleh seseorang penjahat, dan pesan tidak bisa dibaca bila si penerima pesan lupa atau kehilangan kunci.</a:t>
            </a:r>
            <a:endParaRPr lang="id-ID" sz="2400"/>
          </a:p>
        </p:txBody>
      </p:sp>
      <p:sp>
        <p:nvSpPr>
          <p:cNvPr id="4" name="Tampungan Nomor Slide 3"/>
          <p:cNvSpPr>
            <a:spLocks noGrp="1"/>
          </p:cNvSpPr>
          <p:nvPr>
            <p:ph type="sldNum" sz="quarter" idx="12"/>
          </p:nvPr>
        </p:nvSpPr>
        <p:spPr/>
        <p:txBody>
          <a:bodyPr rtlCol="0"/>
          <a:lstStyle/>
          <a:p>
            <a:pPr rtl="0"/>
            <a:fld id="{8D581BC7-E183-40DB-AC97-C19EA4EB8894}" type="slidenum">
              <a:rPr lang="id-ID" smtClean="0"/>
            </a:fld>
            <a:endParaRPr lang="id-ID" dirty="0"/>
          </a:p>
        </p:txBody>
      </p:sp>
      <p:sp>
        <p:nvSpPr>
          <p:cNvPr id="3" name="Tampungan Kaki 2"/>
          <p:cNvSpPr>
            <a:spLocks noGrp="1"/>
          </p:cNvSpPr>
          <p:nvPr>
            <p:ph type="ftr" sz="quarter" idx="11"/>
          </p:nvPr>
        </p:nvSpPr>
        <p:spPr/>
        <p:txBody>
          <a:bodyPr rtlCol="0"/>
          <a:lstStyle/>
          <a:p>
            <a:pPr rtl="0"/>
            <a:r>
              <a:rPr lang="id-ID" dirty="0"/>
              <a:t>TAMBAHKAN FOOTER</a:t>
            </a:r>
            <a:endParaRPr lang="id-ID" dirty="0"/>
          </a:p>
        </p:txBody>
      </p:sp>
      <p:sp>
        <p:nvSpPr>
          <p:cNvPr id="2" name="Tampungan Tanggal 1"/>
          <p:cNvSpPr>
            <a:spLocks noGrp="1"/>
          </p:cNvSpPr>
          <p:nvPr>
            <p:ph type="dt" sz="half" idx="10"/>
          </p:nvPr>
        </p:nvSpPr>
        <p:spPr/>
        <p:txBody>
          <a:bodyPr rtlCol="0"/>
          <a:lstStyle/>
          <a:p>
            <a:pPr rtl="0"/>
            <a:r>
              <a:rPr lang="id-ID" dirty="0"/>
              <a:t>DD/MM/20XX</a:t>
            </a: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778511" y="-20921"/>
            <a:ext cx="5021940" cy="804338"/>
          </a:xfrm>
        </p:spPr>
        <p:txBody>
          <a:bodyPr rtlCol="0" anchor="ctr" anchorCtr="0">
            <a:normAutofit/>
          </a:bodyPr>
          <a:lstStyle/>
          <a:p>
            <a:pPr rtl="0"/>
            <a:r>
              <a:rPr lang="id-ID" sz="2800" dirty="0"/>
              <a:t>MACAM-MACAM ENKRIPSI</a:t>
            </a:r>
            <a:endParaRPr lang="id-ID" sz="2800" dirty="0"/>
          </a:p>
        </p:txBody>
      </p:sp>
      <p:sp>
        <p:nvSpPr>
          <p:cNvPr id="7" name="Tampungan Teks 6"/>
          <p:cNvSpPr>
            <a:spLocks noGrp="1"/>
          </p:cNvSpPr>
          <p:nvPr>
            <p:ph type="body" idx="14"/>
          </p:nvPr>
        </p:nvSpPr>
        <p:spPr>
          <a:xfrm>
            <a:off x="4951095" y="889000"/>
            <a:ext cx="7176770" cy="5767705"/>
          </a:xfrm>
        </p:spPr>
        <p:txBody>
          <a:bodyPr rtlCol="0">
            <a:noAutofit/>
          </a:bodyPr>
          <a:lstStyle/>
          <a:p>
            <a:pPr algn="just" rtl="0"/>
            <a:r>
              <a:rPr lang="id-ID" sz="1800" b="1"/>
              <a:t>Enkripsi Konvensional</a:t>
            </a:r>
            <a:endParaRPr lang="id-ID" sz="1800"/>
          </a:p>
          <a:p>
            <a:pPr marL="0" indent="0" algn="just" rtl="0">
              <a:buNone/>
            </a:pPr>
            <a:r>
              <a:rPr lang="id-ID" sz="1800"/>
              <a:t>Keamanan dari suatu enkripsi konvensional bergantung pada beberapa faktor. Pertama algoritma enkripsi ini harus cukup kuat sehingga menjadikannya sangat sulit untuk mendekripsi suatu cipher teks dengan dasar cipher teks tersebut. Lebih jauh dari itu keamanan dari algoritma enkripsi konvensional tersebut bergantung pada suatu kerahasian dari kuncinya bukan algoritmanya. Yaitu dengan asumsi bahwa adalah sangat tidak praktis untuk mendekripsikan suatu informasi dengan dasar cipher teks dan pengetahuan tentang algoritma diskripsi / enkripsi. Atau dengan kata lain, kita tidak perlu menjaga kerahasiaannya tersebut dari algoritma tetapi cukup dengan kerahasiaan kuncinya.</a:t>
            </a:r>
            <a:endParaRPr lang="id-ID" sz="1800"/>
          </a:p>
          <a:p>
            <a:pPr algn="just" rtl="0"/>
            <a:r>
              <a:rPr lang="id-ID" sz="1800" b="1"/>
              <a:t>Enkripsi Public-Key</a:t>
            </a:r>
            <a:endParaRPr lang="id-ID" sz="1800"/>
          </a:p>
          <a:p>
            <a:pPr marL="0" indent="0" algn="just" rtl="0">
              <a:buNone/>
            </a:pPr>
            <a:r>
              <a:rPr lang="id-ID" sz="1800"/>
              <a:t>Salah satu yang menjadi kesulitan utama dari enkripsi konvensional ini adalah perlunya untuk mendistribusikan suatu kunci yang digunakan dalam keadaan yang aman. Sebuah cara yang tepat telah ditemukan untuk mengatasi suatu kelemahan ini dengan suatu model enkripsi yang secara mengejutkan tidak memerlukan sebuah kunci untuk didistribusikan. Metode ini dikenal dengan sebuah nama enkripsi public-key dan pertama kali diperkenalkan pada tahun 1976.</a:t>
            </a:r>
            <a:endParaRPr lang="id-ID" sz="1800"/>
          </a:p>
        </p:txBody>
      </p:sp>
      <p:pic>
        <p:nvPicPr>
          <p:cNvPr id="18" name="Tampungan Gambar 17" descr="Latar belakang abstrak"/>
          <p:cNvPicPr>
            <a:picLocks noGrp="1" noChangeAspect="1"/>
          </p:cNvPicPr>
          <p:nvPr>
            <p:ph type="pic" sz="quarter" idx="15"/>
          </p:nvPr>
        </p:nvPicPr>
        <p:blipFill>
          <a:blip r:embed="rId1">
            <a:extLst>
              <a:ext uri="{28A0092B-C50C-407E-A947-70E740481C1C}">
                <a14:useLocalDpi xmlns:a14="http://schemas.microsoft.com/office/drawing/2010/main" val="0"/>
              </a:ext>
            </a:extLst>
          </a:blip>
          <a:srcRect/>
          <a:stretch>
            <a:fillRect/>
          </a:stretch>
        </p:blipFill>
        <p:spPr>
          <a:xfrm>
            <a:off x="34925" y="1089025"/>
            <a:ext cx="4558665" cy="4680585"/>
          </a:xfrm>
        </p:spPr>
      </p:pic>
      <p:sp>
        <p:nvSpPr>
          <p:cNvPr id="5" name="Tampungan Nomor Slide 4"/>
          <p:cNvSpPr>
            <a:spLocks noGrp="1"/>
          </p:cNvSpPr>
          <p:nvPr>
            <p:ph type="sldNum" sz="quarter" idx="12"/>
          </p:nvPr>
        </p:nvSpPr>
        <p:spPr/>
        <p:txBody>
          <a:bodyPr rtlCol="0"/>
          <a:lstStyle/>
          <a:p>
            <a:pPr rtl="0"/>
            <a:fld id="{8D581BC7-E183-40DB-AC97-C19EA4EB8894}" type="slidenum">
              <a:rPr lang="id-ID" smtClean="0"/>
            </a:fld>
            <a:endParaRPr lang="id-ID" dirty="0"/>
          </a:p>
        </p:txBody>
      </p:sp>
      <p:sp>
        <p:nvSpPr>
          <p:cNvPr id="4" name="Tampungan Kaki 3"/>
          <p:cNvSpPr>
            <a:spLocks noGrp="1"/>
          </p:cNvSpPr>
          <p:nvPr>
            <p:ph type="ftr" sz="quarter" idx="11"/>
          </p:nvPr>
        </p:nvSpPr>
        <p:spPr/>
        <p:txBody>
          <a:bodyPr rtlCol="0"/>
          <a:lstStyle/>
          <a:p>
            <a:pPr rtl="0"/>
            <a:r>
              <a:rPr lang="id-ID" dirty="0"/>
              <a:t>TAMBAHKAN FOOTER</a:t>
            </a:r>
            <a:endParaRPr lang="id-ID" dirty="0"/>
          </a:p>
        </p:txBody>
      </p:sp>
      <p:sp>
        <p:nvSpPr>
          <p:cNvPr id="3" name="Tampungan Tanggal 2"/>
          <p:cNvSpPr>
            <a:spLocks noGrp="1"/>
          </p:cNvSpPr>
          <p:nvPr>
            <p:ph type="dt" sz="half" idx="10"/>
          </p:nvPr>
        </p:nvSpPr>
        <p:spPr/>
        <p:txBody>
          <a:bodyPr rtlCol="0"/>
          <a:lstStyle/>
          <a:p>
            <a:pPr rtl="0"/>
            <a:r>
              <a:rPr lang="id-ID" dirty="0"/>
              <a:t>DD/MM/20XX</a:t>
            </a: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Tampungan Gambar 11" descr="Latar belakang abstrak&#10;"/>
          <p:cNvPicPr>
            <a:picLocks noGrp="1" noChangeAspect="1"/>
          </p:cNvPicPr>
          <p:nvPr>
            <p:ph type="pic" sz="quarter" idx="14"/>
          </p:nvPr>
        </p:nvPicPr>
        <p:blipFill rotWithShape="1">
          <a:blip r:embed="rId1">
            <a:extLst>
              <a:ext uri="{28A0092B-C50C-407E-A947-70E740481C1C}">
                <a14:useLocalDpi xmlns:a14="http://schemas.microsoft.com/office/drawing/2010/main" val="0"/>
              </a:ext>
            </a:extLst>
          </a:blip>
          <a:srcRect/>
          <a:stretch>
            <a:fillRect/>
          </a:stretch>
        </p:blipFill>
        <p:spPr/>
      </p:pic>
      <p:sp>
        <p:nvSpPr>
          <p:cNvPr id="2" name="Judul 1"/>
          <p:cNvSpPr>
            <a:spLocks noGrp="1"/>
          </p:cNvSpPr>
          <p:nvPr>
            <p:ph type="title"/>
          </p:nvPr>
        </p:nvSpPr>
        <p:spPr>
          <a:xfrm>
            <a:off x="6769768" y="2133599"/>
            <a:ext cx="4893314" cy="2492461"/>
          </a:xfrm>
        </p:spPr>
        <p:txBody>
          <a:bodyPr rtlCol="0"/>
          <a:lstStyle/>
          <a:p>
            <a:pPr algn="ctr" rtl="0"/>
            <a:r>
              <a:rPr lang="id-ID" dirty="0"/>
              <a:t>KEAMANAN DI INTERNET</a:t>
            </a:r>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778510" y="89535"/>
            <a:ext cx="9131300" cy="804545"/>
          </a:xfrm>
        </p:spPr>
        <p:txBody>
          <a:bodyPr rtlCol="0" anchor="ctr" anchorCtr="0">
            <a:normAutofit/>
          </a:bodyPr>
          <a:lstStyle/>
          <a:p>
            <a:pPr rtl="0"/>
            <a:r>
              <a:rPr lang="id-ID" sz="2800" dirty="0"/>
              <a:t>Konsep Keamanan Jaringan Internet</a:t>
            </a:r>
            <a:endParaRPr lang="id-ID" sz="2800" dirty="0"/>
          </a:p>
        </p:txBody>
      </p:sp>
      <p:sp>
        <p:nvSpPr>
          <p:cNvPr id="5" name="Tampungan Teks 4"/>
          <p:cNvSpPr>
            <a:spLocks noGrp="1"/>
          </p:cNvSpPr>
          <p:nvPr>
            <p:ph type="body" idx="14"/>
          </p:nvPr>
        </p:nvSpPr>
        <p:spPr>
          <a:xfrm>
            <a:off x="4214495" y="894080"/>
            <a:ext cx="7856855" cy="5793105"/>
          </a:xfrm>
        </p:spPr>
        <p:txBody>
          <a:bodyPr rtlCol="0">
            <a:noAutofit/>
          </a:bodyPr>
          <a:lstStyle/>
          <a:p>
            <a:pPr algn="just" rtl="0"/>
            <a:r>
              <a:rPr lang="id-ID" sz="2400"/>
              <a:t>Kejahatan cyber atau lebih dikenal dengan cyber crime adalah suatu bentuk kejahatan virtual dengan memanfaatkan media komputer yang terhubung ke internet, dan mengekploitasi komputer lain yang terhubung juga pada internet. Adanya lubang-lubang keamanan pada system operasi menyebabkan kelemahan dan terbukanya lubang yang dapat digunakan para hacker, cracker dan script kiddies untuk menyusup ke dalam computer tersebut. Kejahatan yang terjadi dapat berupa:</a:t>
            </a:r>
            <a:endParaRPr lang="id-ID" sz="2400"/>
          </a:p>
          <a:p>
            <a:pPr algn="just" rtl="0"/>
            <a:r>
              <a:rPr lang="id-ID" sz="2400"/>
              <a:t>1.Pencurian terhadap data</a:t>
            </a:r>
            <a:endParaRPr lang="id-ID" sz="2400"/>
          </a:p>
          <a:p>
            <a:pPr algn="just" rtl="0"/>
            <a:r>
              <a:rPr lang="id-ID" sz="2400"/>
              <a:t>2.Akses terhadap jaringan internal</a:t>
            </a:r>
            <a:endParaRPr lang="id-ID" sz="2400"/>
          </a:p>
          <a:p>
            <a:pPr algn="just" rtl="0"/>
            <a:r>
              <a:rPr lang="id-ID" sz="2400"/>
              <a:t>3.Perubahan terhadap data-data penting</a:t>
            </a:r>
            <a:endParaRPr lang="id-ID" sz="2400"/>
          </a:p>
          <a:p>
            <a:pPr algn="just" rtl="0"/>
            <a:r>
              <a:rPr lang="id-ID" sz="2400"/>
              <a:t>4.Pencurian informasi dan berujung pada penjualan informasi</a:t>
            </a:r>
            <a:endParaRPr lang="id-ID" sz="2400"/>
          </a:p>
        </p:txBody>
      </p:sp>
      <p:pic>
        <p:nvPicPr>
          <p:cNvPr id="20" name="Tampungan Gambar 19" descr="Latar belakang abstrak"/>
          <p:cNvPicPr>
            <a:picLocks noGrp="1" noChangeAspect="1"/>
          </p:cNvPicPr>
          <p:nvPr>
            <p:ph type="pic" sz="quarter" idx="15"/>
          </p:nvPr>
        </p:nvPicPr>
        <p:blipFill rotWithShape="1">
          <a:blip r:embed="rId1">
            <a:extLst>
              <a:ext uri="{28A0092B-C50C-407E-A947-70E740481C1C}">
                <a14:useLocalDpi xmlns:a14="http://schemas.microsoft.com/office/drawing/2010/main" val="0"/>
              </a:ext>
            </a:extLst>
          </a:blip>
          <a:srcRect/>
          <a:stretch>
            <a:fillRect/>
          </a:stretch>
        </p:blipFill>
        <p:spPr>
          <a:xfrm>
            <a:off x="-23495" y="3291205"/>
            <a:ext cx="4021455" cy="2587625"/>
          </a:xfrm>
        </p:spPr>
      </p:pic>
      <p:sp>
        <p:nvSpPr>
          <p:cNvPr id="8" name="Tampungan Nomor Slide 7"/>
          <p:cNvSpPr>
            <a:spLocks noGrp="1"/>
          </p:cNvSpPr>
          <p:nvPr>
            <p:ph type="sldNum" sz="quarter" idx="12"/>
          </p:nvPr>
        </p:nvSpPr>
        <p:spPr/>
        <p:txBody>
          <a:bodyPr rtlCol="0"/>
          <a:lstStyle/>
          <a:p>
            <a:pPr rtl="0"/>
            <a:fld id="{8D581BC7-E183-40DB-AC97-C19EA4EB8894}" type="slidenum">
              <a:rPr lang="id-ID" smtClean="0"/>
            </a:fld>
            <a:endParaRPr lang="id-ID" dirty="0"/>
          </a:p>
        </p:txBody>
      </p:sp>
      <p:sp>
        <p:nvSpPr>
          <p:cNvPr id="6" name="Tampungan Tanggal 5"/>
          <p:cNvSpPr>
            <a:spLocks noGrp="1"/>
          </p:cNvSpPr>
          <p:nvPr>
            <p:ph type="dt" sz="half" idx="10"/>
          </p:nvPr>
        </p:nvSpPr>
        <p:spPr/>
        <p:txBody>
          <a:bodyPr rtlCol="0"/>
          <a:lstStyle/>
          <a:p>
            <a:pPr rtl="0"/>
            <a:r>
              <a:rPr lang="id-ID" dirty="0"/>
              <a:t>DD/MM/20XX</a:t>
            </a:r>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Tampungan Gambar 19" descr="Latar belakang abstrak&#10;"/>
          <p:cNvPicPr>
            <a:picLocks noGrp="1" noChangeAspect="1"/>
          </p:cNvPicPr>
          <p:nvPr>
            <p:ph type="pic" sz="quarter" idx="15"/>
          </p:nvPr>
        </p:nvPicPr>
        <p:blipFill>
          <a:blip r:embed="rId1">
            <a:extLst>
              <a:ext uri="{28A0092B-C50C-407E-A947-70E740481C1C}">
                <a14:useLocalDpi xmlns:a14="http://schemas.microsoft.com/office/drawing/2010/main" val="0"/>
              </a:ext>
            </a:extLst>
          </a:blip>
          <a:srcRect/>
          <a:stretch>
            <a:fillRect/>
          </a:stretch>
        </p:blipFill>
        <p:spPr>
          <a:xfrm>
            <a:off x="8935171" y="320929"/>
            <a:ext cx="3246204" cy="5385816"/>
          </a:xfrm>
        </p:spPr>
      </p:pic>
      <p:sp>
        <p:nvSpPr>
          <p:cNvPr id="5" name="Judul 4"/>
          <p:cNvSpPr>
            <a:spLocks noGrp="1"/>
          </p:cNvSpPr>
          <p:nvPr>
            <p:ph type="title"/>
          </p:nvPr>
        </p:nvSpPr>
        <p:spPr>
          <a:xfrm>
            <a:off x="380126" y="65863"/>
            <a:ext cx="4494133" cy="804338"/>
          </a:xfrm>
        </p:spPr>
        <p:txBody>
          <a:bodyPr rtlCol="0" anchor="ctr" anchorCtr="0">
            <a:normAutofit/>
          </a:bodyPr>
          <a:lstStyle/>
          <a:p>
            <a:pPr rtl="0"/>
            <a:r>
              <a:rPr lang="id-ID" sz="2800" dirty="0"/>
              <a:t>Ancaman dalam Internet</a:t>
            </a:r>
            <a:endParaRPr lang="id-ID" sz="2800" dirty="0"/>
          </a:p>
        </p:txBody>
      </p:sp>
      <p:sp>
        <p:nvSpPr>
          <p:cNvPr id="8" name="Tampungan Teks 7"/>
          <p:cNvSpPr>
            <a:spLocks noGrp="1"/>
          </p:cNvSpPr>
          <p:nvPr>
            <p:ph type="body" idx="14"/>
          </p:nvPr>
        </p:nvSpPr>
        <p:spPr>
          <a:xfrm>
            <a:off x="296545" y="987425"/>
            <a:ext cx="8638540" cy="5298440"/>
          </a:xfrm>
        </p:spPr>
        <p:txBody>
          <a:bodyPr rtlCol="0">
            <a:noAutofit/>
          </a:bodyPr>
          <a:lstStyle/>
          <a:p>
            <a:pPr marL="0" indent="0" algn="just" rtl="0">
              <a:buNone/>
            </a:pPr>
            <a:r>
              <a:rPr lang="id-ID" sz="2000"/>
              <a:t>Ada beberapa tujuan yang ingin dicapai oleh menyusup dan sangat berguna apabila dapat membedakan tujuan-tujuan tersebut pada saat merencanakan sistem keamanan jaringan komputer. Beberapa tujuan para penyusup adalah: </a:t>
            </a:r>
            <a:endParaRPr lang="id-ID" sz="2000"/>
          </a:p>
          <a:p>
            <a:pPr algn="just" rtl="0"/>
            <a:r>
              <a:rPr lang="id-ID" sz="2000"/>
              <a:t>Pada dasarnya hanya ingin tahu sistem dan data yang ada pada suatu jaringan komputer yang dijadikan sasaran. Penyusup yang bertujuan seperti ini sering disebut dengan The Curius.</a:t>
            </a:r>
            <a:endParaRPr lang="id-ID" sz="2000"/>
          </a:p>
          <a:p>
            <a:pPr algn="just" rtl="0"/>
            <a:r>
              <a:rPr lang="id-ID" sz="2000"/>
              <a:t>Membuat sistem jaringan menjadi down, atau mengubah tampilan situs web. Penyusup yang mempunyai tujuan seperti ini sering disebut sebagai The Malicious.</a:t>
            </a:r>
            <a:endParaRPr lang="id-ID" sz="2000"/>
          </a:p>
          <a:p>
            <a:pPr algn="just" rtl="0"/>
            <a:r>
              <a:rPr lang="id-ID" sz="2000"/>
              <a:t>Berusaha untuk sumber daya di dalam sistem jaringan komputer untuk memperoleh popularitas. Penyusup seperti ini sering disebut sebagai The Profile Intruder.</a:t>
            </a:r>
            <a:endParaRPr lang="id-ID" sz="2000"/>
          </a:p>
          <a:p>
            <a:pPr algn="just" rtl="0"/>
            <a:r>
              <a:rPr lang="id-ID" sz="2000"/>
              <a:t>Ingin tahu data apa saja yang ada di dalam jaringan komputer untuk selanjutnya dimanfaatkan untuk mendapat uang. Penyusup seperti ini sering disebut sebagai The Competition.</a:t>
            </a:r>
            <a:endParaRPr lang="id-ID" sz="2000"/>
          </a:p>
        </p:txBody>
      </p:sp>
      <p:sp>
        <p:nvSpPr>
          <p:cNvPr id="4" name="Tampungan Nomor Slide 3"/>
          <p:cNvSpPr>
            <a:spLocks noGrp="1"/>
          </p:cNvSpPr>
          <p:nvPr>
            <p:ph type="sldNum" sz="quarter" idx="12"/>
          </p:nvPr>
        </p:nvSpPr>
        <p:spPr/>
        <p:txBody>
          <a:bodyPr rtlCol="0"/>
          <a:lstStyle/>
          <a:p>
            <a:pPr rtl="0"/>
            <a:fld id="{8D581BC7-E183-40DB-AC97-C19EA4EB8894}" type="slidenum">
              <a:rPr lang="id-ID" smtClean="0"/>
            </a:fld>
            <a:endParaRPr lang="id-ID" dirty="0"/>
          </a:p>
        </p:txBody>
      </p:sp>
      <p:sp>
        <p:nvSpPr>
          <p:cNvPr id="3" name="Tampungan Kaki 2"/>
          <p:cNvSpPr>
            <a:spLocks noGrp="1"/>
          </p:cNvSpPr>
          <p:nvPr>
            <p:ph type="ftr" sz="quarter" idx="11"/>
          </p:nvPr>
        </p:nvSpPr>
        <p:spPr/>
        <p:txBody>
          <a:bodyPr rtlCol="0"/>
          <a:lstStyle/>
          <a:p>
            <a:pPr rtl="0"/>
            <a:r>
              <a:rPr lang="id-ID" dirty="0"/>
              <a:t>TAMBAHKAN FOOTER</a:t>
            </a:r>
            <a:endParaRPr lang="id-ID" dirty="0"/>
          </a:p>
        </p:txBody>
      </p:sp>
      <p:sp>
        <p:nvSpPr>
          <p:cNvPr id="2" name="Tampungan Tanggal 1"/>
          <p:cNvSpPr>
            <a:spLocks noGrp="1"/>
          </p:cNvSpPr>
          <p:nvPr>
            <p:ph type="dt" sz="half" idx="10"/>
          </p:nvPr>
        </p:nvSpPr>
        <p:spPr/>
        <p:txBody>
          <a:bodyPr rtlCol="0"/>
          <a:lstStyle/>
          <a:p>
            <a:pPr rtl="0"/>
            <a:r>
              <a:rPr lang="id-ID" dirty="0"/>
              <a:t>DD/MM/20XX</a:t>
            </a:r>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a:xfrm>
            <a:off x="116206" y="84489"/>
            <a:ext cx="5021940" cy="804338"/>
          </a:xfrm>
        </p:spPr>
        <p:txBody>
          <a:bodyPr rtlCol="0" anchor="ctr" anchorCtr="0">
            <a:normAutofit/>
          </a:bodyPr>
          <a:lstStyle/>
          <a:p>
            <a:pPr rtl="0"/>
            <a:r>
              <a:rPr lang="id-ID" sz="2800" dirty="0"/>
              <a:t>Pelaku Kejahatan Internet</a:t>
            </a:r>
            <a:endParaRPr lang="id-ID" sz="2800" dirty="0"/>
          </a:p>
        </p:txBody>
      </p:sp>
      <p:sp>
        <p:nvSpPr>
          <p:cNvPr id="7" name="Tampungan Teks 6"/>
          <p:cNvSpPr>
            <a:spLocks noGrp="1"/>
          </p:cNvSpPr>
          <p:nvPr>
            <p:ph type="body" idx="14"/>
          </p:nvPr>
        </p:nvSpPr>
        <p:spPr>
          <a:xfrm>
            <a:off x="4413250" y="889000"/>
            <a:ext cx="7591425" cy="5767705"/>
          </a:xfrm>
        </p:spPr>
        <p:txBody>
          <a:bodyPr rtlCol="0">
            <a:noAutofit/>
          </a:bodyPr>
          <a:lstStyle/>
          <a:p>
            <a:pPr algn="just" rtl="0"/>
            <a:r>
              <a:rPr lang="id-ID" sz="1800"/>
              <a:t>Cracker</a:t>
            </a:r>
            <a:endParaRPr lang="id-ID" sz="1800"/>
          </a:p>
          <a:p>
            <a:pPr marL="0" indent="0" algn="just" rtl="0">
              <a:buNone/>
            </a:pPr>
            <a:r>
              <a:rPr lang="id-ID" sz="1800"/>
              <a:t>Merupakan seseorang yang masuk secara illegal ke dalam system komputer. Istilahnya cracker ini merupakan para hacker yang menggambarkan kegiatan yang merusak dan bukan hacker pada pengertian sesungguhnya. Hacker dan Cracker mempunyai proses yang sama tapi motivasi dan tujuan yang berbeda. Cracker adalah hacker yang merusak , oleh sebab itu istilah hacker menjadi buruk di masyarakat bahkan sekarang ada dinamakan white hacker dan black hacker.</a:t>
            </a:r>
            <a:endParaRPr lang="id-ID" sz="1800"/>
          </a:p>
          <a:p>
            <a:pPr algn="just" rtl="0"/>
            <a:r>
              <a:rPr lang="id-ID" sz="1800"/>
              <a:t>Phreaker</a:t>
            </a:r>
            <a:endParaRPr lang="id-ID" sz="1800"/>
          </a:p>
          <a:p>
            <a:pPr marL="0" indent="0" algn="just" rtl="0">
              <a:buNone/>
            </a:pPr>
            <a:r>
              <a:rPr lang="id-ID" sz="1800"/>
              <a:t>Ditinjau dari tujuannya, phreaker merupakan seseorang yang melakukan tindakan kejahatan terhadap jaringan telepon misalnya menyadap jaringan telepon seseorang atau badan pemerintahan dan menelpon interlokal gratis. Pada tahun 1971, seorang veteran perang Vietnam bernama John Draper menemukan cara menelpon jarak jauh , tanpa mengeluarkan biaya. Triknya adalah dengan menggunakan sebuah peluit, yang menghasilkan suara kurang lebih 2600 mhz saat menelpon. Dari sinilah istilah phreaker mulai dikenal.</a:t>
            </a:r>
            <a:endParaRPr lang="id-ID" sz="1800"/>
          </a:p>
        </p:txBody>
      </p:sp>
      <p:pic>
        <p:nvPicPr>
          <p:cNvPr id="18" name="Tampungan Gambar 17" descr="Latar belakang abstrak"/>
          <p:cNvPicPr>
            <a:picLocks noGrp="1" noChangeAspect="1"/>
          </p:cNvPicPr>
          <p:nvPr>
            <p:ph type="pic" sz="quarter" idx="15"/>
          </p:nvPr>
        </p:nvPicPr>
        <p:blipFill>
          <a:blip r:embed="rId1">
            <a:extLst>
              <a:ext uri="{28A0092B-C50C-407E-A947-70E740481C1C}">
                <a14:useLocalDpi xmlns:a14="http://schemas.microsoft.com/office/drawing/2010/main" val="0"/>
              </a:ext>
            </a:extLst>
          </a:blip>
          <a:srcRect/>
          <a:stretch>
            <a:fillRect/>
          </a:stretch>
        </p:blipFill>
        <p:spPr>
          <a:xfrm>
            <a:off x="-21590" y="1198245"/>
            <a:ext cx="4107815" cy="4680585"/>
          </a:xfrm>
        </p:spPr>
      </p:pic>
      <p:sp>
        <p:nvSpPr>
          <p:cNvPr id="5" name="Tampungan Nomor Slide 4"/>
          <p:cNvSpPr>
            <a:spLocks noGrp="1"/>
          </p:cNvSpPr>
          <p:nvPr>
            <p:ph type="sldNum" sz="quarter" idx="12"/>
          </p:nvPr>
        </p:nvSpPr>
        <p:spPr/>
        <p:txBody>
          <a:bodyPr rtlCol="0"/>
          <a:lstStyle/>
          <a:p>
            <a:pPr rtl="0"/>
            <a:fld id="{8D581BC7-E183-40DB-AC97-C19EA4EB8894}" type="slidenum">
              <a:rPr lang="id-ID" smtClean="0"/>
            </a:fld>
            <a:endParaRPr lang="id-ID" dirty="0"/>
          </a:p>
        </p:txBody>
      </p:sp>
      <p:sp>
        <p:nvSpPr>
          <p:cNvPr id="4" name="Tampungan Kaki 3"/>
          <p:cNvSpPr>
            <a:spLocks noGrp="1"/>
          </p:cNvSpPr>
          <p:nvPr>
            <p:ph type="ftr" sz="quarter" idx="11"/>
          </p:nvPr>
        </p:nvSpPr>
        <p:spPr/>
        <p:txBody>
          <a:bodyPr rtlCol="0"/>
          <a:lstStyle/>
          <a:p>
            <a:pPr rtl="0"/>
            <a:r>
              <a:rPr lang="id-ID" dirty="0"/>
              <a:t>TAMBAHKAN FOOTER</a:t>
            </a:r>
            <a:endParaRPr lang="id-ID" dirty="0"/>
          </a:p>
        </p:txBody>
      </p:sp>
      <p:sp>
        <p:nvSpPr>
          <p:cNvPr id="3" name="Tampungan Tanggal 2"/>
          <p:cNvSpPr>
            <a:spLocks noGrp="1"/>
          </p:cNvSpPr>
          <p:nvPr>
            <p:ph type="dt" sz="half" idx="10"/>
          </p:nvPr>
        </p:nvSpPr>
        <p:spPr/>
        <p:txBody>
          <a:bodyPr rtlCol="0"/>
          <a:lstStyle/>
          <a:p>
            <a:pPr rtl="0"/>
            <a:r>
              <a:rPr lang="id-ID" dirty="0"/>
              <a:t>DD/MM/20XX</a:t>
            </a:r>
            <a:endParaRPr lang="id-ID" dirty="0"/>
          </a:p>
        </p:txBody>
      </p:sp>
    </p:spTree>
  </p:cSld>
  <p:clrMapOvr>
    <a:masterClrMapping/>
  </p:clrMapOvr>
</p:sld>
</file>

<file path=ppt/theme/theme1.xml><?xml version="1.0" encoding="utf-8"?>
<a:theme xmlns:a="http://schemas.openxmlformats.org/drawingml/2006/main" name="Tema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8254</Words>
  <Application>WPS Presentation</Application>
  <PresentationFormat>Widescreen</PresentationFormat>
  <Paragraphs>154</Paragraphs>
  <Slides>16</Slides>
  <Notes>27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SimSun</vt:lpstr>
      <vt:lpstr>Wingdings</vt:lpstr>
      <vt:lpstr>Segoe UI Semibold</vt:lpstr>
      <vt:lpstr>Courier New</vt:lpstr>
      <vt:lpstr>Segoe UI Light</vt:lpstr>
      <vt:lpstr>Segoe UI</vt:lpstr>
      <vt:lpstr>Tahoma</vt:lpstr>
      <vt:lpstr>Gill Sans MT</vt:lpstr>
      <vt:lpstr>Microsoft YaHei</vt:lpstr>
      <vt:lpstr/>
      <vt:lpstr>Arial Unicode MS</vt:lpstr>
      <vt:lpstr>Calibri</vt:lpstr>
      <vt:lpstr>Segoe Print</vt:lpstr>
      <vt:lpstr>Tema Office</vt:lpstr>
      <vt:lpstr>JUDUL PRESENTASI SINGKAT</vt:lpstr>
      <vt:lpstr>JUDUL PRESENTASI SINGKAT</vt:lpstr>
      <vt:lpstr>TENTANG KAMI</vt:lpstr>
      <vt:lpstr>MASALAH</vt:lpstr>
      <vt:lpstr>SOLUSI</vt:lpstr>
      <vt:lpstr>ENKRIPSI</vt:lpstr>
      <vt:lpstr>PENGERTIAN</vt:lpstr>
      <vt:lpstr>Kelebihan dan Kekurangan Enkripsi</vt:lpstr>
      <vt:lpstr>MACAM-MACAM ENKRIPSI</vt:lpstr>
      <vt:lpstr>3.Pelaku Kejahatan Internet</vt:lpstr>
      <vt:lpstr>KEAMANAN DI INTERNET</vt:lpstr>
      <vt:lpstr>Konsep Keamanan Jaringan Internet</vt:lpstr>
      <vt:lpstr>Ancaman dalam Internet</vt:lpstr>
      <vt:lpstr>Pelaku Kejahatan Internet</vt:lpstr>
      <vt:lpstr>PowerPoint 演示文稿</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iway</cp:lastModifiedBy>
  <cp:revision>2</cp:revision>
  <dcterms:created xsi:type="dcterms:W3CDTF">2018-08-01T18:26:00Z</dcterms:created>
  <dcterms:modified xsi:type="dcterms:W3CDTF">2019-11-19T16:28:02Z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KSOProductBuildVer">
    <vt:lpwstr>1057-11.2.0.8970</vt:lpwstr>
  </property>
</Properties>
</file>