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>
      <p:cViewPr varScale="1">
        <p:scale>
          <a:sx n="77" d="100"/>
          <a:sy n="77" d="100"/>
        </p:scale>
        <p:origin x="1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FF65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FF65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FF65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504" y="606551"/>
            <a:ext cx="8845550" cy="829944"/>
          </a:xfrm>
          <a:custGeom>
            <a:avLst/>
            <a:gdLst/>
            <a:ahLst/>
            <a:cxnLst/>
            <a:rect l="l" t="t" r="r" b="b"/>
            <a:pathLst>
              <a:path w="8845550" h="829944">
                <a:moveTo>
                  <a:pt x="8845296" y="829817"/>
                </a:moveTo>
                <a:lnTo>
                  <a:pt x="8845296" y="0"/>
                </a:lnTo>
                <a:lnTo>
                  <a:pt x="0" y="0"/>
                </a:lnTo>
                <a:lnTo>
                  <a:pt x="0" y="829818"/>
                </a:lnTo>
                <a:lnTo>
                  <a:pt x="6096" y="829818"/>
                </a:lnTo>
                <a:lnTo>
                  <a:pt x="6095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8833104" y="12953"/>
                </a:lnTo>
                <a:lnTo>
                  <a:pt x="8833104" y="6857"/>
                </a:lnTo>
                <a:lnTo>
                  <a:pt x="8839200" y="12953"/>
                </a:lnTo>
                <a:lnTo>
                  <a:pt x="8839200" y="829817"/>
                </a:lnTo>
                <a:lnTo>
                  <a:pt x="8845296" y="829817"/>
                </a:lnTo>
                <a:close/>
              </a:path>
              <a:path w="8845550" h="829944">
                <a:moveTo>
                  <a:pt x="12953" y="12954"/>
                </a:moveTo>
                <a:lnTo>
                  <a:pt x="12953" y="6858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8845550" h="829944">
                <a:moveTo>
                  <a:pt x="12953" y="829818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6" y="829818"/>
                </a:lnTo>
                <a:lnTo>
                  <a:pt x="12953" y="829818"/>
                </a:lnTo>
                <a:close/>
              </a:path>
              <a:path w="8845550" h="829944">
                <a:moveTo>
                  <a:pt x="8839200" y="12953"/>
                </a:moveTo>
                <a:lnTo>
                  <a:pt x="8833104" y="6857"/>
                </a:lnTo>
                <a:lnTo>
                  <a:pt x="8833104" y="12953"/>
                </a:lnTo>
                <a:lnTo>
                  <a:pt x="8839200" y="12953"/>
                </a:lnTo>
                <a:close/>
              </a:path>
              <a:path w="8845550" h="829944">
                <a:moveTo>
                  <a:pt x="8839200" y="829817"/>
                </a:moveTo>
                <a:lnTo>
                  <a:pt x="8839200" y="12953"/>
                </a:lnTo>
                <a:lnTo>
                  <a:pt x="8833104" y="12953"/>
                </a:lnTo>
                <a:lnTo>
                  <a:pt x="8833104" y="829817"/>
                </a:lnTo>
                <a:lnTo>
                  <a:pt x="8839200" y="829817"/>
                </a:lnTo>
                <a:close/>
              </a:path>
            </a:pathLst>
          </a:custGeom>
          <a:solidFill>
            <a:srgbClr val="7B9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15798" y="1413509"/>
            <a:ext cx="227329" cy="22860"/>
          </a:xfrm>
          <a:custGeom>
            <a:avLst/>
            <a:gdLst/>
            <a:ahLst/>
            <a:cxnLst/>
            <a:rect l="l" t="t" r="r" b="b"/>
            <a:pathLst>
              <a:path w="227329" h="22859">
                <a:moveTo>
                  <a:pt x="227112" y="22860"/>
                </a:moveTo>
                <a:lnTo>
                  <a:pt x="209766" y="15532"/>
                </a:lnTo>
                <a:lnTo>
                  <a:pt x="162857" y="3987"/>
                </a:lnTo>
                <a:lnTo>
                  <a:pt x="113401" y="0"/>
                </a:lnTo>
                <a:lnTo>
                  <a:pt x="64130" y="3987"/>
                </a:lnTo>
                <a:lnTo>
                  <a:pt x="17328" y="15532"/>
                </a:lnTo>
                <a:lnTo>
                  <a:pt x="0" y="22860"/>
                </a:lnTo>
                <a:lnTo>
                  <a:pt x="227112" y="2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797306"/>
            <a:ext cx="8255000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FF65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339" y="2117852"/>
            <a:ext cx="8168005" cy="448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/" TargetMode="External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06551"/>
            <a:ext cx="9144000" cy="3767454"/>
            <a:chOff x="457200" y="606551"/>
            <a:chExt cx="9144000" cy="3767454"/>
          </a:xfrm>
        </p:grpSpPr>
        <p:sp>
          <p:nvSpPr>
            <p:cNvPr id="3" name="object 3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504" y="1484197"/>
              <a:ext cx="8845550" cy="1910714"/>
            </a:xfrm>
            <a:custGeom>
              <a:avLst/>
              <a:gdLst/>
              <a:ahLst/>
              <a:cxnLst/>
              <a:rect l="l" t="t" r="r" b="b"/>
              <a:pathLst>
                <a:path w="8845550" h="1910714">
                  <a:moveTo>
                    <a:pt x="12941" y="931354"/>
                  </a:moveTo>
                  <a:lnTo>
                    <a:pt x="0" y="931354"/>
                  </a:lnTo>
                  <a:lnTo>
                    <a:pt x="0" y="1910511"/>
                  </a:lnTo>
                  <a:lnTo>
                    <a:pt x="12941" y="1910511"/>
                  </a:lnTo>
                  <a:lnTo>
                    <a:pt x="12941" y="931354"/>
                  </a:lnTo>
                  <a:close/>
                </a:path>
                <a:path w="8845550" h="1910714">
                  <a:moveTo>
                    <a:pt x="4626864" y="224205"/>
                  </a:moveTo>
                  <a:lnTo>
                    <a:pt x="4626102" y="214299"/>
                  </a:lnTo>
                  <a:lnTo>
                    <a:pt x="4616628" y="171983"/>
                  </a:lnTo>
                  <a:lnTo>
                    <a:pt x="4610100" y="156705"/>
                  </a:lnTo>
                  <a:lnTo>
                    <a:pt x="4610100" y="225729"/>
                  </a:lnTo>
                  <a:lnTo>
                    <a:pt x="4610100" y="244779"/>
                  </a:lnTo>
                  <a:lnTo>
                    <a:pt x="4602315" y="286499"/>
                  </a:lnTo>
                  <a:lnTo>
                    <a:pt x="4587964" y="322618"/>
                  </a:lnTo>
                  <a:lnTo>
                    <a:pt x="4543412" y="377837"/>
                  </a:lnTo>
                  <a:lnTo>
                    <a:pt x="4484179" y="410108"/>
                  </a:lnTo>
                  <a:lnTo>
                    <a:pt x="4418012" y="419100"/>
                  </a:lnTo>
                  <a:lnTo>
                    <a:pt x="4384751" y="414756"/>
                  </a:lnTo>
                  <a:lnTo>
                    <a:pt x="4322686" y="388188"/>
                  </a:lnTo>
                  <a:lnTo>
                    <a:pt x="4273054" y="337477"/>
                  </a:lnTo>
                  <a:lnTo>
                    <a:pt x="4255313" y="302971"/>
                  </a:lnTo>
                  <a:lnTo>
                    <a:pt x="4243578" y="262305"/>
                  </a:lnTo>
                  <a:lnTo>
                    <a:pt x="4242054" y="243255"/>
                  </a:lnTo>
                  <a:lnTo>
                    <a:pt x="4242054" y="224205"/>
                  </a:lnTo>
                  <a:lnTo>
                    <a:pt x="4253115" y="172974"/>
                  </a:lnTo>
                  <a:lnTo>
                    <a:pt x="4269854" y="137109"/>
                  </a:lnTo>
                  <a:lnTo>
                    <a:pt x="4318546" y="83997"/>
                  </a:lnTo>
                  <a:lnTo>
                    <a:pt x="4380750" y="55499"/>
                  </a:lnTo>
                  <a:lnTo>
                    <a:pt x="4414380" y="50406"/>
                  </a:lnTo>
                  <a:lnTo>
                    <a:pt x="4448340" y="51384"/>
                  </a:lnTo>
                  <a:lnTo>
                    <a:pt x="4513199" y="71424"/>
                  </a:lnTo>
                  <a:lnTo>
                    <a:pt x="4567212" y="115404"/>
                  </a:lnTo>
                  <a:lnTo>
                    <a:pt x="4602238" y="183083"/>
                  </a:lnTo>
                  <a:lnTo>
                    <a:pt x="4610100" y="225729"/>
                  </a:lnTo>
                  <a:lnTo>
                    <a:pt x="4610100" y="156705"/>
                  </a:lnTo>
                  <a:lnTo>
                    <a:pt x="4579988" y="104203"/>
                  </a:lnTo>
                  <a:lnTo>
                    <a:pt x="4525645" y="58966"/>
                  </a:lnTo>
                  <a:lnTo>
                    <a:pt x="4460672" y="36258"/>
                  </a:lnTo>
                  <a:lnTo>
                    <a:pt x="4426394" y="33362"/>
                  </a:lnTo>
                  <a:lnTo>
                    <a:pt x="4392117" y="36118"/>
                  </a:lnTo>
                  <a:lnTo>
                    <a:pt x="4327068" y="58559"/>
                  </a:lnTo>
                  <a:lnTo>
                    <a:pt x="4272559" y="103593"/>
                  </a:lnTo>
                  <a:lnTo>
                    <a:pt x="4235678" y="171234"/>
                  </a:lnTo>
                  <a:lnTo>
                    <a:pt x="4226052" y="213537"/>
                  </a:lnTo>
                  <a:lnTo>
                    <a:pt x="4225290" y="224205"/>
                  </a:lnTo>
                  <a:lnTo>
                    <a:pt x="4225290" y="244779"/>
                  </a:lnTo>
                  <a:lnTo>
                    <a:pt x="4226052" y="255447"/>
                  </a:lnTo>
                  <a:lnTo>
                    <a:pt x="4227576" y="265353"/>
                  </a:lnTo>
                  <a:lnTo>
                    <a:pt x="4238485" y="305727"/>
                  </a:lnTo>
                  <a:lnTo>
                    <a:pt x="4242054" y="313283"/>
                  </a:lnTo>
                  <a:lnTo>
                    <a:pt x="4254893" y="340537"/>
                  </a:lnTo>
                  <a:lnTo>
                    <a:pt x="4301007" y="393687"/>
                  </a:lnTo>
                  <a:lnTo>
                    <a:pt x="4359668" y="425297"/>
                  </a:lnTo>
                  <a:lnTo>
                    <a:pt x="4424616" y="435813"/>
                  </a:lnTo>
                  <a:lnTo>
                    <a:pt x="4457497" y="433324"/>
                  </a:lnTo>
                  <a:lnTo>
                    <a:pt x="4520133" y="413105"/>
                  </a:lnTo>
                  <a:lnTo>
                    <a:pt x="4573409" y="372973"/>
                  </a:lnTo>
                  <a:lnTo>
                    <a:pt x="4610100" y="315328"/>
                  </a:lnTo>
                  <a:lnTo>
                    <a:pt x="4622089" y="276491"/>
                  </a:lnTo>
                  <a:lnTo>
                    <a:pt x="4626864" y="234873"/>
                  </a:lnTo>
                  <a:lnTo>
                    <a:pt x="4626864" y="224205"/>
                  </a:lnTo>
                  <a:close/>
                </a:path>
                <a:path w="8845550" h="1910714">
                  <a:moveTo>
                    <a:pt x="4661154" y="234111"/>
                  </a:moveTo>
                  <a:lnTo>
                    <a:pt x="4659630" y="209727"/>
                  </a:lnTo>
                  <a:lnTo>
                    <a:pt x="4650562" y="167665"/>
                  </a:lnTo>
                  <a:lnTo>
                    <a:pt x="4644390" y="151511"/>
                  </a:lnTo>
                  <a:lnTo>
                    <a:pt x="4644390" y="234111"/>
                  </a:lnTo>
                  <a:lnTo>
                    <a:pt x="4643628" y="245541"/>
                  </a:lnTo>
                  <a:lnTo>
                    <a:pt x="4636986" y="287070"/>
                  </a:lnTo>
                  <a:lnTo>
                    <a:pt x="4624705" y="324040"/>
                  </a:lnTo>
                  <a:lnTo>
                    <a:pt x="4585919" y="384187"/>
                  </a:lnTo>
                  <a:lnTo>
                    <a:pt x="4532655" y="425716"/>
                  </a:lnTo>
                  <a:lnTo>
                    <a:pt x="4470285" y="448348"/>
                  </a:lnTo>
                  <a:lnTo>
                    <a:pt x="4437380" y="452501"/>
                  </a:lnTo>
                  <a:lnTo>
                    <a:pt x="4404220" y="451815"/>
                  </a:lnTo>
                  <a:lnTo>
                    <a:pt x="4339856" y="435825"/>
                  </a:lnTo>
                  <a:lnTo>
                    <a:pt x="4282567" y="400113"/>
                  </a:lnTo>
                  <a:lnTo>
                    <a:pt x="4237748" y="344398"/>
                  </a:lnTo>
                  <a:lnTo>
                    <a:pt x="4221708" y="308952"/>
                  </a:lnTo>
                  <a:lnTo>
                    <a:pt x="4210812" y="268401"/>
                  </a:lnTo>
                  <a:lnTo>
                    <a:pt x="4207764" y="234873"/>
                  </a:lnTo>
                  <a:lnTo>
                    <a:pt x="4209288" y="212775"/>
                  </a:lnTo>
                  <a:lnTo>
                    <a:pt x="4218279" y="170700"/>
                  </a:lnTo>
                  <a:lnTo>
                    <a:pt x="4232846" y="133731"/>
                  </a:lnTo>
                  <a:lnTo>
                    <a:pt x="4275899" y="75069"/>
                  </a:lnTo>
                  <a:lnTo>
                    <a:pt x="4332732" y="36626"/>
                  </a:lnTo>
                  <a:lnTo>
                    <a:pt x="4397641" y="18300"/>
                  </a:lnTo>
                  <a:lnTo>
                    <a:pt x="4431347" y="16637"/>
                  </a:lnTo>
                  <a:lnTo>
                    <a:pt x="4464926" y="19939"/>
                  </a:lnTo>
                  <a:lnTo>
                    <a:pt x="4528858" y="41402"/>
                  </a:lnTo>
                  <a:lnTo>
                    <a:pt x="4583760" y="82575"/>
                  </a:lnTo>
                  <a:lnTo>
                    <a:pt x="4623917" y="143294"/>
                  </a:lnTo>
                  <a:lnTo>
                    <a:pt x="4636681" y="180949"/>
                  </a:lnTo>
                  <a:lnTo>
                    <a:pt x="4643628" y="223443"/>
                  </a:lnTo>
                  <a:lnTo>
                    <a:pt x="4644390" y="234111"/>
                  </a:lnTo>
                  <a:lnTo>
                    <a:pt x="4644390" y="151511"/>
                  </a:lnTo>
                  <a:lnTo>
                    <a:pt x="4617415" y="97624"/>
                  </a:lnTo>
                  <a:lnTo>
                    <a:pt x="4568355" y="46342"/>
                  </a:lnTo>
                  <a:lnTo>
                    <a:pt x="4508284" y="13804"/>
                  </a:lnTo>
                  <a:lnTo>
                    <a:pt x="4442155" y="0"/>
                  </a:lnTo>
                  <a:lnTo>
                    <a:pt x="4408335" y="127"/>
                  </a:lnTo>
                  <a:lnTo>
                    <a:pt x="4342308" y="14376"/>
                  </a:lnTo>
                  <a:lnTo>
                    <a:pt x="4282503" y="47307"/>
                  </a:lnTo>
                  <a:lnTo>
                    <a:pt x="4233850" y="98907"/>
                  </a:lnTo>
                  <a:lnTo>
                    <a:pt x="4201249" y="169151"/>
                  </a:lnTo>
                  <a:lnTo>
                    <a:pt x="4192524" y="211251"/>
                  </a:lnTo>
                  <a:lnTo>
                    <a:pt x="4191000" y="235635"/>
                  </a:lnTo>
                  <a:lnTo>
                    <a:pt x="4192524" y="259257"/>
                  </a:lnTo>
                  <a:lnTo>
                    <a:pt x="4194048" y="270687"/>
                  </a:lnTo>
                  <a:lnTo>
                    <a:pt x="4205465" y="313296"/>
                  </a:lnTo>
                  <a:lnTo>
                    <a:pt x="4207764" y="318452"/>
                  </a:lnTo>
                  <a:lnTo>
                    <a:pt x="4222013" y="350647"/>
                  </a:lnTo>
                  <a:lnTo>
                    <a:pt x="4243044" y="382816"/>
                  </a:lnTo>
                  <a:lnTo>
                    <a:pt x="4295953" y="431787"/>
                  </a:lnTo>
                  <a:lnTo>
                    <a:pt x="4359008" y="460629"/>
                  </a:lnTo>
                  <a:lnTo>
                    <a:pt x="4427042" y="469747"/>
                  </a:lnTo>
                  <a:lnTo>
                    <a:pt x="4461319" y="467042"/>
                  </a:lnTo>
                  <a:lnTo>
                    <a:pt x="4527156" y="447370"/>
                  </a:lnTo>
                  <a:lnTo>
                    <a:pt x="4585043" y="409016"/>
                  </a:lnTo>
                  <a:lnTo>
                    <a:pt x="4629836" y="352386"/>
                  </a:lnTo>
                  <a:lnTo>
                    <a:pt x="4645698" y="317360"/>
                  </a:lnTo>
                  <a:lnTo>
                    <a:pt x="4656353" y="277914"/>
                  </a:lnTo>
                  <a:lnTo>
                    <a:pt x="4661154" y="234111"/>
                  </a:lnTo>
                  <a:close/>
                </a:path>
                <a:path w="8845550" h="1910714">
                  <a:moveTo>
                    <a:pt x="8845296" y="931341"/>
                  </a:moveTo>
                  <a:lnTo>
                    <a:pt x="8833104" y="931341"/>
                  </a:lnTo>
                  <a:lnTo>
                    <a:pt x="8833104" y="1910511"/>
                  </a:lnTo>
                  <a:lnTo>
                    <a:pt x="8845296" y="1910511"/>
                  </a:lnTo>
                  <a:lnTo>
                    <a:pt x="8845296" y="931341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339394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3504" y="339470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02939" y="3066541"/>
            <a:ext cx="433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A33A2F"/>
                </a:solidFill>
              </a:rPr>
              <a:t>DATABASE -</a:t>
            </a:r>
            <a:r>
              <a:rPr sz="3600" u="none" spc="-65" dirty="0">
                <a:solidFill>
                  <a:srgbClr val="A33A2F"/>
                </a:solidFill>
              </a:rPr>
              <a:t> </a:t>
            </a:r>
            <a:r>
              <a:rPr sz="3600" u="none" spc="-10" dirty="0">
                <a:solidFill>
                  <a:srgbClr val="A33A2F"/>
                </a:solidFill>
              </a:rPr>
              <a:t>MySQL</a:t>
            </a:r>
            <a:endParaRPr sz="3600"/>
          </a:p>
        </p:txBody>
      </p:sp>
      <p:grpSp>
        <p:nvGrpSpPr>
          <p:cNvPr id="10" name="object 10"/>
          <p:cNvGrpSpPr/>
          <p:nvPr/>
        </p:nvGrpSpPr>
        <p:grpSpPr>
          <a:xfrm>
            <a:off x="603504" y="4373879"/>
            <a:ext cx="8845550" cy="2792730"/>
            <a:chOff x="603504" y="4373879"/>
            <a:chExt cx="8845550" cy="2792730"/>
          </a:xfrm>
        </p:grpSpPr>
        <p:sp>
          <p:nvSpPr>
            <p:cNvPr id="11" name="object 11"/>
            <p:cNvSpPr/>
            <p:nvPr/>
          </p:nvSpPr>
          <p:spPr>
            <a:xfrm>
              <a:off x="603504" y="437387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091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6552" y="6845807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033" y="870458"/>
            <a:ext cx="59512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7A989A"/>
                </a:solidFill>
              </a:rPr>
              <a:t>membuat tabel dan jumlah</a:t>
            </a:r>
            <a:r>
              <a:rPr u="none" spc="15" dirty="0">
                <a:solidFill>
                  <a:srgbClr val="7A989A"/>
                </a:solidFill>
              </a:rPr>
              <a:t> </a:t>
            </a:r>
            <a:r>
              <a:rPr u="none" spc="-10" dirty="0">
                <a:solidFill>
                  <a:srgbClr val="7A989A"/>
                </a:solidFill>
              </a:rPr>
              <a:t>field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3504" y="1436369"/>
            <a:ext cx="8845550" cy="5730240"/>
            <a:chOff x="603504" y="1436369"/>
            <a:chExt cx="8845550" cy="5730240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504" y="1484197"/>
              <a:ext cx="8845550" cy="2889885"/>
            </a:xfrm>
            <a:custGeom>
              <a:avLst/>
              <a:gdLst/>
              <a:ahLst/>
              <a:cxnLst/>
              <a:rect l="l" t="t" r="r" b="b"/>
              <a:pathLst>
                <a:path w="8845550" h="2889885">
                  <a:moveTo>
                    <a:pt x="12941" y="931354"/>
                  </a:moveTo>
                  <a:lnTo>
                    <a:pt x="0" y="931354"/>
                  </a:lnTo>
                  <a:lnTo>
                    <a:pt x="0" y="1910511"/>
                  </a:lnTo>
                  <a:lnTo>
                    <a:pt x="0" y="2889681"/>
                  </a:lnTo>
                  <a:lnTo>
                    <a:pt x="12941" y="2889681"/>
                  </a:lnTo>
                  <a:lnTo>
                    <a:pt x="12941" y="1910511"/>
                  </a:lnTo>
                  <a:lnTo>
                    <a:pt x="12941" y="931354"/>
                  </a:lnTo>
                  <a:close/>
                </a:path>
                <a:path w="8845550" h="2889885">
                  <a:moveTo>
                    <a:pt x="4626864" y="224205"/>
                  </a:moveTo>
                  <a:lnTo>
                    <a:pt x="4626102" y="214299"/>
                  </a:lnTo>
                  <a:lnTo>
                    <a:pt x="4616628" y="171983"/>
                  </a:lnTo>
                  <a:lnTo>
                    <a:pt x="4610100" y="156705"/>
                  </a:lnTo>
                  <a:lnTo>
                    <a:pt x="4610100" y="225729"/>
                  </a:lnTo>
                  <a:lnTo>
                    <a:pt x="4610100" y="244779"/>
                  </a:lnTo>
                  <a:lnTo>
                    <a:pt x="4602315" y="286499"/>
                  </a:lnTo>
                  <a:lnTo>
                    <a:pt x="4587964" y="322618"/>
                  </a:lnTo>
                  <a:lnTo>
                    <a:pt x="4543412" y="377837"/>
                  </a:lnTo>
                  <a:lnTo>
                    <a:pt x="4484179" y="410108"/>
                  </a:lnTo>
                  <a:lnTo>
                    <a:pt x="4418012" y="419100"/>
                  </a:lnTo>
                  <a:lnTo>
                    <a:pt x="4384751" y="414756"/>
                  </a:lnTo>
                  <a:lnTo>
                    <a:pt x="4322686" y="388188"/>
                  </a:lnTo>
                  <a:lnTo>
                    <a:pt x="4273054" y="337477"/>
                  </a:lnTo>
                  <a:lnTo>
                    <a:pt x="4255313" y="302971"/>
                  </a:lnTo>
                  <a:lnTo>
                    <a:pt x="4243578" y="262305"/>
                  </a:lnTo>
                  <a:lnTo>
                    <a:pt x="4242054" y="243255"/>
                  </a:lnTo>
                  <a:lnTo>
                    <a:pt x="4242054" y="224205"/>
                  </a:lnTo>
                  <a:lnTo>
                    <a:pt x="4253115" y="172974"/>
                  </a:lnTo>
                  <a:lnTo>
                    <a:pt x="4269854" y="137109"/>
                  </a:lnTo>
                  <a:lnTo>
                    <a:pt x="4318546" y="83997"/>
                  </a:lnTo>
                  <a:lnTo>
                    <a:pt x="4380750" y="55499"/>
                  </a:lnTo>
                  <a:lnTo>
                    <a:pt x="4414380" y="50406"/>
                  </a:lnTo>
                  <a:lnTo>
                    <a:pt x="4448340" y="51384"/>
                  </a:lnTo>
                  <a:lnTo>
                    <a:pt x="4513199" y="71424"/>
                  </a:lnTo>
                  <a:lnTo>
                    <a:pt x="4567212" y="115404"/>
                  </a:lnTo>
                  <a:lnTo>
                    <a:pt x="4602238" y="183083"/>
                  </a:lnTo>
                  <a:lnTo>
                    <a:pt x="4610100" y="225729"/>
                  </a:lnTo>
                  <a:lnTo>
                    <a:pt x="4610100" y="156705"/>
                  </a:lnTo>
                  <a:lnTo>
                    <a:pt x="4579988" y="104203"/>
                  </a:lnTo>
                  <a:lnTo>
                    <a:pt x="4525645" y="58966"/>
                  </a:lnTo>
                  <a:lnTo>
                    <a:pt x="4460672" y="36258"/>
                  </a:lnTo>
                  <a:lnTo>
                    <a:pt x="4426394" y="33362"/>
                  </a:lnTo>
                  <a:lnTo>
                    <a:pt x="4392117" y="36118"/>
                  </a:lnTo>
                  <a:lnTo>
                    <a:pt x="4327068" y="58559"/>
                  </a:lnTo>
                  <a:lnTo>
                    <a:pt x="4272559" y="103593"/>
                  </a:lnTo>
                  <a:lnTo>
                    <a:pt x="4235678" y="171234"/>
                  </a:lnTo>
                  <a:lnTo>
                    <a:pt x="4226052" y="213537"/>
                  </a:lnTo>
                  <a:lnTo>
                    <a:pt x="4225290" y="224205"/>
                  </a:lnTo>
                  <a:lnTo>
                    <a:pt x="4225290" y="244779"/>
                  </a:lnTo>
                  <a:lnTo>
                    <a:pt x="4226052" y="255447"/>
                  </a:lnTo>
                  <a:lnTo>
                    <a:pt x="4227576" y="265353"/>
                  </a:lnTo>
                  <a:lnTo>
                    <a:pt x="4238485" y="305727"/>
                  </a:lnTo>
                  <a:lnTo>
                    <a:pt x="4242054" y="313283"/>
                  </a:lnTo>
                  <a:lnTo>
                    <a:pt x="4254893" y="340537"/>
                  </a:lnTo>
                  <a:lnTo>
                    <a:pt x="4301007" y="393687"/>
                  </a:lnTo>
                  <a:lnTo>
                    <a:pt x="4359668" y="425297"/>
                  </a:lnTo>
                  <a:lnTo>
                    <a:pt x="4424616" y="435813"/>
                  </a:lnTo>
                  <a:lnTo>
                    <a:pt x="4457497" y="433324"/>
                  </a:lnTo>
                  <a:lnTo>
                    <a:pt x="4520133" y="413105"/>
                  </a:lnTo>
                  <a:lnTo>
                    <a:pt x="4573409" y="372973"/>
                  </a:lnTo>
                  <a:lnTo>
                    <a:pt x="4610100" y="315328"/>
                  </a:lnTo>
                  <a:lnTo>
                    <a:pt x="4622089" y="276491"/>
                  </a:lnTo>
                  <a:lnTo>
                    <a:pt x="4626864" y="234873"/>
                  </a:lnTo>
                  <a:lnTo>
                    <a:pt x="4626864" y="224205"/>
                  </a:lnTo>
                  <a:close/>
                </a:path>
                <a:path w="8845550" h="2889885">
                  <a:moveTo>
                    <a:pt x="4661154" y="234111"/>
                  </a:moveTo>
                  <a:lnTo>
                    <a:pt x="4659630" y="209727"/>
                  </a:lnTo>
                  <a:lnTo>
                    <a:pt x="4650562" y="167665"/>
                  </a:lnTo>
                  <a:lnTo>
                    <a:pt x="4644390" y="151511"/>
                  </a:lnTo>
                  <a:lnTo>
                    <a:pt x="4644390" y="234111"/>
                  </a:lnTo>
                  <a:lnTo>
                    <a:pt x="4643628" y="245541"/>
                  </a:lnTo>
                  <a:lnTo>
                    <a:pt x="4636986" y="287070"/>
                  </a:lnTo>
                  <a:lnTo>
                    <a:pt x="4624705" y="324040"/>
                  </a:lnTo>
                  <a:lnTo>
                    <a:pt x="4585919" y="384187"/>
                  </a:lnTo>
                  <a:lnTo>
                    <a:pt x="4532655" y="425716"/>
                  </a:lnTo>
                  <a:lnTo>
                    <a:pt x="4470285" y="448348"/>
                  </a:lnTo>
                  <a:lnTo>
                    <a:pt x="4437380" y="452501"/>
                  </a:lnTo>
                  <a:lnTo>
                    <a:pt x="4404220" y="451815"/>
                  </a:lnTo>
                  <a:lnTo>
                    <a:pt x="4339856" y="435825"/>
                  </a:lnTo>
                  <a:lnTo>
                    <a:pt x="4282567" y="400113"/>
                  </a:lnTo>
                  <a:lnTo>
                    <a:pt x="4237748" y="344398"/>
                  </a:lnTo>
                  <a:lnTo>
                    <a:pt x="4221708" y="308952"/>
                  </a:lnTo>
                  <a:lnTo>
                    <a:pt x="4210812" y="268401"/>
                  </a:lnTo>
                  <a:lnTo>
                    <a:pt x="4207764" y="234873"/>
                  </a:lnTo>
                  <a:lnTo>
                    <a:pt x="4209288" y="212775"/>
                  </a:lnTo>
                  <a:lnTo>
                    <a:pt x="4218279" y="170700"/>
                  </a:lnTo>
                  <a:lnTo>
                    <a:pt x="4232846" y="133731"/>
                  </a:lnTo>
                  <a:lnTo>
                    <a:pt x="4275899" y="75069"/>
                  </a:lnTo>
                  <a:lnTo>
                    <a:pt x="4332732" y="36626"/>
                  </a:lnTo>
                  <a:lnTo>
                    <a:pt x="4397641" y="18300"/>
                  </a:lnTo>
                  <a:lnTo>
                    <a:pt x="4431347" y="16637"/>
                  </a:lnTo>
                  <a:lnTo>
                    <a:pt x="4464926" y="19939"/>
                  </a:lnTo>
                  <a:lnTo>
                    <a:pt x="4528858" y="41402"/>
                  </a:lnTo>
                  <a:lnTo>
                    <a:pt x="4583760" y="82575"/>
                  </a:lnTo>
                  <a:lnTo>
                    <a:pt x="4623917" y="143294"/>
                  </a:lnTo>
                  <a:lnTo>
                    <a:pt x="4636681" y="180949"/>
                  </a:lnTo>
                  <a:lnTo>
                    <a:pt x="4643628" y="223443"/>
                  </a:lnTo>
                  <a:lnTo>
                    <a:pt x="4644390" y="234111"/>
                  </a:lnTo>
                  <a:lnTo>
                    <a:pt x="4644390" y="151511"/>
                  </a:lnTo>
                  <a:lnTo>
                    <a:pt x="4617415" y="97624"/>
                  </a:lnTo>
                  <a:lnTo>
                    <a:pt x="4568355" y="46342"/>
                  </a:lnTo>
                  <a:lnTo>
                    <a:pt x="4508284" y="13804"/>
                  </a:lnTo>
                  <a:lnTo>
                    <a:pt x="4442155" y="0"/>
                  </a:lnTo>
                  <a:lnTo>
                    <a:pt x="4408335" y="127"/>
                  </a:lnTo>
                  <a:lnTo>
                    <a:pt x="4342308" y="14376"/>
                  </a:lnTo>
                  <a:lnTo>
                    <a:pt x="4282503" y="47307"/>
                  </a:lnTo>
                  <a:lnTo>
                    <a:pt x="4233850" y="98907"/>
                  </a:lnTo>
                  <a:lnTo>
                    <a:pt x="4201249" y="169151"/>
                  </a:lnTo>
                  <a:lnTo>
                    <a:pt x="4192524" y="211251"/>
                  </a:lnTo>
                  <a:lnTo>
                    <a:pt x="4191000" y="235635"/>
                  </a:lnTo>
                  <a:lnTo>
                    <a:pt x="4192524" y="259257"/>
                  </a:lnTo>
                  <a:lnTo>
                    <a:pt x="4194048" y="270687"/>
                  </a:lnTo>
                  <a:lnTo>
                    <a:pt x="4205465" y="313296"/>
                  </a:lnTo>
                  <a:lnTo>
                    <a:pt x="4207764" y="318452"/>
                  </a:lnTo>
                  <a:lnTo>
                    <a:pt x="4222013" y="350647"/>
                  </a:lnTo>
                  <a:lnTo>
                    <a:pt x="4243044" y="382816"/>
                  </a:lnTo>
                  <a:lnTo>
                    <a:pt x="4295953" y="431787"/>
                  </a:lnTo>
                  <a:lnTo>
                    <a:pt x="4359008" y="460629"/>
                  </a:lnTo>
                  <a:lnTo>
                    <a:pt x="4427042" y="469747"/>
                  </a:lnTo>
                  <a:lnTo>
                    <a:pt x="4461319" y="467042"/>
                  </a:lnTo>
                  <a:lnTo>
                    <a:pt x="4527156" y="447370"/>
                  </a:lnTo>
                  <a:lnTo>
                    <a:pt x="4585043" y="409016"/>
                  </a:lnTo>
                  <a:lnTo>
                    <a:pt x="4629836" y="352386"/>
                  </a:lnTo>
                  <a:lnTo>
                    <a:pt x="4645698" y="317360"/>
                  </a:lnTo>
                  <a:lnTo>
                    <a:pt x="4656353" y="277914"/>
                  </a:lnTo>
                  <a:lnTo>
                    <a:pt x="4661154" y="234111"/>
                  </a:lnTo>
                  <a:close/>
                </a:path>
                <a:path w="8845550" h="2889885">
                  <a:moveTo>
                    <a:pt x="8845296" y="931341"/>
                  </a:moveTo>
                  <a:lnTo>
                    <a:pt x="8833104" y="931341"/>
                  </a:lnTo>
                  <a:lnTo>
                    <a:pt x="8833104" y="1910511"/>
                  </a:lnTo>
                  <a:lnTo>
                    <a:pt x="8833104" y="2889681"/>
                  </a:lnTo>
                  <a:lnTo>
                    <a:pt x="8845296" y="2889681"/>
                  </a:lnTo>
                  <a:lnTo>
                    <a:pt x="8845296" y="1910511"/>
                  </a:lnTo>
                  <a:lnTo>
                    <a:pt x="8845296" y="931341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2048255"/>
              <a:ext cx="8382000" cy="42839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437387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091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200" y="6332219"/>
              <a:ext cx="8382000" cy="4495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8322" y="870458"/>
            <a:ext cx="59150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7A989A"/>
                </a:solidFill>
              </a:rPr>
              <a:t>Menentukan field dan type</a:t>
            </a:r>
            <a:r>
              <a:rPr u="none" spc="50" dirty="0">
                <a:solidFill>
                  <a:srgbClr val="7A989A"/>
                </a:solidFill>
              </a:rPr>
              <a:t> </a:t>
            </a:r>
            <a:r>
              <a:rPr u="none" spc="-5" dirty="0">
                <a:solidFill>
                  <a:srgbClr val="7A989A"/>
                </a:solidFill>
              </a:rPr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3504" y="1436369"/>
            <a:ext cx="8845550" cy="5730240"/>
            <a:chOff x="603504" y="1436369"/>
            <a:chExt cx="8845550" cy="5730240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504" y="1484197"/>
              <a:ext cx="8845550" cy="2889885"/>
            </a:xfrm>
            <a:custGeom>
              <a:avLst/>
              <a:gdLst/>
              <a:ahLst/>
              <a:cxnLst/>
              <a:rect l="l" t="t" r="r" b="b"/>
              <a:pathLst>
                <a:path w="8845550" h="2889885">
                  <a:moveTo>
                    <a:pt x="12941" y="931354"/>
                  </a:moveTo>
                  <a:lnTo>
                    <a:pt x="0" y="931354"/>
                  </a:lnTo>
                  <a:lnTo>
                    <a:pt x="0" y="1910511"/>
                  </a:lnTo>
                  <a:lnTo>
                    <a:pt x="0" y="2889681"/>
                  </a:lnTo>
                  <a:lnTo>
                    <a:pt x="12941" y="2889681"/>
                  </a:lnTo>
                  <a:lnTo>
                    <a:pt x="12941" y="1910511"/>
                  </a:lnTo>
                  <a:lnTo>
                    <a:pt x="12941" y="931354"/>
                  </a:lnTo>
                  <a:close/>
                </a:path>
                <a:path w="8845550" h="2889885">
                  <a:moveTo>
                    <a:pt x="4626864" y="224205"/>
                  </a:moveTo>
                  <a:lnTo>
                    <a:pt x="4626102" y="214299"/>
                  </a:lnTo>
                  <a:lnTo>
                    <a:pt x="4616628" y="171983"/>
                  </a:lnTo>
                  <a:lnTo>
                    <a:pt x="4610100" y="156705"/>
                  </a:lnTo>
                  <a:lnTo>
                    <a:pt x="4610100" y="225729"/>
                  </a:lnTo>
                  <a:lnTo>
                    <a:pt x="4610100" y="244779"/>
                  </a:lnTo>
                  <a:lnTo>
                    <a:pt x="4602315" y="286499"/>
                  </a:lnTo>
                  <a:lnTo>
                    <a:pt x="4587964" y="322618"/>
                  </a:lnTo>
                  <a:lnTo>
                    <a:pt x="4543412" y="377837"/>
                  </a:lnTo>
                  <a:lnTo>
                    <a:pt x="4484179" y="410108"/>
                  </a:lnTo>
                  <a:lnTo>
                    <a:pt x="4418012" y="419100"/>
                  </a:lnTo>
                  <a:lnTo>
                    <a:pt x="4384751" y="414756"/>
                  </a:lnTo>
                  <a:lnTo>
                    <a:pt x="4322686" y="388188"/>
                  </a:lnTo>
                  <a:lnTo>
                    <a:pt x="4273054" y="337477"/>
                  </a:lnTo>
                  <a:lnTo>
                    <a:pt x="4255313" y="302971"/>
                  </a:lnTo>
                  <a:lnTo>
                    <a:pt x="4243578" y="262305"/>
                  </a:lnTo>
                  <a:lnTo>
                    <a:pt x="4242054" y="243255"/>
                  </a:lnTo>
                  <a:lnTo>
                    <a:pt x="4242054" y="224205"/>
                  </a:lnTo>
                  <a:lnTo>
                    <a:pt x="4253115" y="172974"/>
                  </a:lnTo>
                  <a:lnTo>
                    <a:pt x="4269854" y="137109"/>
                  </a:lnTo>
                  <a:lnTo>
                    <a:pt x="4318546" y="83997"/>
                  </a:lnTo>
                  <a:lnTo>
                    <a:pt x="4380750" y="55499"/>
                  </a:lnTo>
                  <a:lnTo>
                    <a:pt x="4414380" y="50406"/>
                  </a:lnTo>
                  <a:lnTo>
                    <a:pt x="4448340" y="51384"/>
                  </a:lnTo>
                  <a:lnTo>
                    <a:pt x="4513199" y="71424"/>
                  </a:lnTo>
                  <a:lnTo>
                    <a:pt x="4567212" y="115404"/>
                  </a:lnTo>
                  <a:lnTo>
                    <a:pt x="4602238" y="183083"/>
                  </a:lnTo>
                  <a:lnTo>
                    <a:pt x="4610100" y="225729"/>
                  </a:lnTo>
                  <a:lnTo>
                    <a:pt x="4610100" y="156705"/>
                  </a:lnTo>
                  <a:lnTo>
                    <a:pt x="4579988" y="104203"/>
                  </a:lnTo>
                  <a:lnTo>
                    <a:pt x="4525645" y="58966"/>
                  </a:lnTo>
                  <a:lnTo>
                    <a:pt x="4460672" y="36258"/>
                  </a:lnTo>
                  <a:lnTo>
                    <a:pt x="4426394" y="33362"/>
                  </a:lnTo>
                  <a:lnTo>
                    <a:pt x="4392117" y="36118"/>
                  </a:lnTo>
                  <a:lnTo>
                    <a:pt x="4327068" y="58559"/>
                  </a:lnTo>
                  <a:lnTo>
                    <a:pt x="4272559" y="103593"/>
                  </a:lnTo>
                  <a:lnTo>
                    <a:pt x="4235678" y="171234"/>
                  </a:lnTo>
                  <a:lnTo>
                    <a:pt x="4226052" y="213537"/>
                  </a:lnTo>
                  <a:lnTo>
                    <a:pt x="4225290" y="224205"/>
                  </a:lnTo>
                  <a:lnTo>
                    <a:pt x="4225290" y="244779"/>
                  </a:lnTo>
                  <a:lnTo>
                    <a:pt x="4226052" y="255447"/>
                  </a:lnTo>
                  <a:lnTo>
                    <a:pt x="4227576" y="265353"/>
                  </a:lnTo>
                  <a:lnTo>
                    <a:pt x="4238485" y="305727"/>
                  </a:lnTo>
                  <a:lnTo>
                    <a:pt x="4242054" y="313283"/>
                  </a:lnTo>
                  <a:lnTo>
                    <a:pt x="4254893" y="340537"/>
                  </a:lnTo>
                  <a:lnTo>
                    <a:pt x="4301007" y="393687"/>
                  </a:lnTo>
                  <a:lnTo>
                    <a:pt x="4359668" y="425297"/>
                  </a:lnTo>
                  <a:lnTo>
                    <a:pt x="4424616" y="435813"/>
                  </a:lnTo>
                  <a:lnTo>
                    <a:pt x="4457497" y="433324"/>
                  </a:lnTo>
                  <a:lnTo>
                    <a:pt x="4520133" y="413105"/>
                  </a:lnTo>
                  <a:lnTo>
                    <a:pt x="4573409" y="372973"/>
                  </a:lnTo>
                  <a:lnTo>
                    <a:pt x="4610100" y="315328"/>
                  </a:lnTo>
                  <a:lnTo>
                    <a:pt x="4622089" y="276491"/>
                  </a:lnTo>
                  <a:lnTo>
                    <a:pt x="4626864" y="234873"/>
                  </a:lnTo>
                  <a:lnTo>
                    <a:pt x="4626864" y="224205"/>
                  </a:lnTo>
                  <a:close/>
                </a:path>
                <a:path w="8845550" h="2889885">
                  <a:moveTo>
                    <a:pt x="4661154" y="234111"/>
                  </a:moveTo>
                  <a:lnTo>
                    <a:pt x="4659630" y="209727"/>
                  </a:lnTo>
                  <a:lnTo>
                    <a:pt x="4650562" y="167665"/>
                  </a:lnTo>
                  <a:lnTo>
                    <a:pt x="4644390" y="151511"/>
                  </a:lnTo>
                  <a:lnTo>
                    <a:pt x="4644390" y="234111"/>
                  </a:lnTo>
                  <a:lnTo>
                    <a:pt x="4643628" y="245541"/>
                  </a:lnTo>
                  <a:lnTo>
                    <a:pt x="4636986" y="287070"/>
                  </a:lnTo>
                  <a:lnTo>
                    <a:pt x="4624705" y="324040"/>
                  </a:lnTo>
                  <a:lnTo>
                    <a:pt x="4585919" y="384187"/>
                  </a:lnTo>
                  <a:lnTo>
                    <a:pt x="4532655" y="425716"/>
                  </a:lnTo>
                  <a:lnTo>
                    <a:pt x="4470285" y="448348"/>
                  </a:lnTo>
                  <a:lnTo>
                    <a:pt x="4437380" y="452501"/>
                  </a:lnTo>
                  <a:lnTo>
                    <a:pt x="4404220" y="451815"/>
                  </a:lnTo>
                  <a:lnTo>
                    <a:pt x="4339856" y="435825"/>
                  </a:lnTo>
                  <a:lnTo>
                    <a:pt x="4282567" y="400113"/>
                  </a:lnTo>
                  <a:lnTo>
                    <a:pt x="4237748" y="344398"/>
                  </a:lnTo>
                  <a:lnTo>
                    <a:pt x="4221708" y="308952"/>
                  </a:lnTo>
                  <a:lnTo>
                    <a:pt x="4210812" y="268401"/>
                  </a:lnTo>
                  <a:lnTo>
                    <a:pt x="4207764" y="234873"/>
                  </a:lnTo>
                  <a:lnTo>
                    <a:pt x="4209288" y="212775"/>
                  </a:lnTo>
                  <a:lnTo>
                    <a:pt x="4218279" y="170700"/>
                  </a:lnTo>
                  <a:lnTo>
                    <a:pt x="4232846" y="133731"/>
                  </a:lnTo>
                  <a:lnTo>
                    <a:pt x="4275899" y="75069"/>
                  </a:lnTo>
                  <a:lnTo>
                    <a:pt x="4332732" y="36626"/>
                  </a:lnTo>
                  <a:lnTo>
                    <a:pt x="4397641" y="18300"/>
                  </a:lnTo>
                  <a:lnTo>
                    <a:pt x="4431347" y="16637"/>
                  </a:lnTo>
                  <a:lnTo>
                    <a:pt x="4464926" y="19939"/>
                  </a:lnTo>
                  <a:lnTo>
                    <a:pt x="4528858" y="41402"/>
                  </a:lnTo>
                  <a:lnTo>
                    <a:pt x="4583760" y="82575"/>
                  </a:lnTo>
                  <a:lnTo>
                    <a:pt x="4623917" y="143294"/>
                  </a:lnTo>
                  <a:lnTo>
                    <a:pt x="4636681" y="180949"/>
                  </a:lnTo>
                  <a:lnTo>
                    <a:pt x="4643628" y="223443"/>
                  </a:lnTo>
                  <a:lnTo>
                    <a:pt x="4644390" y="234111"/>
                  </a:lnTo>
                  <a:lnTo>
                    <a:pt x="4644390" y="151511"/>
                  </a:lnTo>
                  <a:lnTo>
                    <a:pt x="4617415" y="97624"/>
                  </a:lnTo>
                  <a:lnTo>
                    <a:pt x="4568355" y="46342"/>
                  </a:lnTo>
                  <a:lnTo>
                    <a:pt x="4508284" y="13804"/>
                  </a:lnTo>
                  <a:lnTo>
                    <a:pt x="4442155" y="0"/>
                  </a:lnTo>
                  <a:lnTo>
                    <a:pt x="4408335" y="127"/>
                  </a:lnTo>
                  <a:lnTo>
                    <a:pt x="4342308" y="14376"/>
                  </a:lnTo>
                  <a:lnTo>
                    <a:pt x="4282503" y="47307"/>
                  </a:lnTo>
                  <a:lnTo>
                    <a:pt x="4233850" y="98907"/>
                  </a:lnTo>
                  <a:lnTo>
                    <a:pt x="4201249" y="169151"/>
                  </a:lnTo>
                  <a:lnTo>
                    <a:pt x="4192524" y="211251"/>
                  </a:lnTo>
                  <a:lnTo>
                    <a:pt x="4191000" y="235635"/>
                  </a:lnTo>
                  <a:lnTo>
                    <a:pt x="4192524" y="259257"/>
                  </a:lnTo>
                  <a:lnTo>
                    <a:pt x="4194048" y="270687"/>
                  </a:lnTo>
                  <a:lnTo>
                    <a:pt x="4205465" y="313296"/>
                  </a:lnTo>
                  <a:lnTo>
                    <a:pt x="4207764" y="318452"/>
                  </a:lnTo>
                  <a:lnTo>
                    <a:pt x="4222013" y="350647"/>
                  </a:lnTo>
                  <a:lnTo>
                    <a:pt x="4243044" y="382816"/>
                  </a:lnTo>
                  <a:lnTo>
                    <a:pt x="4295953" y="431787"/>
                  </a:lnTo>
                  <a:lnTo>
                    <a:pt x="4359008" y="460629"/>
                  </a:lnTo>
                  <a:lnTo>
                    <a:pt x="4427042" y="469747"/>
                  </a:lnTo>
                  <a:lnTo>
                    <a:pt x="4461319" y="467042"/>
                  </a:lnTo>
                  <a:lnTo>
                    <a:pt x="4527156" y="447370"/>
                  </a:lnTo>
                  <a:lnTo>
                    <a:pt x="4585043" y="409016"/>
                  </a:lnTo>
                  <a:lnTo>
                    <a:pt x="4629836" y="352386"/>
                  </a:lnTo>
                  <a:lnTo>
                    <a:pt x="4645698" y="317360"/>
                  </a:lnTo>
                  <a:lnTo>
                    <a:pt x="4656353" y="277914"/>
                  </a:lnTo>
                  <a:lnTo>
                    <a:pt x="4661154" y="234111"/>
                  </a:lnTo>
                  <a:close/>
                </a:path>
                <a:path w="8845550" h="2889885">
                  <a:moveTo>
                    <a:pt x="8845296" y="931341"/>
                  </a:moveTo>
                  <a:lnTo>
                    <a:pt x="8833104" y="931341"/>
                  </a:lnTo>
                  <a:lnTo>
                    <a:pt x="8833104" y="1910511"/>
                  </a:lnTo>
                  <a:lnTo>
                    <a:pt x="8833104" y="2889681"/>
                  </a:lnTo>
                  <a:lnTo>
                    <a:pt x="8845296" y="2889681"/>
                  </a:lnTo>
                  <a:lnTo>
                    <a:pt x="8845296" y="1910511"/>
                  </a:lnTo>
                  <a:lnTo>
                    <a:pt x="8845296" y="931341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5850" y="1447799"/>
              <a:ext cx="7886700" cy="4884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437387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091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5850" y="6332219"/>
              <a:ext cx="7886700" cy="6690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0629" y="870458"/>
            <a:ext cx="25126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7A989A"/>
                </a:solidFill>
              </a:rPr>
              <a:t>Contoh</a:t>
            </a:r>
            <a:r>
              <a:rPr u="none" spc="-40" dirty="0">
                <a:solidFill>
                  <a:srgbClr val="7A989A"/>
                </a:solidFill>
              </a:rPr>
              <a:t> </a:t>
            </a:r>
            <a:r>
              <a:rPr u="none" spc="-5" dirty="0">
                <a:solidFill>
                  <a:srgbClr val="7A989A"/>
                </a:solidFill>
              </a:rPr>
              <a:t>Tabel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3504" y="1436369"/>
            <a:ext cx="8845550" cy="5730240"/>
            <a:chOff x="603504" y="1436369"/>
            <a:chExt cx="8845550" cy="5730240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504" y="1484197"/>
              <a:ext cx="8845550" cy="2889885"/>
            </a:xfrm>
            <a:custGeom>
              <a:avLst/>
              <a:gdLst/>
              <a:ahLst/>
              <a:cxnLst/>
              <a:rect l="l" t="t" r="r" b="b"/>
              <a:pathLst>
                <a:path w="8845550" h="2889885">
                  <a:moveTo>
                    <a:pt x="12941" y="931354"/>
                  </a:moveTo>
                  <a:lnTo>
                    <a:pt x="0" y="931354"/>
                  </a:lnTo>
                  <a:lnTo>
                    <a:pt x="0" y="1910511"/>
                  </a:lnTo>
                  <a:lnTo>
                    <a:pt x="0" y="2889681"/>
                  </a:lnTo>
                  <a:lnTo>
                    <a:pt x="12941" y="2889681"/>
                  </a:lnTo>
                  <a:lnTo>
                    <a:pt x="12941" y="1910511"/>
                  </a:lnTo>
                  <a:lnTo>
                    <a:pt x="12941" y="931354"/>
                  </a:lnTo>
                  <a:close/>
                </a:path>
                <a:path w="8845550" h="2889885">
                  <a:moveTo>
                    <a:pt x="4626864" y="224205"/>
                  </a:moveTo>
                  <a:lnTo>
                    <a:pt x="4626102" y="214299"/>
                  </a:lnTo>
                  <a:lnTo>
                    <a:pt x="4616628" y="171983"/>
                  </a:lnTo>
                  <a:lnTo>
                    <a:pt x="4610100" y="156705"/>
                  </a:lnTo>
                  <a:lnTo>
                    <a:pt x="4610100" y="225729"/>
                  </a:lnTo>
                  <a:lnTo>
                    <a:pt x="4610100" y="244779"/>
                  </a:lnTo>
                  <a:lnTo>
                    <a:pt x="4602315" y="286499"/>
                  </a:lnTo>
                  <a:lnTo>
                    <a:pt x="4587964" y="322618"/>
                  </a:lnTo>
                  <a:lnTo>
                    <a:pt x="4543412" y="377837"/>
                  </a:lnTo>
                  <a:lnTo>
                    <a:pt x="4484179" y="410108"/>
                  </a:lnTo>
                  <a:lnTo>
                    <a:pt x="4418012" y="419100"/>
                  </a:lnTo>
                  <a:lnTo>
                    <a:pt x="4384751" y="414756"/>
                  </a:lnTo>
                  <a:lnTo>
                    <a:pt x="4322686" y="388188"/>
                  </a:lnTo>
                  <a:lnTo>
                    <a:pt x="4273054" y="337477"/>
                  </a:lnTo>
                  <a:lnTo>
                    <a:pt x="4255313" y="302971"/>
                  </a:lnTo>
                  <a:lnTo>
                    <a:pt x="4243578" y="262305"/>
                  </a:lnTo>
                  <a:lnTo>
                    <a:pt x="4242054" y="243255"/>
                  </a:lnTo>
                  <a:lnTo>
                    <a:pt x="4242054" y="224205"/>
                  </a:lnTo>
                  <a:lnTo>
                    <a:pt x="4253115" y="172974"/>
                  </a:lnTo>
                  <a:lnTo>
                    <a:pt x="4269854" y="137109"/>
                  </a:lnTo>
                  <a:lnTo>
                    <a:pt x="4318546" y="83997"/>
                  </a:lnTo>
                  <a:lnTo>
                    <a:pt x="4380750" y="55499"/>
                  </a:lnTo>
                  <a:lnTo>
                    <a:pt x="4414380" y="50406"/>
                  </a:lnTo>
                  <a:lnTo>
                    <a:pt x="4448340" y="51384"/>
                  </a:lnTo>
                  <a:lnTo>
                    <a:pt x="4513199" y="71424"/>
                  </a:lnTo>
                  <a:lnTo>
                    <a:pt x="4567212" y="115404"/>
                  </a:lnTo>
                  <a:lnTo>
                    <a:pt x="4602238" y="183083"/>
                  </a:lnTo>
                  <a:lnTo>
                    <a:pt x="4610100" y="225729"/>
                  </a:lnTo>
                  <a:lnTo>
                    <a:pt x="4610100" y="156705"/>
                  </a:lnTo>
                  <a:lnTo>
                    <a:pt x="4579988" y="104203"/>
                  </a:lnTo>
                  <a:lnTo>
                    <a:pt x="4525645" y="58966"/>
                  </a:lnTo>
                  <a:lnTo>
                    <a:pt x="4460672" y="36258"/>
                  </a:lnTo>
                  <a:lnTo>
                    <a:pt x="4426394" y="33362"/>
                  </a:lnTo>
                  <a:lnTo>
                    <a:pt x="4392117" y="36118"/>
                  </a:lnTo>
                  <a:lnTo>
                    <a:pt x="4327068" y="58559"/>
                  </a:lnTo>
                  <a:lnTo>
                    <a:pt x="4272559" y="103593"/>
                  </a:lnTo>
                  <a:lnTo>
                    <a:pt x="4235678" y="171234"/>
                  </a:lnTo>
                  <a:lnTo>
                    <a:pt x="4226052" y="213537"/>
                  </a:lnTo>
                  <a:lnTo>
                    <a:pt x="4225290" y="224205"/>
                  </a:lnTo>
                  <a:lnTo>
                    <a:pt x="4225290" y="244779"/>
                  </a:lnTo>
                  <a:lnTo>
                    <a:pt x="4226052" y="255447"/>
                  </a:lnTo>
                  <a:lnTo>
                    <a:pt x="4227576" y="265353"/>
                  </a:lnTo>
                  <a:lnTo>
                    <a:pt x="4238485" y="305727"/>
                  </a:lnTo>
                  <a:lnTo>
                    <a:pt x="4242054" y="313283"/>
                  </a:lnTo>
                  <a:lnTo>
                    <a:pt x="4254893" y="340537"/>
                  </a:lnTo>
                  <a:lnTo>
                    <a:pt x="4301007" y="393687"/>
                  </a:lnTo>
                  <a:lnTo>
                    <a:pt x="4359668" y="425297"/>
                  </a:lnTo>
                  <a:lnTo>
                    <a:pt x="4424616" y="435813"/>
                  </a:lnTo>
                  <a:lnTo>
                    <a:pt x="4457497" y="433324"/>
                  </a:lnTo>
                  <a:lnTo>
                    <a:pt x="4520133" y="413105"/>
                  </a:lnTo>
                  <a:lnTo>
                    <a:pt x="4573409" y="372973"/>
                  </a:lnTo>
                  <a:lnTo>
                    <a:pt x="4610100" y="315328"/>
                  </a:lnTo>
                  <a:lnTo>
                    <a:pt x="4622089" y="276491"/>
                  </a:lnTo>
                  <a:lnTo>
                    <a:pt x="4626864" y="234873"/>
                  </a:lnTo>
                  <a:lnTo>
                    <a:pt x="4626864" y="224205"/>
                  </a:lnTo>
                  <a:close/>
                </a:path>
                <a:path w="8845550" h="2889885">
                  <a:moveTo>
                    <a:pt x="4661154" y="234111"/>
                  </a:moveTo>
                  <a:lnTo>
                    <a:pt x="4659630" y="209727"/>
                  </a:lnTo>
                  <a:lnTo>
                    <a:pt x="4650562" y="167665"/>
                  </a:lnTo>
                  <a:lnTo>
                    <a:pt x="4644390" y="151511"/>
                  </a:lnTo>
                  <a:lnTo>
                    <a:pt x="4644390" y="234111"/>
                  </a:lnTo>
                  <a:lnTo>
                    <a:pt x="4643628" y="245541"/>
                  </a:lnTo>
                  <a:lnTo>
                    <a:pt x="4636986" y="287070"/>
                  </a:lnTo>
                  <a:lnTo>
                    <a:pt x="4624705" y="324040"/>
                  </a:lnTo>
                  <a:lnTo>
                    <a:pt x="4585919" y="384187"/>
                  </a:lnTo>
                  <a:lnTo>
                    <a:pt x="4532655" y="425716"/>
                  </a:lnTo>
                  <a:lnTo>
                    <a:pt x="4470285" y="448348"/>
                  </a:lnTo>
                  <a:lnTo>
                    <a:pt x="4437380" y="452501"/>
                  </a:lnTo>
                  <a:lnTo>
                    <a:pt x="4404220" y="451815"/>
                  </a:lnTo>
                  <a:lnTo>
                    <a:pt x="4339856" y="435825"/>
                  </a:lnTo>
                  <a:lnTo>
                    <a:pt x="4282567" y="400113"/>
                  </a:lnTo>
                  <a:lnTo>
                    <a:pt x="4237748" y="344398"/>
                  </a:lnTo>
                  <a:lnTo>
                    <a:pt x="4221708" y="308952"/>
                  </a:lnTo>
                  <a:lnTo>
                    <a:pt x="4210812" y="268401"/>
                  </a:lnTo>
                  <a:lnTo>
                    <a:pt x="4207764" y="234873"/>
                  </a:lnTo>
                  <a:lnTo>
                    <a:pt x="4209288" y="212775"/>
                  </a:lnTo>
                  <a:lnTo>
                    <a:pt x="4218279" y="170700"/>
                  </a:lnTo>
                  <a:lnTo>
                    <a:pt x="4232846" y="133731"/>
                  </a:lnTo>
                  <a:lnTo>
                    <a:pt x="4275899" y="75069"/>
                  </a:lnTo>
                  <a:lnTo>
                    <a:pt x="4332732" y="36626"/>
                  </a:lnTo>
                  <a:lnTo>
                    <a:pt x="4397641" y="18300"/>
                  </a:lnTo>
                  <a:lnTo>
                    <a:pt x="4431347" y="16637"/>
                  </a:lnTo>
                  <a:lnTo>
                    <a:pt x="4464926" y="19939"/>
                  </a:lnTo>
                  <a:lnTo>
                    <a:pt x="4528858" y="41402"/>
                  </a:lnTo>
                  <a:lnTo>
                    <a:pt x="4583760" y="82575"/>
                  </a:lnTo>
                  <a:lnTo>
                    <a:pt x="4623917" y="143294"/>
                  </a:lnTo>
                  <a:lnTo>
                    <a:pt x="4636681" y="180949"/>
                  </a:lnTo>
                  <a:lnTo>
                    <a:pt x="4643628" y="223443"/>
                  </a:lnTo>
                  <a:lnTo>
                    <a:pt x="4644390" y="234111"/>
                  </a:lnTo>
                  <a:lnTo>
                    <a:pt x="4644390" y="151511"/>
                  </a:lnTo>
                  <a:lnTo>
                    <a:pt x="4617415" y="97624"/>
                  </a:lnTo>
                  <a:lnTo>
                    <a:pt x="4568355" y="46342"/>
                  </a:lnTo>
                  <a:lnTo>
                    <a:pt x="4508284" y="13804"/>
                  </a:lnTo>
                  <a:lnTo>
                    <a:pt x="4442155" y="0"/>
                  </a:lnTo>
                  <a:lnTo>
                    <a:pt x="4408335" y="127"/>
                  </a:lnTo>
                  <a:lnTo>
                    <a:pt x="4342308" y="14376"/>
                  </a:lnTo>
                  <a:lnTo>
                    <a:pt x="4282503" y="47307"/>
                  </a:lnTo>
                  <a:lnTo>
                    <a:pt x="4233850" y="98907"/>
                  </a:lnTo>
                  <a:lnTo>
                    <a:pt x="4201249" y="169151"/>
                  </a:lnTo>
                  <a:lnTo>
                    <a:pt x="4192524" y="211251"/>
                  </a:lnTo>
                  <a:lnTo>
                    <a:pt x="4191000" y="235635"/>
                  </a:lnTo>
                  <a:lnTo>
                    <a:pt x="4192524" y="259257"/>
                  </a:lnTo>
                  <a:lnTo>
                    <a:pt x="4194048" y="270687"/>
                  </a:lnTo>
                  <a:lnTo>
                    <a:pt x="4205465" y="313296"/>
                  </a:lnTo>
                  <a:lnTo>
                    <a:pt x="4207764" y="318452"/>
                  </a:lnTo>
                  <a:lnTo>
                    <a:pt x="4222013" y="350647"/>
                  </a:lnTo>
                  <a:lnTo>
                    <a:pt x="4243044" y="382816"/>
                  </a:lnTo>
                  <a:lnTo>
                    <a:pt x="4295953" y="431787"/>
                  </a:lnTo>
                  <a:lnTo>
                    <a:pt x="4359008" y="460629"/>
                  </a:lnTo>
                  <a:lnTo>
                    <a:pt x="4427042" y="469747"/>
                  </a:lnTo>
                  <a:lnTo>
                    <a:pt x="4461319" y="467042"/>
                  </a:lnTo>
                  <a:lnTo>
                    <a:pt x="4527156" y="447370"/>
                  </a:lnTo>
                  <a:lnTo>
                    <a:pt x="4585043" y="409016"/>
                  </a:lnTo>
                  <a:lnTo>
                    <a:pt x="4629836" y="352386"/>
                  </a:lnTo>
                  <a:lnTo>
                    <a:pt x="4645698" y="317360"/>
                  </a:lnTo>
                  <a:lnTo>
                    <a:pt x="4656353" y="277914"/>
                  </a:lnTo>
                  <a:lnTo>
                    <a:pt x="4661154" y="234111"/>
                  </a:lnTo>
                  <a:close/>
                </a:path>
                <a:path w="8845550" h="2889885">
                  <a:moveTo>
                    <a:pt x="8845296" y="931341"/>
                  </a:moveTo>
                  <a:lnTo>
                    <a:pt x="8833104" y="931341"/>
                  </a:lnTo>
                  <a:lnTo>
                    <a:pt x="8833104" y="1910511"/>
                  </a:lnTo>
                  <a:lnTo>
                    <a:pt x="8833104" y="2889681"/>
                  </a:lnTo>
                  <a:lnTo>
                    <a:pt x="8845296" y="2889681"/>
                  </a:lnTo>
                  <a:lnTo>
                    <a:pt x="8845296" y="1910511"/>
                  </a:lnTo>
                  <a:lnTo>
                    <a:pt x="8845296" y="931341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800" y="1523999"/>
              <a:ext cx="7924800" cy="4808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437387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091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6800" y="6332219"/>
              <a:ext cx="7924800" cy="745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9794" y="870458"/>
            <a:ext cx="21723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>
                <a:solidFill>
                  <a:srgbClr val="7A989A"/>
                </a:solidFill>
              </a:rPr>
              <a:t>Constraints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3916679"/>
            <a:chOff x="457200" y="1436369"/>
            <a:chExt cx="9144000" cy="3916679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504" y="1484197"/>
              <a:ext cx="8845550" cy="1910714"/>
            </a:xfrm>
            <a:custGeom>
              <a:avLst/>
              <a:gdLst/>
              <a:ahLst/>
              <a:cxnLst/>
              <a:rect l="l" t="t" r="r" b="b"/>
              <a:pathLst>
                <a:path w="8845550" h="1910714">
                  <a:moveTo>
                    <a:pt x="12941" y="931354"/>
                  </a:moveTo>
                  <a:lnTo>
                    <a:pt x="0" y="931354"/>
                  </a:lnTo>
                  <a:lnTo>
                    <a:pt x="0" y="1910511"/>
                  </a:lnTo>
                  <a:lnTo>
                    <a:pt x="12941" y="1910511"/>
                  </a:lnTo>
                  <a:lnTo>
                    <a:pt x="12941" y="931354"/>
                  </a:lnTo>
                  <a:close/>
                </a:path>
                <a:path w="8845550" h="1910714">
                  <a:moveTo>
                    <a:pt x="4626864" y="224205"/>
                  </a:moveTo>
                  <a:lnTo>
                    <a:pt x="4626102" y="214299"/>
                  </a:lnTo>
                  <a:lnTo>
                    <a:pt x="4616628" y="171983"/>
                  </a:lnTo>
                  <a:lnTo>
                    <a:pt x="4610100" y="156705"/>
                  </a:lnTo>
                  <a:lnTo>
                    <a:pt x="4610100" y="225729"/>
                  </a:lnTo>
                  <a:lnTo>
                    <a:pt x="4610100" y="244779"/>
                  </a:lnTo>
                  <a:lnTo>
                    <a:pt x="4602315" y="286499"/>
                  </a:lnTo>
                  <a:lnTo>
                    <a:pt x="4587964" y="322618"/>
                  </a:lnTo>
                  <a:lnTo>
                    <a:pt x="4543412" y="377837"/>
                  </a:lnTo>
                  <a:lnTo>
                    <a:pt x="4484179" y="410108"/>
                  </a:lnTo>
                  <a:lnTo>
                    <a:pt x="4418012" y="419100"/>
                  </a:lnTo>
                  <a:lnTo>
                    <a:pt x="4384751" y="414756"/>
                  </a:lnTo>
                  <a:lnTo>
                    <a:pt x="4322686" y="388188"/>
                  </a:lnTo>
                  <a:lnTo>
                    <a:pt x="4273054" y="337477"/>
                  </a:lnTo>
                  <a:lnTo>
                    <a:pt x="4255313" y="302971"/>
                  </a:lnTo>
                  <a:lnTo>
                    <a:pt x="4243578" y="262305"/>
                  </a:lnTo>
                  <a:lnTo>
                    <a:pt x="4242054" y="243255"/>
                  </a:lnTo>
                  <a:lnTo>
                    <a:pt x="4242054" y="224205"/>
                  </a:lnTo>
                  <a:lnTo>
                    <a:pt x="4253115" y="172974"/>
                  </a:lnTo>
                  <a:lnTo>
                    <a:pt x="4269854" y="137109"/>
                  </a:lnTo>
                  <a:lnTo>
                    <a:pt x="4318546" y="83997"/>
                  </a:lnTo>
                  <a:lnTo>
                    <a:pt x="4380750" y="55499"/>
                  </a:lnTo>
                  <a:lnTo>
                    <a:pt x="4414380" y="50406"/>
                  </a:lnTo>
                  <a:lnTo>
                    <a:pt x="4448340" y="51384"/>
                  </a:lnTo>
                  <a:lnTo>
                    <a:pt x="4513199" y="71424"/>
                  </a:lnTo>
                  <a:lnTo>
                    <a:pt x="4567212" y="115404"/>
                  </a:lnTo>
                  <a:lnTo>
                    <a:pt x="4602238" y="183083"/>
                  </a:lnTo>
                  <a:lnTo>
                    <a:pt x="4610100" y="225729"/>
                  </a:lnTo>
                  <a:lnTo>
                    <a:pt x="4610100" y="156705"/>
                  </a:lnTo>
                  <a:lnTo>
                    <a:pt x="4579988" y="104203"/>
                  </a:lnTo>
                  <a:lnTo>
                    <a:pt x="4525645" y="58966"/>
                  </a:lnTo>
                  <a:lnTo>
                    <a:pt x="4460672" y="36258"/>
                  </a:lnTo>
                  <a:lnTo>
                    <a:pt x="4426394" y="33362"/>
                  </a:lnTo>
                  <a:lnTo>
                    <a:pt x="4392117" y="36118"/>
                  </a:lnTo>
                  <a:lnTo>
                    <a:pt x="4327068" y="58559"/>
                  </a:lnTo>
                  <a:lnTo>
                    <a:pt x="4272559" y="103593"/>
                  </a:lnTo>
                  <a:lnTo>
                    <a:pt x="4235678" y="171234"/>
                  </a:lnTo>
                  <a:lnTo>
                    <a:pt x="4226052" y="213537"/>
                  </a:lnTo>
                  <a:lnTo>
                    <a:pt x="4225290" y="224205"/>
                  </a:lnTo>
                  <a:lnTo>
                    <a:pt x="4225290" y="244779"/>
                  </a:lnTo>
                  <a:lnTo>
                    <a:pt x="4226052" y="255447"/>
                  </a:lnTo>
                  <a:lnTo>
                    <a:pt x="4227576" y="265353"/>
                  </a:lnTo>
                  <a:lnTo>
                    <a:pt x="4238485" y="305727"/>
                  </a:lnTo>
                  <a:lnTo>
                    <a:pt x="4242054" y="313283"/>
                  </a:lnTo>
                  <a:lnTo>
                    <a:pt x="4254893" y="340537"/>
                  </a:lnTo>
                  <a:lnTo>
                    <a:pt x="4301007" y="393687"/>
                  </a:lnTo>
                  <a:lnTo>
                    <a:pt x="4359668" y="425297"/>
                  </a:lnTo>
                  <a:lnTo>
                    <a:pt x="4424616" y="435813"/>
                  </a:lnTo>
                  <a:lnTo>
                    <a:pt x="4457497" y="433324"/>
                  </a:lnTo>
                  <a:lnTo>
                    <a:pt x="4520133" y="413105"/>
                  </a:lnTo>
                  <a:lnTo>
                    <a:pt x="4573409" y="372973"/>
                  </a:lnTo>
                  <a:lnTo>
                    <a:pt x="4610100" y="315328"/>
                  </a:lnTo>
                  <a:lnTo>
                    <a:pt x="4622089" y="276491"/>
                  </a:lnTo>
                  <a:lnTo>
                    <a:pt x="4626864" y="234873"/>
                  </a:lnTo>
                  <a:lnTo>
                    <a:pt x="4626864" y="224205"/>
                  </a:lnTo>
                  <a:close/>
                </a:path>
                <a:path w="8845550" h="1910714">
                  <a:moveTo>
                    <a:pt x="4661154" y="234111"/>
                  </a:moveTo>
                  <a:lnTo>
                    <a:pt x="4659630" y="209727"/>
                  </a:lnTo>
                  <a:lnTo>
                    <a:pt x="4650562" y="167665"/>
                  </a:lnTo>
                  <a:lnTo>
                    <a:pt x="4644390" y="151511"/>
                  </a:lnTo>
                  <a:lnTo>
                    <a:pt x="4644390" y="234111"/>
                  </a:lnTo>
                  <a:lnTo>
                    <a:pt x="4643628" y="245541"/>
                  </a:lnTo>
                  <a:lnTo>
                    <a:pt x="4636986" y="287070"/>
                  </a:lnTo>
                  <a:lnTo>
                    <a:pt x="4624705" y="324040"/>
                  </a:lnTo>
                  <a:lnTo>
                    <a:pt x="4585919" y="384187"/>
                  </a:lnTo>
                  <a:lnTo>
                    <a:pt x="4532655" y="425716"/>
                  </a:lnTo>
                  <a:lnTo>
                    <a:pt x="4470285" y="448348"/>
                  </a:lnTo>
                  <a:lnTo>
                    <a:pt x="4437380" y="452501"/>
                  </a:lnTo>
                  <a:lnTo>
                    <a:pt x="4404220" y="451815"/>
                  </a:lnTo>
                  <a:lnTo>
                    <a:pt x="4339856" y="435825"/>
                  </a:lnTo>
                  <a:lnTo>
                    <a:pt x="4282567" y="400113"/>
                  </a:lnTo>
                  <a:lnTo>
                    <a:pt x="4237748" y="344398"/>
                  </a:lnTo>
                  <a:lnTo>
                    <a:pt x="4221708" y="308952"/>
                  </a:lnTo>
                  <a:lnTo>
                    <a:pt x="4210812" y="268401"/>
                  </a:lnTo>
                  <a:lnTo>
                    <a:pt x="4207764" y="234873"/>
                  </a:lnTo>
                  <a:lnTo>
                    <a:pt x="4209288" y="212775"/>
                  </a:lnTo>
                  <a:lnTo>
                    <a:pt x="4218279" y="170700"/>
                  </a:lnTo>
                  <a:lnTo>
                    <a:pt x="4232846" y="133731"/>
                  </a:lnTo>
                  <a:lnTo>
                    <a:pt x="4275899" y="75069"/>
                  </a:lnTo>
                  <a:lnTo>
                    <a:pt x="4332732" y="36626"/>
                  </a:lnTo>
                  <a:lnTo>
                    <a:pt x="4397641" y="18300"/>
                  </a:lnTo>
                  <a:lnTo>
                    <a:pt x="4431347" y="16637"/>
                  </a:lnTo>
                  <a:lnTo>
                    <a:pt x="4464926" y="19939"/>
                  </a:lnTo>
                  <a:lnTo>
                    <a:pt x="4528858" y="41402"/>
                  </a:lnTo>
                  <a:lnTo>
                    <a:pt x="4583760" y="82575"/>
                  </a:lnTo>
                  <a:lnTo>
                    <a:pt x="4623917" y="143294"/>
                  </a:lnTo>
                  <a:lnTo>
                    <a:pt x="4636681" y="180949"/>
                  </a:lnTo>
                  <a:lnTo>
                    <a:pt x="4643628" y="223443"/>
                  </a:lnTo>
                  <a:lnTo>
                    <a:pt x="4644390" y="234111"/>
                  </a:lnTo>
                  <a:lnTo>
                    <a:pt x="4644390" y="151511"/>
                  </a:lnTo>
                  <a:lnTo>
                    <a:pt x="4617415" y="97624"/>
                  </a:lnTo>
                  <a:lnTo>
                    <a:pt x="4568355" y="46342"/>
                  </a:lnTo>
                  <a:lnTo>
                    <a:pt x="4508284" y="13804"/>
                  </a:lnTo>
                  <a:lnTo>
                    <a:pt x="4442155" y="0"/>
                  </a:lnTo>
                  <a:lnTo>
                    <a:pt x="4408335" y="127"/>
                  </a:lnTo>
                  <a:lnTo>
                    <a:pt x="4342308" y="14376"/>
                  </a:lnTo>
                  <a:lnTo>
                    <a:pt x="4282503" y="47307"/>
                  </a:lnTo>
                  <a:lnTo>
                    <a:pt x="4233850" y="98907"/>
                  </a:lnTo>
                  <a:lnTo>
                    <a:pt x="4201249" y="169151"/>
                  </a:lnTo>
                  <a:lnTo>
                    <a:pt x="4192524" y="211251"/>
                  </a:lnTo>
                  <a:lnTo>
                    <a:pt x="4191000" y="235635"/>
                  </a:lnTo>
                  <a:lnTo>
                    <a:pt x="4192524" y="259257"/>
                  </a:lnTo>
                  <a:lnTo>
                    <a:pt x="4194048" y="270687"/>
                  </a:lnTo>
                  <a:lnTo>
                    <a:pt x="4205465" y="313296"/>
                  </a:lnTo>
                  <a:lnTo>
                    <a:pt x="4207764" y="318452"/>
                  </a:lnTo>
                  <a:lnTo>
                    <a:pt x="4222013" y="350647"/>
                  </a:lnTo>
                  <a:lnTo>
                    <a:pt x="4243044" y="382816"/>
                  </a:lnTo>
                  <a:lnTo>
                    <a:pt x="4295953" y="431787"/>
                  </a:lnTo>
                  <a:lnTo>
                    <a:pt x="4359008" y="460629"/>
                  </a:lnTo>
                  <a:lnTo>
                    <a:pt x="4427042" y="469747"/>
                  </a:lnTo>
                  <a:lnTo>
                    <a:pt x="4461319" y="467042"/>
                  </a:lnTo>
                  <a:lnTo>
                    <a:pt x="4527156" y="447370"/>
                  </a:lnTo>
                  <a:lnTo>
                    <a:pt x="4585043" y="409016"/>
                  </a:lnTo>
                  <a:lnTo>
                    <a:pt x="4629836" y="352386"/>
                  </a:lnTo>
                  <a:lnTo>
                    <a:pt x="4645698" y="317360"/>
                  </a:lnTo>
                  <a:lnTo>
                    <a:pt x="4656353" y="277914"/>
                  </a:lnTo>
                  <a:lnTo>
                    <a:pt x="4661154" y="234111"/>
                  </a:lnTo>
                  <a:close/>
                </a:path>
                <a:path w="8845550" h="1910714">
                  <a:moveTo>
                    <a:pt x="8845296" y="931341"/>
                  </a:moveTo>
                  <a:lnTo>
                    <a:pt x="8833104" y="931341"/>
                  </a:lnTo>
                  <a:lnTo>
                    <a:pt x="8833104" y="1910511"/>
                  </a:lnTo>
                  <a:lnTo>
                    <a:pt x="8845296" y="1910511"/>
                  </a:lnTo>
                  <a:lnTo>
                    <a:pt x="8845296" y="931341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339394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339470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104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7691" y="1934210"/>
            <a:ext cx="7510780" cy="28422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85"/>
              </a:spcBef>
              <a:buClr>
                <a:srgbClr val="D16349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NOT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NULL</a:t>
            </a:r>
            <a:endParaRPr sz="2400">
              <a:latin typeface="Georgia"/>
              <a:cs typeface="Georgia"/>
            </a:endParaRPr>
          </a:p>
          <a:p>
            <a:pPr marL="28511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Georgia"/>
                <a:cs typeface="Georgia"/>
              </a:rPr>
              <a:t>Tidak boleh berisi NULL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(kosong).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290"/>
              </a:spcBef>
              <a:buClr>
                <a:srgbClr val="D16349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UNIQUE</a:t>
            </a:r>
            <a:endParaRPr sz="2400">
              <a:latin typeface="Georgia"/>
              <a:cs typeface="Georgia"/>
            </a:endParaRPr>
          </a:p>
          <a:p>
            <a:pPr marL="28511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Georgia"/>
                <a:cs typeface="Georgia"/>
              </a:rPr>
              <a:t>Satu data dengan data yang </a:t>
            </a:r>
            <a:r>
              <a:rPr sz="2400" dirty="0">
                <a:latin typeface="Georgia"/>
                <a:cs typeface="Georgia"/>
              </a:rPr>
              <a:t>lainnya </a:t>
            </a:r>
            <a:r>
              <a:rPr sz="2400" spc="-5" dirty="0">
                <a:latin typeface="Georgia"/>
                <a:cs typeface="Georgia"/>
              </a:rPr>
              <a:t>tidak boleh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sama.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290"/>
              </a:spcBef>
              <a:buClr>
                <a:srgbClr val="D16349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PRIMARY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KEY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285"/>
              </a:spcBef>
              <a:buClr>
                <a:srgbClr val="D16349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FOREIGN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KEY</a:t>
            </a:r>
            <a:endParaRPr sz="2400">
              <a:latin typeface="Georgia"/>
              <a:cs typeface="Georgia"/>
            </a:endParaRPr>
          </a:p>
          <a:p>
            <a:pPr marL="28511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Georgia"/>
                <a:cs typeface="Georgia"/>
              </a:rPr>
              <a:t>Sebagai relasi </a:t>
            </a:r>
            <a:r>
              <a:rPr sz="2400" dirty="0">
                <a:latin typeface="Georgia"/>
                <a:cs typeface="Georgia"/>
              </a:rPr>
              <a:t>antara 2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tabel.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3504" y="5353050"/>
            <a:ext cx="8845550" cy="1813560"/>
            <a:chOff x="603504" y="5353050"/>
            <a:chExt cx="8845550" cy="1813560"/>
          </a:xfrm>
        </p:grpSpPr>
        <p:sp>
          <p:nvSpPr>
            <p:cNvPr id="12" name="object 12"/>
            <p:cNvSpPr/>
            <p:nvPr/>
          </p:nvSpPr>
          <p:spPr>
            <a:xfrm>
              <a:off x="603504" y="535304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091" y="0"/>
                  </a:lnTo>
                  <a:lnTo>
                    <a:pt x="8833091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5601" y="870458"/>
            <a:ext cx="37211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7A989A"/>
                </a:solidFill>
              </a:rPr>
              <a:t>Tipe data di</a:t>
            </a:r>
            <a:r>
              <a:rPr u="none" spc="-15" dirty="0">
                <a:solidFill>
                  <a:srgbClr val="7A989A"/>
                </a:solidFill>
              </a:rPr>
              <a:t> </a:t>
            </a:r>
            <a:r>
              <a:rPr u="none" spc="-5" dirty="0">
                <a:solidFill>
                  <a:srgbClr val="7A989A"/>
                </a:solidFill>
              </a:rPr>
              <a:t>MySQL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4503" y="1484198"/>
              <a:ext cx="470534" cy="469900"/>
            </a:xfrm>
            <a:custGeom>
              <a:avLst/>
              <a:gdLst/>
              <a:ahLst/>
              <a:cxnLst/>
              <a:rect l="l" t="t" r="r" b="b"/>
              <a:pathLst>
                <a:path w="470535" h="469900">
                  <a:moveTo>
                    <a:pt x="470154" y="234111"/>
                  </a:moveTo>
                  <a:lnTo>
                    <a:pt x="459565" y="167662"/>
                  </a:lnTo>
                  <a:lnTo>
                    <a:pt x="445290" y="130292"/>
                  </a:lnTo>
                  <a:lnTo>
                    <a:pt x="403572" y="69632"/>
                  </a:lnTo>
                  <a:lnTo>
                    <a:pt x="348394" y="27728"/>
                  </a:lnTo>
                  <a:lnTo>
                    <a:pt x="284678" y="4562"/>
                  </a:lnTo>
                  <a:lnTo>
                    <a:pt x="251156" y="0"/>
                  </a:lnTo>
                  <a:lnTo>
                    <a:pt x="217345" y="115"/>
                  </a:lnTo>
                  <a:lnTo>
                    <a:pt x="151315" y="14368"/>
                  </a:lnTo>
                  <a:lnTo>
                    <a:pt x="91510" y="47303"/>
                  </a:lnTo>
                  <a:lnTo>
                    <a:pt x="42851" y="98902"/>
                  </a:lnTo>
                  <a:lnTo>
                    <a:pt x="10257" y="169144"/>
                  </a:lnTo>
                  <a:lnTo>
                    <a:pt x="1523" y="211251"/>
                  </a:lnTo>
                  <a:lnTo>
                    <a:pt x="0" y="235635"/>
                  </a:lnTo>
                  <a:lnTo>
                    <a:pt x="1524" y="259257"/>
                  </a:lnTo>
                  <a:lnTo>
                    <a:pt x="3048" y="270687"/>
                  </a:lnTo>
                  <a:lnTo>
                    <a:pt x="14475" y="313286"/>
                  </a:lnTo>
                  <a:lnTo>
                    <a:pt x="16764" y="318451"/>
                  </a:lnTo>
                  <a:lnTo>
                    <a:pt x="16764" y="234873"/>
                  </a:lnTo>
                  <a:lnTo>
                    <a:pt x="18288" y="212775"/>
                  </a:lnTo>
                  <a:lnTo>
                    <a:pt x="27280" y="170698"/>
                  </a:lnTo>
                  <a:lnTo>
                    <a:pt x="41857" y="133731"/>
                  </a:lnTo>
                  <a:lnTo>
                    <a:pt x="84910" y="75059"/>
                  </a:lnTo>
                  <a:lnTo>
                    <a:pt x="141743" y="36626"/>
                  </a:lnTo>
                  <a:lnTo>
                    <a:pt x="206650" y="18296"/>
                  </a:lnTo>
                  <a:lnTo>
                    <a:pt x="240349" y="16627"/>
                  </a:lnTo>
                  <a:lnTo>
                    <a:pt x="273926" y="19933"/>
                  </a:lnTo>
                  <a:lnTo>
                    <a:pt x="337867" y="41402"/>
                  </a:lnTo>
                  <a:lnTo>
                    <a:pt x="392768" y="82567"/>
                  </a:lnTo>
                  <a:lnTo>
                    <a:pt x="432923" y="143292"/>
                  </a:lnTo>
                  <a:lnTo>
                    <a:pt x="445688" y="180948"/>
                  </a:lnTo>
                  <a:lnTo>
                    <a:pt x="452628" y="223443"/>
                  </a:lnTo>
                  <a:lnTo>
                    <a:pt x="453390" y="234111"/>
                  </a:lnTo>
                  <a:lnTo>
                    <a:pt x="453390" y="320266"/>
                  </a:lnTo>
                  <a:lnTo>
                    <a:pt x="454710" y="317351"/>
                  </a:lnTo>
                  <a:lnTo>
                    <a:pt x="465362" y="277910"/>
                  </a:lnTo>
                  <a:lnTo>
                    <a:pt x="470154" y="234111"/>
                  </a:lnTo>
                  <a:close/>
                </a:path>
                <a:path w="470535" h="469900">
                  <a:moveTo>
                    <a:pt x="453390" y="320266"/>
                  </a:moveTo>
                  <a:lnTo>
                    <a:pt x="453390" y="234111"/>
                  </a:lnTo>
                  <a:lnTo>
                    <a:pt x="452628" y="245541"/>
                  </a:lnTo>
                  <a:lnTo>
                    <a:pt x="445992" y="287061"/>
                  </a:lnTo>
                  <a:lnTo>
                    <a:pt x="433714" y="324030"/>
                  </a:lnTo>
                  <a:lnTo>
                    <a:pt x="394926" y="384178"/>
                  </a:lnTo>
                  <a:lnTo>
                    <a:pt x="341655" y="425709"/>
                  </a:lnTo>
                  <a:lnTo>
                    <a:pt x="279293" y="448345"/>
                  </a:lnTo>
                  <a:lnTo>
                    <a:pt x="246387" y="452491"/>
                  </a:lnTo>
                  <a:lnTo>
                    <a:pt x="213231" y="451809"/>
                  </a:lnTo>
                  <a:lnTo>
                    <a:pt x="148860" y="435824"/>
                  </a:lnTo>
                  <a:lnTo>
                    <a:pt x="91573" y="400113"/>
                  </a:lnTo>
                  <a:lnTo>
                    <a:pt x="46759" y="344397"/>
                  </a:lnTo>
                  <a:lnTo>
                    <a:pt x="30715" y="308952"/>
                  </a:lnTo>
                  <a:lnTo>
                    <a:pt x="19812" y="268401"/>
                  </a:lnTo>
                  <a:lnTo>
                    <a:pt x="16764" y="234873"/>
                  </a:lnTo>
                  <a:lnTo>
                    <a:pt x="16764" y="318451"/>
                  </a:lnTo>
                  <a:lnTo>
                    <a:pt x="52053" y="382811"/>
                  </a:lnTo>
                  <a:lnTo>
                    <a:pt x="104954" y="431785"/>
                  </a:lnTo>
                  <a:lnTo>
                    <a:pt x="168010" y="460625"/>
                  </a:lnTo>
                  <a:lnTo>
                    <a:pt x="236052" y="469745"/>
                  </a:lnTo>
                  <a:lnTo>
                    <a:pt x="270328" y="467041"/>
                  </a:lnTo>
                  <a:lnTo>
                    <a:pt x="336158" y="447362"/>
                  </a:lnTo>
                  <a:lnTo>
                    <a:pt x="394052" y="409004"/>
                  </a:lnTo>
                  <a:lnTo>
                    <a:pt x="438843" y="352381"/>
                  </a:lnTo>
                  <a:lnTo>
                    <a:pt x="453390" y="320266"/>
                  </a:lnTo>
                  <a:close/>
                </a:path>
                <a:path w="470535" h="469900">
                  <a:moveTo>
                    <a:pt x="435864" y="234873"/>
                  </a:moveTo>
                  <a:lnTo>
                    <a:pt x="435864" y="224205"/>
                  </a:lnTo>
                  <a:lnTo>
                    <a:pt x="435102" y="214299"/>
                  </a:lnTo>
                  <a:lnTo>
                    <a:pt x="425628" y="171971"/>
                  </a:lnTo>
                  <a:lnTo>
                    <a:pt x="409962" y="135270"/>
                  </a:lnTo>
                  <a:lnTo>
                    <a:pt x="363591" y="78760"/>
                  </a:lnTo>
                  <a:lnTo>
                    <a:pt x="303050" y="44785"/>
                  </a:lnTo>
                  <a:lnTo>
                    <a:pt x="235405" y="33363"/>
                  </a:lnTo>
                  <a:lnTo>
                    <a:pt x="201126" y="36114"/>
                  </a:lnTo>
                  <a:lnTo>
                    <a:pt x="136068" y="58552"/>
                  </a:lnTo>
                  <a:lnTo>
                    <a:pt x="81564" y="103585"/>
                  </a:lnTo>
                  <a:lnTo>
                    <a:pt x="44680" y="171230"/>
                  </a:lnTo>
                  <a:lnTo>
                    <a:pt x="35052" y="213537"/>
                  </a:lnTo>
                  <a:lnTo>
                    <a:pt x="34290" y="224205"/>
                  </a:lnTo>
                  <a:lnTo>
                    <a:pt x="34290" y="244779"/>
                  </a:lnTo>
                  <a:lnTo>
                    <a:pt x="35052" y="255447"/>
                  </a:lnTo>
                  <a:lnTo>
                    <a:pt x="36576" y="265353"/>
                  </a:lnTo>
                  <a:lnTo>
                    <a:pt x="47495" y="305724"/>
                  </a:lnTo>
                  <a:lnTo>
                    <a:pt x="51053" y="313274"/>
                  </a:lnTo>
                  <a:lnTo>
                    <a:pt x="51053" y="224205"/>
                  </a:lnTo>
                  <a:lnTo>
                    <a:pt x="51816" y="215061"/>
                  </a:lnTo>
                  <a:lnTo>
                    <a:pt x="62126" y="172965"/>
                  </a:lnTo>
                  <a:lnTo>
                    <a:pt x="78862" y="137108"/>
                  </a:lnTo>
                  <a:lnTo>
                    <a:pt x="127548" y="83995"/>
                  </a:lnTo>
                  <a:lnTo>
                    <a:pt x="189752" y="55496"/>
                  </a:lnTo>
                  <a:lnTo>
                    <a:pt x="223383" y="50404"/>
                  </a:lnTo>
                  <a:lnTo>
                    <a:pt x="257347" y="51381"/>
                  </a:lnTo>
                  <a:lnTo>
                    <a:pt x="322210" y="71424"/>
                  </a:lnTo>
                  <a:lnTo>
                    <a:pt x="376217" y="115398"/>
                  </a:lnTo>
                  <a:lnTo>
                    <a:pt x="411243" y="183074"/>
                  </a:lnTo>
                  <a:lnTo>
                    <a:pt x="419100" y="225729"/>
                  </a:lnTo>
                  <a:lnTo>
                    <a:pt x="419100" y="315316"/>
                  </a:lnTo>
                  <a:lnTo>
                    <a:pt x="420079" y="313405"/>
                  </a:lnTo>
                  <a:lnTo>
                    <a:pt x="431097" y="276481"/>
                  </a:lnTo>
                  <a:lnTo>
                    <a:pt x="435864" y="234873"/>
                  </a:lnTo>
                  <a:close/>
                </a:path>
                <a:path w="470535" h="469900">
                  <a:moveTo>
                    <a:pt x="419100" y="315316"/>
                  </a:moveTo>
                  <a:lnTo>
                    <a:pt x="419100" y="244779"/>
                  </a:lnTo>
                  <a:lnTo>
                    <a:pt x="411322" y="286497"/>
                  </a:lnTo>
                  <a:lnTo>
                    <a:pt x="396971" y="322606"/>
                  </a:lnTo>
                  <a:lnTo>
                    <a:pt x="352421" y="377826"/>
                  </a:lnTo>
                  <a:lnTo>
                    <a:pt x="293191" y="410100"/>
                  </a:lnTo>
                  <a:lnTo>
                    <a:pt x="227023" y="419090"/>
                  </a:lnTo>
                  <a:lnTo>
                    <a:pt x="193757" y="414748"/>
                  </a:lnTo>
                  <a:lnTo>
                    <a:pt x="131698" y="388177"/>
                  </a:lnTo>
                  <a:lnTo>
                    <a:pt x="82058" y="337476"/>
                  </a:lnTo>
                  <a:lnTo>
                    <a:pt x="64314" y="302971"/>
                  </a:lnTo>
                  <a:lnTo>
                    <a:pt x="52577" y="262305"/>
                  </a:lnTo>
                  <a:lnTo>
                    <a:pt x="51053" y="243255"/>
                  </a:lnTo>
                  <a:lnTo>
                    <a:pt x="51053" y="313274"/>
                  </a:lnTo>
                  <a:lnTo>
                    <a:pt x="84999" y="369831"/>
                  </a:lnTo>
                  <a:lnTo>
                    <a:pt x="138173" y="412152"/>
                  </a:lnTo>
                  <a:lnTo>
                    <a:pt x="200759" y="433156"/>
                  </a:lnTo>
                  <a:lnTo>
                    <a:pt x="233627" y="435812"/>
                  </a:lnTo>
                  <a:lnTo>
                    <a:pt x="266501" y="433314"/>
                  </a:lnTo>
                  <a:lnTo>
                    <a:pt x="329140" y="413095"/>
                  </a:lnTo>
                  <a:lnTo>
                    <a:pt x="382418" y="372969"/>
                  </a:lnTo>
                  <a:lnTo>
                    <a:pt x="403592" y="345587"/>
                  </a:lnTo>
                  <a:lnTo>
                    <a:pt x="419100" y="315316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41477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241553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0739" y="1952497"/>
            <a:ext cx="7800340" cy="12325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5115" marR="5080" indent="-273050">
              <a:lnSpc>
                <a:spcPct val="80000"/>
              </a:lnSpc>
              <a:spcBef>
                <a:spcPts val="530"/>
              </a:spcBef>
              <a:buClr>
                <a:srgbClr val="D16349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dirty="0">
                <a:latin typeface="Georgia"/>
                <a:cs typeface="Georgia"/>
              </a:rPr>
              <a:t>Dalam bahasa SQL </a:t>
            </a:r>
            <a:r>
              <a:rPr sz="1800" spc="-5" dirty="0">
                <a:latin typeface="Georgia"/>
                <a:cs typeface="Georgia"/>
              </a:rPr>
              <a:t>pada umumnya </a:t>
            </a:r>
            <a:r>
              <a:rPr sz="1800" dirty="0">
                <a:latin typeface="Georgia"/>
                <a:cs typeface="Georgia"/>
              </a:rPr>
              <a:t>informasi </a:t>
            </a:r>
            <a:r>
              <a:rPr sz="1800" spc="-5" dirty="0">
                <a:latin typeface="Georgia"/>
                <a:cs typeface="Georgia"/>
              </a:rPr>
              <a:t>tersimpan dalam tabel-tabel  yang secara logik merupakan struktur dua dimensi terdiri dari baris (</a:t>
            </a:r>
            <a:r>
              <a:rPr sz="1800" i="1" spc="-5" dirty="0">
                <a:latin typeface="Georgia"/>
                <a:cs typeface="Georgia"/>
              </a:rPr>
              <a:t>row  </a:t>
            </a:r>
            <a:r>
              <a:rPr sz="1800" spc="-5" dirty="0">
                <a:latin typeface="Georgia"/>
                <a:cs typeface="Georgia"/>
              </a:rPr>
              <a:t>atau </a:t>
            </a:r>
            <a:r>
              <a:rPr sz="1800" i="1" spc="-5" dirty="0">
                <a:latin typeface="Georgia"/>
                <a:cs typeface="Georgia"/>
              </a:rPr>
              <a:t>record</a:t>
            </a:r>
            <a:r>
              <a:rPr sz="1800" spc="-5" dirty="0">
                <a:latin typeface="Georgia"/>
                <a:cs typeface="Georgia"/>
              </a:rPr>
              <a:t>) dan kolom(</a:t>
            </a:r>
            <a:r>
              <a:rPr sz="1800" i="1" spc="-5" dirty="0">
                <a:latin typeface="Georgia"/>
                <a:cs typeface="Georgia"/>
              </a:rPr>
              <a:t>column </a:t>
            </a:r>
            <a:r>
              <a:rPr sz="1800" spc="-5" dirty="0">
                <a:latin typeface="Georgia"/>
                <a:cs typeface="Georgia"/>
              </a:rPr>
              <a:t>atau </a:t>
            </a:r>
            <a:r>
              <a:rPr sz="1800" i="1" spc="-5" dirty="0">
                <a:latin typeface="Georgia"/>
                <a:cs typeface="Georgia"/>
              </a:rPr>
              <a:t>field</a:t>
            </a:r>
            <a:r>
              <a:rPr sz="1800" spc="-5" dirty="0">
                <a:latin typeface="Georgia"/>
                <a:cs typeface="Georgia"/>
              </a:rPr>
              <a:t>). Sedangkan dalam </a:t>
            </a:r>
            <a:r>
              <a:rPr sz="1800" spc="-10" dirty="0">
                <a:latin typeface="Georgia"/>
                <a:cs typeface="Georgia"/>
              </a:rPr>
              <a:t>sebuah  </a:t>
            </a:r>
            <a:r>
              <a:rPr sz="1800" i="1" spc="-5" dirty="0">
                <a:latin typeface="Georgia"/>
                <a:cs typeface="Georgia"/>
              </a:rPr>
              <a:t>database </a:t>
            </a:r>
            <a:r>
              <a:rPr sz="1800" spc="-5" dirty="0">
                <a:latin typeface="Georgia"/>
                <a:cs typeface="Georgia"/>
              </a:rPr>
              <a:t>dapat terdiri dari beberapa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table</a:t>
            </a:r>
            <a:r>
              <a:rPr sz="1800" spc="-5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349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Georgia"/>
                <a:cs typeface="Georgia"/>
              </a:rPr>
              <a:t>Beberapa tipe data dalam MySQL yang sering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dipakai: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3504" y="3372230"/>
            <a:ext cx="8845550" cy="3794760"/>
            <a:chOff x="603504" y="3372230"/>
            <a:chExt cx="8845550" cy="3794760"/>
          </a:xfrm>
        </p:grpSpPr>
        <p:sp>
          <p:nvSpPr>
            <p:cNvPr id="12" name="object 12"/>
            <p:cNvSpPr/>
            <p:nvPr/>
          </p:nvSpPr>
          <p:spPr>
            <a:xfrm>
              <a:off x="603504" y="339470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104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5400" y="3372230"/>
              <a:ext cx="6553200" cy="29599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504" y="535304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091" y="0"/>
                  </a:lnTo>
                  <a:lnTo>
                    <a:pt x="8833091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3504" y="6332220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5400" y="6332220"/>
              <a:ext cx="6553200" cy="601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832" y="875029"/>
            <a:ext cx="5913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7A989A"/>
                </a:solidFill>
              </a:rPr>
              <a:t>MEMBUAT DATABASE DAN</a:t>
            </a:r>
            <a:r>
              <a:rPr sz="2800" u="none" spc="-90" dirty="0">
                <a:solidFill>
                  <a:srgbClr val="7A989A"/>
                </a:solidFill>
              </a:rPr>
              <a:t> </a:t>
            </a:r>
            <a:r>
              <a:rPr sz="2800" u="none" spc="-5" dirty="0">
                <a:solidFill>
                  <a:srgbClr val="7A989A"/>
                </a:solidFill>
              </a:rPr>
              <a:t>TABLE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4503" y="1484198"/>
              <a:ext cx="470534" cy="469900"/>
            </a:xfrm>
            <a:custGeom>
              <a:avLst/>
              <a:gdLst/>
              <a:ahLst/>
              <a:cxnLst/>
              <a:rect l="l" t="t" r="r" b="b"/>
              <a:pathLst>
                <a:path w="470535" h="469900">
                  <a:moveTo>
                    <a:pt x="470154" y="234111"/>
                  </a:moveTo>
                  <a:lnTo>
                    <a:pt x="459565" y="167662"/>
                  </a:lnTo>
                  <a:lnTo>
                    <a:pt x="445290" y="130292"/>
                  </a:lnTo>
                  <a:lnTo>
                    <a:pt x="403572" y="69632"/>
                  </a:lnTo>
                  <a:lnTo>
                    <a:pt x="348394" y="27728"/>
                  </a:lnTo>
                  <a:lnTo>
                    <a:pt x="284678" y="4562"/>
                  </a:lnTo>
                  <a:lnTo>
                    <a:pt x="251156" y="0"/>
                  </a:lnTo>
                  <a:lnTo>
                    <a:pt x="217345" y="115"/>
                  </a:lnTo>
                  <a:lnTo>
                    <a:pt x="151315" y="14368"/>
                  </a:lnTo>
                  <a:lnTo>
                    <a:pt x="91510" y="47303"/>
                  </a:lnTo>
                  <a:lnTo>
                    <a:pt x="42851" y="98902"/>
                  </a:lnTo>
                  <a:lnTo>
                    <a:pt x="10257" y="169144"/>
                  </a:lnTo>
                  <a:lnTo>
                    <a:pt x="1523" y="211251"/>
                  </a:lnTo>
                  <a:lnTo>
                    <a:pt x="0" y="235635"/>
                  </a:lnTo>
                  <a:lnTo>
                    <a:pt x="1524" y="259257"/>
                  </a:lnTo>
                  <a:lnTo>
                    <a:pt x="3048" y="270687"/>
                  </a:lnTo>
                  <a:lnTo>
                    <a:pt x="14475" y="313286"/>
                  </a:lnTo>
                  <a:lnTo>
                    <a:pt x="16764" y="318451"/>
                  </a:lnTo>
                  <a:lnTo>
                    <a:pt x="16764" y="234873"/>
                  </a:lnTo>
                  <a:lnTo>
                    <a:pt x="18288" y="212775"/>
                  </a:lnTo>
                  <a:lnTo>
                    <a:pt x="27280" y="170698"/>
                  </a:lnTo>
                  <a:lnTo>
                    <a:pt x="41857" y="133731"/>
                  </a:lnTo>
                  <a:lnTo>
                    <a:pt x="84910" y="75059"/>
                  </a:lnTo>
                  <a:lnTo>
                    <a:pt x="141743" y="36626"/>
                  </a:lnTo>
                  <a:lnTo>
                    <a:pt x="206650" y="18296"/>
                  </a:lnTo>
                  <a:lnTo>
                    <a:pt x="240349" y="16627"/>
                  </a:lnTo>
                  <a:lnTo>
                    <a:pt x="273926" y="19933"/>
                  </a:lnTo>
                  <a:lnTo>
                    <a:pt x="337867" y="41402"/>
                  </a:lnTo>
                  <a:lnTo>
                    <a:pt x="392768" y="82567"/>
                  </a:lnTo>
                  <a:lnTo>
                    <a:pt x="432923" y="143292"/>
                  </a:lnTo>
                  <a:lnTo>
                    <a:pt x="445688" y="180948"/>
                  </a:lnTo>
                  <a:lnTo>
                    <a:pt x="452628" y="223443"/>
                  </a:lnTo>
                  <a:lnTo>
                    <a:pt x="453390" y="234111"/>
                  </a:lnTo>
                  <a:lnTo>
                    <a:pt x="453390" y="320266"/>
                  </a:lnTo>
                  <a:lnTo>
                    <a:pt x="454710" y="317351"/>
                  </a:lnTo>
                  <a:lnTo>
                    <a:pt x="465362" y="277910"/>
                  </a:lnTo>
                  <a:lnTo>
                    <a:pt x="470154" y="234111"/>
                  </a:lnTo>
                  <a:close/>
                </a:path>
                <a:path w="470535" h="469900">
                  <a:moveTo>
                    <a:pt x="453390" y="320266"/>
                  </a:moveTo>
                  <a:lnTo>
                    <a:pt x="453390" y="234111"/>
                  </a:lnTo>
                  <a:lnTo>
                    <a:pt x="452628" y="245541"/>
                  </a:lnTo>
                  <a:lnTo>
                    <a:pt x="445992" y="287061"/>
                  </a:lnTo>
                  <a:lnTo>
                    <a:pt x="433714" y="324030"/>
                  </a:lnTo>
                  <a:lnTo>
                    <a:pt x="394926" y="384178"/>
                  </a:lnTo>
                  <a:lnTo>
                    <a:pt x="341655" y="425709"/>
                  </a:lnTo>
                  <a:lnTo>
                    <a:pt x="279293" y="448345"/>
                  </a:lnTo>
                  <a:lnTo>
                    <a:pt x="246387" y="452491"/>
                  </a:lnTo>
                  <a:lnTo>
                    <a:pt x="213231" y="451809"/>
                  </a:lnTo>
                  <a:lnTo>
                    <a:pt x="148860" y="435824"/>
                  </a:lnTo>
                  <a:lnTo>
                    <a:pt x="91573" y="400113"/>
                  </a:lnTo>
                  <a:lnTo>
                    <a:pt x="46759" y="344397"/>
                  </a:lnTo>
                  <a:lnTo>
                    <a:pt x="30715" y="308952"/>
                  </a:lnTo>
                  <a:lnTo>
                    <a:pt x="19812" y="268401"/>
                  </a:lnTo>
                  <a:lnTo>
                    <a:pt x="16764" y="234873"/>
                  </a:lnTo>
                  <a:lnTo>
                    <a:pt x="16764" y="318451"/>
                  </a:lnTo>
                  <a:lnTo>
                    <a:pt x="52053" y="382811"/>
                  </a:lnTo>
                  <a:lnTo>
                    <a:pt x="104954" y="431785"/>
                  </a:lnTo>
                  <a:lnTo>
                    <a:pt x="168010" y="460625"/>
                  </a:lnTo>
                  <a:lnTo>
                    <a:pt x="236052" y="469745"/>
                  </a:lnTo>
                  <a:lnTo>
                    <a:pt x="270328" y="467041"/>
                  </a:lnTo>
                  <a:lnTo>
                    <a:pt x="336158" y="447362"/>
                  </a:lnTo>
                  <a:lnTo>
                    <a:pt x="394052" y="409004"/>
                  </a:lnTo>
                  <a:lnTo>
                    <a:pt x="438843" y="352381"/>
                  </a:lnTo>
                  <a:lnTo>
                    <a:pt x="453390" y="320266"/>
                  </a:lnTo>
                  <a:close/>
                </a:path>
                <a:path w="470535" h="469900">
                  <a:moveTo>
                    <a:pt x="435864" y="234873"/>
                  </a:moveTo>
                  <a:lnTo>
                    <a:pt x="435864" y="224205"/>
                  </a:lnTo>
                  <a:lnTo>
                    <a:pt x="435102" y="214299"/>
                  </a:lnTo>
                  <a:lnTo>
                    <a:pt x="425628" y="171971"/>
                  </a:lnTo>
                  <a:lnTo>
                    <a:pt x="409962" y="135270"/>
                  </a:lnTo>
                  <a:lnTo>
                    <a:pt x="363591" y="78760"/>
                  </a:lnTo>
                  <a:lnTo>
                    <a:pt x="303050" y="44785"/>
                  </a:lnTo>
                  <a:lnTo>
                    <a:pt x="235405" y="33363"/>
                  </a:lnTo>
                  <a:lnTo>
                    <a:pt x="201126" y="36114"/>
                  </a:lnTo>
                  <a:lnTo>
                    <a:pt x="136068" y="58552"/>
                  </a:lnTo>
                  <a:lnTo>
                    <a:pt x="81564" y="103585"/>
                  </a:lnTo>
                  <a:lnTo>
                    <a:pt x="44680" y="171230"/>
                  </a:lnTo>
                  <a:lnTo>
                    <a:pt x="35052" y="213537"/>
                  </a:lnTo>
                  <a:lnTo>
                    <a:pt x="34290" y="224205"/>
                  </a:lnTo>
                  <a:lnTo>
                    <a:pt x="34290" y="244779"/>
                  </a:lnTo>
                  <a:lnTo>
                    <a:pt x="35052" y="255447"/>
                  </a:lnTo>
                  <a:lnTo>
                    <a:pt x="36576" y="265353"/>
                  </a:lnTo>
                  <a:lnTo>
                    <a:pt x="47495" y="305724"/>
                  </a:lnTo>
                  <a:lnTo>
                    <a:pt x="51053" y="313274"/>
                  </a:lnTo>
                  <a:lnTo>
                    <a:pt x="51053" y="224205"/>
                  </a:lnTo>
                  <a:lnTo>
                    <a:pt x="51816" y="215061"/>
                  </a:lnTo>
                  <a:lnTo>
                    <a:pt x="62126" y="172965"/>
                  </a:lnTo>
                  <a:lnTo>
                    <a:pt x="78862" y="137108"/>
                  </a:lnTo>
                  <a:lnTo>
                    <a:pt x="127548" y="83995"/>
                  </a:lnTo>
                  <a:lnTo>
                    <a:pt x="189752" y="55496"/>
                  </a:lnTo>
                  <a:lnTo>
                    <a:pt x="223383" y="50404"/>
                  </a:lnTo>
                  <a:lnTo>
                    <a:pt x="257347" y="51381"/>
                  </a:lnTo>
                  <a:lnTo>
                    <a:pt x="322210" y="71424"/>
                  </a:lnTo>
                  <a:lnTo>
                    <a:pt x="376217" y="115398"/>
                  </a:lnTo>
                  <a:lnTo>
                    <a:pt x="411243" y="183074"/>
                  </a:lnTo>
                  <a:lnTo>
                    <a:pt x="419100" y="225729"/>
                  </a:lnTo>
                  <a:lnTo>
                    <a:pt x="419100" y="315316"/>
                  </a:lnTo>
                  <a:lnTo>
                    <a:pt x="420079" y="313405"/>
                  </a:lnTo>
                  <a:lnTo>
                    <a:pt x="431097" y="276481"/>
                  </a:lnTo>
                  <a:lnTo>
                    <a:pt x="435864" y="234873"/>
                  </a:lnTo>
                  <a:close/>
                </a:path>
                <a:path w="470535" h="469900">
                  <a:moveTo>
                    <a:pt x="419100" y="315316"/>
                  </a:moveTo>
                  <a:lnTo>
                    <a:pt x="419100" y="244779"/>
                  </a:lnTo>
                  <a:lnTo>
                    <a:pt x="411322" y="286497"/>
                  </a:lnTo>
                  <a:lnTo>
                    <a:pt x="396971" y="322606"/>
                  </a:lnTo>
                  <a:lnTo>
                    <a:pt x="352421" y="377826"/>
                  </a:lnTo>
                  <a:lnTo>
                    <a:pt x="293191" y="410100"/>
                  </a:lnTo>
                  <a:lnTo>
                    <a:pt x="227023" y="419090"/>
                  </a:lnTo>
                  <a:lnTo>
                    <a:pt x="193757" y="414748"/>
                  </a:lnTo>
                  <a:lnTo>
                    <a:pt x="131698" y="388177"/>
                  </a:lnTo>
                  <a:lnTo>
                    <a:pt x="82058" y="337476"/>
                  </a:lnTo>
                  <a:lnTo>
                    <a:pt x="64314" y="302971"/>
                  </a:lnTo>
                  <a:lnTo>
                    <a:pt x="52577" y="262305"/>
                  </a:lnTo>
                  <a:lnTo>
                    <a:pt x="51053" y="243255"/>
                  </a:lnTo>
                  <a:lnTo>
                    <a:pt x="51053" y="313274"/>
                  </a:lnTo>
                  <a:lnTo>
                    <a:pt x="84999" y="369831"/>
                  </a:lnTo>
                  <a:lnTo>
                    <a:pt x="138173" y="412152"/>
                  </a:lnTo>
                  <a:lnTo>
                    <a:pt x="200759" y="433156"/>
                  </a:lnTo>
                  <a:lnTo>
                    <a:pt x="233627" y="435812"/>
                  </a:lnTo>
                  <a:lnTo>
                    <a:pt x="266501" y="433314"/>
                  </a:lnTo>
                  <a:lnTo>
                    <a:pt x="329140" y="413095"/>
                  </a:lnTo>
                  <a:lnTo>
                    <a:pt x="382418" y="372969"/>
                  </a:lnTo>
                  <a:lnTo>
                    <a:pt x="403592" y="345587"/>
                  </a:lnTo>
                  <a:lnTo>
                    <a:pt x="419100" y="315316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41477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241553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93139" y="1778761"/>
            <a:ext cx="721296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Contoh:</a:t>
            </a:r>
            <a:endParaRPr sz="2400">
              <a:latin typeface="Georgia"/>
              <a:cs typeface="Georgia"/>
            </a:endParaRPr>
          </a:p>
          <a:p>
            <a:pPr marL="285115" marR="5080" indent="-273050">
              <a:lnSpc>
                <a:spcPts val="2300"/>
              </a:lnSpc>
              <a:spcBef>
                <a:spcPts val="560"/>
              </a:spcBef>
              <a:tabLst>
                <a:tab pos="285115" algn="l"/>
              </a:tabLst>
            </a:pPr>
            <a:r>
              <a:rPr sz="2000" spc="-495" dirty="0">
                <a:solidFill>
                  <a:srgbClr val="D16349"/>
                </a:solidFill>
                <a:latin typeface="Arial"/>
                <a:cs typeface="Arial"/>
              </a:rPr>
              <a:t>	</a:t>
            </a:r>
            <a:r>
              <a:rPr sz="2400" spc="-5" dirty="0">
                <a:latin typeface="Georgia"/>
                <a:cs typeface="Georgia"/>
              </a:rPr>
              <a:t>Misalkan kita ingin menyimpan data anggota </a:t>
            </a:r>
            <a:r>
              <a:rPr sz="2400" spc="-10" dirty="0">
                <a:latin typeface="Georgia"/>
                <a:cs typeface="Georgia"/>
              </a:rPr>
              <a:t>yaitu:  </a:t>
            </a:r>
            <a:r>
              <a:rPr sz="2400" spc="-5" dirty="0">
                <a:latin typeface="Georgia"/>
                <a:cs typeface="Georgia"/>
              </a:rPr>
              <a:t>nomor, nama, email, alamat, kota. Sedangkan  strukturnya seperti tabel dibawah</a:t>
            </a:r>
            <a:r>
              <a:rPr sz="2400" dirty="0">
                <a:latin typeface="Georgia"/>
                <a:cs typeface="Georgia"/>
              </a:rPr>
              <a:t> ini: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3504" y="3389377"/>
            <a:ext cx="8845550" cy="3777615"/>
            <a:chOff x="603504" y="3389377"/>
            <a:chExt cx="8845550" cy="3777615"/>
          </a:xfrm>
        </p:grpSpPr>
        <p:sp>
          <p:nvSpPr>
            <p:cNvPr id="12" name="object 12"/>
            <p:cNvSpPr/>
            <p:nvPr/>
          </p:nvSpPr>
          <p:spPr>
            <a:xfrm>
              <a:off x="603504" y="339470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104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0" y="3389377"/>
              <a:ext cx="6324600" cy="29428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504" y="535304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091" y="0"/>
                  </a:lnTo>
                  <a:lnTo>
                    <a:pt x="8833091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6332219"/>
              <a:ext cx="6324600" cy="373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251" y="870458"/>
            <a:ext cx="39871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7A989A"/>
                </a:solidFill>
              </a:rPr>
              <a:t>Data yang</a:t>
            </a:r>
            <a:r>
              <a:rPr u="none" spc="-20" dirty="0">
                <a:solidFill>
                  <a:srgbClr val="7A989A"/>
                </a:solidFill>
              </a:rPr>
              <a:t> </a:t>
            </a:r>
            <a:r>
              <a:rPr u="none" spc="-5" dirty="0">
                <a:solidFill>
                  <a:srgbClr val="7A989A"/>
                </a:solidFill>
              </a:rPr>
              <a:t>diinginkan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3504" y="1436369"/>
            <a:ext cx="8845550" cy="5730240"/>
            <a:chOff x="603504" y="1436369"/>
            <a:chExt cx="8845550" cy="5730240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504" y="1484197"/>
              <a:ext cx="8845550" cy="2889885"/>
            </a:xfrm>
            <a:custGeom>
              <a:avLst/>
              <a:gdLst/>
              <a:ahLst/>
              <a:cxnLst/>
              <a:rect l="l" t="t" r="r" b="b"/>
              <a:pathLst>
                <a:path w="8845550" h="2889885">
                  <a:moveTo>
                    <a:pt x="12941" y="931354"/>
                  </a:moveTo>
                  <a:lnTo>
                    <a:pt x="0" y="931354"/>
                  </a:lnTo>
                  <a:lnTo>
                    <a:pt x="0" y="1910511"/>
                  </a:lnTo>
                  <a:lnTo>
                    <a:pt x="0" y="2889681"/>
                  </a:lnTo>
                  <a:lnTo>
                    <a:pt x="12941" y="2889681"/>
                  </a:lnTo>
                  <a:lnTo>
                    <a:pt x="12941" y="1910511"/>
                  </a:lnTo>
                  <a:lnTo>
                    <a:pt x="12941" y="931354"/>
                  </a:lnTo>
                  <a:close/>
                </a:path>
                <a:path w="8845550" h="2889885">
                  <a:moveTo>
                    <a:pt x="4626864" y="224205"/>
                  </a:moveTo>
                  <a:lnTo>
                    <a:pt x="4626102" y="214299"/>
                  </a:lnTo>
                  <a:lnTo>
                    <a:pt x="4616628" y="171983"/>
                  </a:lnTo>
                  <a:lnTo>
                    <a:pt x="4610100" y="156705"/>
                  </a:lnTo>
                  <a:lnTo>
                    <a:pt x="4610100" y="225729"/>
                  </a:lnTo>
                  <a:lnTo>
                    <a:pt x="4610100" y="244779"/>
                  </a:lnTo>
                  <a:lnTo>
                    <a:pt x="4602315" y="286499"/>
                  </a:lnTo>
                  <a:lnTo>
                    <a:pt x="4587964" y="322618"/>
                  </a:lnTo>
                  <a:lnTo>
                    <a:pt x="4543412" y="377837"/>
                  </a:lnTo>
                  <a:lnTo>
                    <a:pt x="4484179" y="410108"/>
                  </a:lnTo>
                  <a:lnTo>
                    <a:pt x="4418012" y="419100"/>
                  </a:lnTo>
                  <a:lnTo>
                    <a:pt x="4384751" y="414756"/>
                  </a:lnTo>
                  <a:lnTo>
                    <a:pt x="4322686" y="388188"/>
                  </a:lnTo>
                  <a:lnTo>
                    <a:pt x="4273054" y="337477"/>
                  </a:lnTo>
                  <a:lnTo>
                    <a:pt x="4255313" y="302971"/>
                  </a:lnTo>
                  <a:lnTo>
                    <a:pt x="4243578" y="262305"/>
                  </a:lnTo>
                  <a:lnTo>
                    <a:pt x="4242054" y="243255"/>
                  </a:lnTo>
                  <a:lnTo>
                    <a:pt x="4242054" y="224205"/>
                  </a:lnTo>
                  <a:lnTo>
                    <a:pt x="4253115" y="172974"/>
                  </a:lnTo>
                  <a:lnTo>
                    <a:pt x="4269854" y="137109"/>
                  </a:lnTo>
                  <a:lnTo>
                    <a:pt x="4318546" y="83997"/>
                  </a:lnTo>
                  <a:lnTo>
                    <a:pt x="4380750" y="55499"/>
                  </a:lnTo>
                  <a:lnTo>
                    <a:pt x="4414380" y="50406"/>
                  </a:lnTo>
                  <a:lnTo>
                    <a:pt x="4448340" y="51384"/>
                  </a:lnTo>
                  <a:lnTo>
                    <a:pt x="4513199" y="71424"/>
                  </a:lnTo>
                  <a:lnTo>
                    <a:pt x="4567212" y="115404"/>
                  </a:lnTo>
                  <a:lnTo>
                    <a:pt x="4602238" y="183083"/>
                  </a:lnTo>
                  <a:lnTo>
                    <a:pt x="4610100" y="225729"/>
                  </a:lnTo>
                  <a:lnTo>
                    <a:pt x="4610100" y="156705"/>
                  </a:lnTo>
                  <a:lnTo>
                    <a:pt x="4579988" y="104203"/>
                  </a:lnTo>
                  <a:lnTo>
                    <a:pt x="4525645" y="58966"/>
                  </a:lnTo>
                  <a:lnTo>
                    <a:pt x="4460672" y="36258"/>
                  </a:lnTo>
                  <a:lnTo>
                    <a:pt x="4426394" y="33362"/>
                  </a:lnTo>
                  <a:lnTo>
                    <a:pt x="4392117" y="36118"/>
                  </a:lnTo>
                  <a:lnTo>
                    <a:pt x="4327068" y="58559"/>
                  </a:lnTo>
                  <a:lnTo>
                    <a:pt x="4272559" y="103593"/>
                  </a:lnTo>
                  <a:lnTo>
                    <a:pt x="4235678" y="171234"/>
                  </a:lnTo>
                  <a:lnTo>
                    <a:pt x="4226052" y="213537"/>
                  </a:lnTo>
                  <a:lnTo>
                    <a:pt x="4225290" y="224205"/>
                  </a:lnTo>
                  <a:lnTo>
                    <a:pt x="4225290" y="244779"/>
                  </a:lnTo>
                  <a:lnTo>
                    <a:pt x="4226052" y="255447"/>
                  </a:lnTo>
                  <a:lnTo>
                    <a:pt x="4227576" y="265353"/>
                  </a:lnTo>
                  <a:lnTo>
                    <a:pt x="4238485" y="305727"/>
                  </a:lnTo>
                  <a:lnTo>
                    <a:pt x="4242054" y="313283"/>
                  </a:lnTo>
                  <a:lnTo>
                    <a:pt x="4254893" y="340537"/>
                  </a:lnTo>
                  <a:lnTo>
                    <a:pt x="4301007" y="393687"/>
                  </a:lnTo>
                  <a:lnTo>
                    <a:pt x="4359668" y="425297"/>
                  </a:lnTo>
                  <a:lnTo>
                    <a:pt x="4424616" y="435813"/>
                  </a:lnTo>
                  <a:lnTo>
                    <a:pt x="4457497" y="433324"/>
                  </a:lnTo>
                  <a:lnTo>
                    <a:pt x="4520133" y="413105"/>
                  </a:lnTo>
                  <a:lnTo>
                    <a:pt x="4573409" y="372973"/>
                  </a:lnTo>
                  <a:lnTo>
                    <a:pt x="4610100" y="315328"/>
                  </a:lnTo>
                  <a:lnTo>
                    <a:pt x="4622089" y="276491"/>
                  </a:lnTo>
                  <a:lnTo>
                    <a:pt x="4626864" y="234873"/>
                  </a:lnTo>
                  <a:lnTo>
                    <a:pt x="4626864" y="224205"/>
                  </a:lnTo>
                  <a:close/>
                </a:path>
                <a:path w="8845550" h="2889885">
                  <a:moveTo>
                    <a:pt x="4661154" y="234111"/>
                  </a:moveTo>
                  <a:lnTo>
                    <a:pt x="4659630" y="209727"/>
                  </a:lnTo>
                  <a:lnTo>
                    <a:pt x="4650562" y="167665"/>
                  </a:lnTo>
                  <a:lnTo>
                    <a:pt x="4644390" y="151511"/>
                  </a:lnTo>
                  <a:lnTo>
                    <a:pt x="4644390" y="234111"/>
                  </a:lnTo>
                  <a:lnTo>
                    <a:pt x="4643628" y="245541"/>
                  </a:lnTo>
                  <a:lnTo>
                    <a:pt x="4636986" y="287070"/>
                  </a:lnTo>
                  <a:lnTo>
                    <a:pt x="4624705" y="324040"/>
                  </a:lnTo>
                  <a:lnTo>
                    <a:pt x="4585919" y="384187"/>
                  </a:lnTo>
                  <a:lnTo>
                    <a:pt x="4532655" y="425716"/>
                  </a:lnTo>
                  <a:lnTo>
                    <a:pt x="4470285" y="448348"/>
                  </a:lnTo>
                  <a:lnTo>
                    <a:pt x="4437380" y="452501"/>
                  </a:lnTo>
                  <a:lnTo>
                    <a:pt x="4404220" y="451815"/>
                  </a:lnTo>
                  <a:lnTo>
                    <a:pt x="4339856" y="435825"/>
                  </a:lnTo>
                  <a:lnTo>
                    <a:pt x="4282567" y="400113"/>
                  </a:lnTo>
                  <a:lnTo>
                    <a:pt x="4237748" y="344398"/>
                  </a:lnTo>
                  <a:lnTo>
                    <a:pt x="4221708" y="308952"/>
                  </a:lnTo>
                  <a:lnTo>
                    <a:pt x="4210812" y="268401"/>
                  </a:lnTo>
                  <a:lnTo>
                    <a:pt x="4207764" y="234873"/>
                  </a:lnTo>
                  <a:lnTo>
                    <a:pt x="4209288" y="212775"/>
                  </a:lnTo>
                  <a:lnTo>
                    <a:pt x="4218279" y="170700"/>
                  </a:lnTo>
                  <a:lnTo>
                    <a:pt x="4232846" y="133731"/>
                  </a:lnTo>
                  <a:lnTo>
                    <a:pt x="4275899" y="75069"/>
                  </a:lnTo>
                  <a:lnTo>
                    <a:pt x="4332732" y="36626"/>
                  </a:lnTo>
                  <a:lnTo>
                    <a:pt x="4397641" y="18300"/>
                  </a:lnTo>
                  <a:lnTo>
                    <a:pt x="4431347" y="16637"/>
                  </a:lnTo>
                  <a:lnTo>
                    <a:pt x="4464926" y="19939"/>
                  </a:lnTo>
                  <a:lnTo>
                    <a:pt x="4528858" y="41402"/>
                  </a:lnTo>
                  <a:lnTo>
                    <a:pt x="4583760" y="82575"/>
                  </a:lnTo>
                  <a:lnTo>
                    <a:pt x="4623917" y="143294"/>
                  </a:lnTo>
                  <a:lnTo>
                    <a:pt x="4636681" y="180949"/>
                  </a:lnTo>
                  <a:lnTo>
                    <a:pt x="4643628" y="223443"/>
                  </a:lnTo>
                  <a:lnTo>
                    <a:pt x="4644390" y="234111"/>
                  </a:lnTo>
                  <a:lnTo>
                    <a:pt x="4644390" y="151511"/>
                  </a:lnTo>
                  <a:lnTo>
                    <a:pt x="4617415" y="97624"/>
                  </a:lnTo>
                  <a:lnTo>
                    <a:pt x="4568355" y="46342"/>
                  </a:lnTo>
                  <a:lnTo>
                    <a:pt x="4508284" y="13804"/>
                  </a:lnTo>
                  <a:lnTo>
                    <a:pt x="4442155" y="0"/>
                  </a:lnTo>
                  <a:lnTo>
                    <a:pt x="4408335" y="127"/>
                  </a:lnTo>
                  <a:lnTo>
                    <a:pt x="4342308" y="14376"/>
                  </a:lnTo>
                  <a:lnTo>
                    <a:pt x="4282503" y="47307"/>
                  </a:lnTo>
                  <a:lnTo>
                    <a:pt x="4233850" y="98907"/>
                  </a:lnTo>
                  <a:lnTo>
                    <a:pt x="4201249" y="169151"/>
                  </a:lnTo>
                  <a:lnTo>
                    <a:pt x="4192524" y="211251"/>
                  </a:lnTo>
                  <a:lnTo>
                    <a:pt x="4191000" y="235635"/>
                  </a:lnTo>
                  <a:lnTo>
                    <a:pt x="4192524" y="259257"/>
                  </a:lnTo>
                  <a:lnTo>
                    <a:pt x="4194048" y="270687"/>
                  </a:lnTo>
                  <a:lnTo>
                    <a:pt x="4205465" y="313296"/>
                  </a:lnTo>
                  <a:lnTo>
                    <a:pt x="4207764" y="318452"/>
                  </a:lnTo>
                  <a:lnTo>
                    <a:pt x="4222013" y="350647"/>
                  </a:lnTo>
                  <a:lnTo>
                    <a:pt x="4243044" y="382816"/>
                  </a:lnTo>
                  <a:lnTo>
                    <a:pt x="4295953" y="431787"/>
                  </a:lnTo>
                  <a:lnTo>
                    <a:pt x="4359008" y="460629"/>
                  </a:lnTo>
                  <a:lnTo>
                    <a:pt x="4427042" y="469747"/>
                  </a:lnTo>
                  <a:lnTo>
                    <a:pt x="4461319" y="467042"/>
                  </a:lnTo>
                  <a:lnTo>
                    <a:pt x="4527156" y="447370"/>
                  </a:lnTo>
                  <a:lnTo>
                    <a:pt x="4585043" y="409016"/>
                  </a:lnTo>
                  <a:lnTo>
                    <a:pt x="4629836" y="352386"/>
                  </a:lnTo>
                  <a:lnTo>
                    <a:pt x="4645698" y="317360"/>
                  </a:lnTo>
                  <a:lnTo>
                    <a:pt x="4656353" y="277914"/>
                  </a:lnTo>
                  <a:lnTo>
                    <a:pt x="4661154" y="234111"/>
                  </a:lnTo>
                  <a:close/>
                </a:path>
                <a:path w="8845550" h="2889885">
                  <a:moveTo>
                    <a:pt x="8845296" y="931341"/>
                  </a:moveTo>
                  <a:lnTo>
                    <a:pt x="8833104" y="931341"/>
                  </a:lnTo>
                  <a:lnTo>
                    <a:pt x="8833104" y="1910511"/>
                  </a:lnTo>
                  <a:lnTo>
                    <a:pt x="8833104" y="2889681"/>
                  </a:lnTo>
                  <a:lnTo>
                    <a:pt x="8845296" y="2889681"/>
                  </a:lnTo>
                  <a:lnTo>
                    <a:pt x="8845296" y="1910511"/>
                  </a:lnTo>
                  <a:lnTo>
                    <a:pt x="8845296" y="931341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050" y="2302001"/>
              <a:ext cx="8425433" cy="2517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437387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091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500" y="870458"/>
            <a:ext cx="53511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7A989A"/>
                </a:solidFill>
              </a:rPr>
              <a:t>Menggunakan</a:t>
            </a:r>
            <a:r>
              <a:rPr u="none" spc="-60" dirty="0">
                <a:solidFill>
                  <a:srgbClr val="7A989A"/>
                </a:solidFill>
              </a:rPr>
              <a:t> </a:t>
            </a:r>
            <a:r>
              <a:rPr u="none" spc="-10" dirty="0">
                <a:solidFill>
                  <a:srgbClr val="7A989A"/>
                </a:solidFill>
              </a:rPr>
              <a:t>phpMyAdmin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2937510"/>
            <a:chOff x="457200" y="1436369"/>
            <a:chExt cx="9144000" cy="2937510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4503" y="1484198"/>
              <a:ext cx="470534" cy="469900"/>
            </a:xfrm>
            <a:custGeom>
              <a:avLst/>
              <a:gdLst/>
              <a:ahLst/>
              <a:cxnLst/>
              <a:rect l="l" t="t" r="r" b="b"/>
              <a:pathLst>
                <a:path w="470535" h="469900">
                  <a:moveTo>
                    <a:pt x="470154" y="234111"/>
                  </a:moveTo>
                  <a:lnTo>
                    <a:pt x="459565" y="167662"/>
                  </a:lnTo>
                  <a:lnTo>
                    <a:pt x="445290" y="130292"/>
                  </a:lnTo>
                  <a:lnTo>
                    <a:pt x="403572" y="69632"/>
                  </a:lnTo>
                  <a:lnTo>
                    <a:pt x="348394" y="27728"/>
                  </a:lnTo>
                  <a:lnTo>
                    <a:pt x="284678" y="4562"/>
                  </a:lnTo>
                  <a:lnTo>
                    <a:pt x="251156" y="0"/>
                  </a:lnTo>
                  <a:lnTo>
                    <a:pt x="217345" y="115"/>
                  </a:lnTo>
                  <a:lnTo>
                    <a:pt x="151315" y="14368"/>
                  </a:lnTo>
                  <a:lnTo>
                    <a:pt x="91510" y="47303"/>
                  </a:lnTo>
                  <a:lnTo>
                    <a:pt x="42851" y="98902"/>
                  </a:lnTo>
                  <a:lnTo>
                    <a:pt x="10257" y="169144"/>
                  </a:lnTo>
                  <a:lnTo>
                    <a:pt x="1523" y="211251"/>
                  </a:lnTo>
                  <a:lnTo>
                    <a:pt x="0" y="235635"/>
                  </a:lnTo>
                  <a:lnTo>
                    <a:pt x="1524" y="259257"/>
                  </a:lnTo>
                  <a:lnTo>
                    <a:pt x="3048" y="270687"/>
                  </a:lnTo>
                  <a:lnTo>
                    <a:pt x="14475" y="313286"/>
                  </a:lnTo>
                  <a:lnTo>
                    <a:pt x="16764" y="318451"/>
                  </a:lnTo>
                  <a:lnTo>
                    <a:pt x="16764" y="234873"/>
                  </a:lnTo>
                  <a:lnTo>
                    <a:pt x="18288" y="212775"/>
                  </a:lnTo>
                  <a:lnTo>
                    <a:pt x="27280" y="170698"/>
                  </a:lnTo>
                  <a:lnTo>
                    <a:pt x="41857" y="133731"/>
                  </a:lnTo>
                  <a:lnTo>
                    <a:pt x="84910" y="75059"/>
                  </a:lnTo>
                  <a:lnTo>
                    <a:pt x="141743" y="36626"/>
                  </a:lnTo>
                  <a:lnTo>
                    <a:pt x="206650" y="18296"/>
                  </a:lnTo>
                  <a:lnTo>
                    <a:pt x="240349" y="16627"/>
                  </a:lnTo>
                  <a:lnTo>
                    <a:pt x="273926" y="19933"/>
                  </a:lnTo>
                  <a:lnTo>
                    <a:pt x="337867" y="41402"/>
                  </a:lnTo>
                  <a:lnTo>
                    <a:pt x="392768" y="82567"/>
                  </a:lnTo>
                  <a:lnTo>
                    <a:pt x="432923" y="143292"/>
                  </a:lnTo>
                  <a:lnTo>
                    <a:pt x="445688" y="180948"/>
                  </a:lnTo>
                  <a:lnTo>
                    <a:pt x="452628" y="223443"/>
                  </a:lnTo>
                  <a:lnTo>
                    <a:pt x="453390" y="234111"/>
                  </a:lnTo>
                  <a:lnTo>
                    <a:pt x="453390" y="320266"/>
                  </a:lnTo>
                  <a:lnTo>
                    <a:pt x="454710" y="317351"/>
                  </a:lnTo>
                  <a:lnTo>
                    <a:pt x="465362" y="277910"/>
                  </a:lnTo>
                  <a:lnTo>
                    <a:pt x="470154" y="234111"/>
                  </a:lnTo>
                  <a:close/>
                </a:path>
                <a:path w="470535" h="469900">
                  <a:moveTo>
                    <a:pt x="453390" y="320266"/>
                  </a:moveTo>
                  <a:lnTo>
                    <a:pt x="453390" y="234111"/>
                  </a:lnTo>
                  <a:lnTo>
                    <a:pt x="452628" y="245541"/>
                  </a:lnTo>
                  <a:lnTo>
                    <a:pt x="445992" y="287061"/>
                  </a:lnTo>
                  <a:lnTo>
                    <a:pt x="433714" y="324030"/>
                  </a:lnTo>
                  <a:lnTo>
                    <a:pt x="394926" y="384178"/>
                  </a:lnTo>
                  <a:lnTo>
                    <a:pt x="341655" y="425709"/>
                  </a:lnTo>
                  <a:lnTo>
                    <a:pt x="279293" y="448345"/>
                  </a:lnTo>
                  <a:lnTo>
                    <a:pt x="246387" y="452491"/>
                  </a:lnTo>
                  <a:lnTo>
                    <a:pt x="213231" y="451809"/>
                  </a:lnTo>
                  <a:lnTo>
                    <a:pt x="148860" y="435824"/>
                  </a:lnTo>
                  <a:lnTo>
                    <a:pt x="91573" y="400113"/>
                  </a:lnTo>
                  <a:lnTo>
                    <a:pt x="46759" y="344397"/>
                  </a:lnTo>
                  <a:lnTo>
                    <a:pt x="30715" y="308952"/>
                  </a:lnTo>
                  <a:lnTo>
                    <a:pt x="19812" y="268401"/>
                  </a:lnTo>
                  <a:lnTo>
                    <a:pt x="16764" y="234873"/>
                  </a:lnTo>
                  <a:lnTo>
                    <a:pt x="16764" y="318451"/>
                  </a:lnTo>
                  <a:lnTo>
                    <a:pt x="52053" y="382811"/>
                  </a:lnTo>
                  <a:lnTo>
                    <a:pt x="104954" y="431785"/>
                  </a:lnTo>
                  <a:lnTo>
                    <a:pt x="168010" y="460625"/>
                  </a:lnTo>
                  <a:lnTo>
                    <a:pt x="236052" y="469745"/>
                  </a:lnTo>
                  <a:lnTo>
                    <a:pt x="270328" y="467041"/>
                  </a:lnTo>
                  <a:lnTo>
                    <a:pt x="336158" y="447362"/>
                  </a:lnTo>
                  <a:lnTo>
                    <a:pt x="394052" y="409004"/>
                  </a:lnTo>
                  <a:lnTo>
                    <a:pt x="438843" y="352381"/>
                  </a:lnTo>
                  <a:lnTo>
                    <a:pt x="453390" y="320266"/>
                  </a:lnTo>
                  <a:close/>
                </a:path>
                <a:path w="470535" h="469900">
                  <a:moveTo>
                    <a:pt x="435864" y="234873"/>
                  </a:moveTo>
                  <a:lnTo>
                    <a:pt x="435864" y="224205"/>
                  </a:lnTo>
                  <a:lnTo>
                    <a:pt x="435102" y="214299"/>
                  </a:lnTo>
                  <a:lnTo>
                    <a:pt x="425628" y="171971"/>
                  </a:lnTo>
                  <a:lnTo>
                    <a:pt x="409962" y="135270"/>
                  </a:lnTo>
                  <a:lnTo>
                    <a:pt x="363591" y="78760"/>
                  </a:lnTo>
                  <a:lnTo>
                    <a:pt x="303050" y="44785"/>
                  </a:lnTo>
                  <a:lnTo>
                    <a:pt x="235405" y="33363"/>
                  </a:lnTo>
                  <a:lnTo>
                    <a:pt x="201126" y="36114"/>
                  </a:lnTo>
                  <a:lnTo>
                    <a:pt x="136068" y="58552"/>
                  </a:lnTo>
                  <a:lnTo>
                    <a:pt x="81564" y="103585"/>
                  </a:lnTo>
                  <a:lnTo>
                    <a:pt x="44680" y="171230"/>
                  </a:lnTo>
                  <a:lnTo>
                    <a:pt x="35052" y="213537"/>
                  </a:lnTo>
                  <a:lnTo>
                    <a:pt x="34290" y="224205"/>
                  </a:lnTo>
                  <a:lnTo>
                    <a:pt x="34290" y="244779"/>
                  </a:lnTo>
                  <a:lnTo>
                    <a:pt x="35052" y="255447"/>
                  </a:lnTo>
                  <a:lnTo>
                    <a:pt x="36576" y="265353"/>
                  </a:lnTo>
                  <a:lnTo>
                    <a:pt x="47495" y="305724"/>
                  </a:lnTo>
                  <a:lnTo>
                    <a:pt x="51053" y="313274"/>
                  </a:lnTo>
                  <a:lnTo>
                    <a:pt x="51053" y="224205"/>
                  </a:lnTo>
                  <a:lnTo>
                    <a:pt x="51816" y="215061"/>
                  </a:lnTo>
                  <a:lnTo>
                    <a:pt x="62126" y="172965"/>
                  </a:lnTo>
                  <a:lnTo>
                    <a:pt x="78862" y="137108"/>
                  </a:lnTo>
                  <a:lnTo>
                    <a:pt x="127548" y="83995"/>
                  </a:lnTo>
                  <a:lnTo>
                    <a:pt x="189752" y="55496"/>
                  </a:lnTo>
                  <a:lnTo>
                    <a:pt x="223383" y="50404"/>
                  </a:lnTo>
                  <a:lnTo>
                    <a:pt x="257347" y="51381"/>
                  </a:lnTo>
                  <a:lnTo>
                    <a:pt x="322210" y="71424"/>
                  </a:lnTo>
                  <a:lnTo>
                    <a:pt x="376217" y="115398"/>
                  </a:lnTo>
                  <a:lnTo>
                    <a:pt x="411243" y="183074"/>
                  </a:lnTo>
                  <a:lnTo>
                    <a:pt x="419100" y="225729"/>
                  </a:lnTo>
                  <a:lnTo>
                    <a:pt x="419100" y="315316"/>
                  </a:lnTo>
                  <a:lnTo>
                    <a:pt x="420079" y="313405"/>
                  </a:lnTo>
                  <a:lnTo>
                    <a:pt x="431097" y="276481"/>
                  </a:lnTo>
                  <a:lnTo>
                    <a:pt x="435864" y="234873"/>
                  </a:lnTo>
                  <a:close/>
                </a:path>
                <a:path w="470535" h="469900">
                  <a:moveTo>
                    <a:pt x="419100" y="315316"/>
                  </a:moveTo>
                  <a:lnTo>
                    <a:pt x="419100" y="244779"/>
                  </a:lnTo>
                  <a:lnTo>
                    <a:pt x="411322" y="286497"/>
                  </a:lnTo>
                  <a:lnTo>
                    <a:pt x="396971" y="322606"/>
                  </a:lnTo>
                  <a:lnTo>
                    <a:pt x="352421" y="377826"/>
                  </a:lnTo>
                  <a:lnTo>
                    <a:pt x="293191" y="410100"/>
                  </a:lnTo>
                  <a:lnTo>
                    <a:pt x="227023" y="419090"/>
                  </a:lnTo>
                  <a:lnTo>
                    <a:pt x="193757" y="414748"/>
                  </a:lnTo>
                  <a:lnTo>
                    <a:pt x="131698" y="388177"/>
                  </a:lnTo>
                  <a:lnTo>
                    <a:pt x="82058" y="337476"/>
                  </a:lnTo>
                  <a:lnTo>
                    <a:pt x="64314" y="302971"/>
                  </a:lnTo>
                  <a:lnTo>
                    <a:pt x="52577" y="262305"/>
                  </a:lnTo>
                  <a:lnTo>
                    <a:pt x="51053" y="243255"/>
                  </a:lnTo>
                  <a:lnTo>
                    <a:pt x="51053" y="313274"/>
                  </a:lnTo>
                  <a:lnTo>
                    <a:pt x="84999" y="369831"/>
                  </a:lnTo>
                  <a:lnTo>
                    <a:pt x="138173" y="412152"/>
                  </a:lnTo>
                  <a:lnTo>
                    <a:pt x="200759" y="433156"/>
                  </a:lnTo>
                  <a:lnTo>
                    <a:pt x="233627" y="435812"/>
                  </a:lnTo>
                  <a:lnTo>
                    <a:pt x="266501" y="433314"/>
                  </a:lnTo>
                  <a:lnTo>
                    <a:pt x="329140" y="413095"/>
                  </a:lnTo>
                  <a:lnTo>
                    <a:pt x="382418" y="372969"/>
                  </a:lnTo>
                  <a:lnTo>
                    <a:pt x="403592" y="345587"/>
                  </a:lnTo>
                  <a:lnTo>
                    <a:pt x="419100" y="315316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41477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241553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104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7691" y="2006600"/>
            <a:ext cx="7452995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27635" indent="-273050">
              <a:lnSpc>
                <a:spcPct val="100000"/>
              </a:lnSpc>
              <a:spcBef>
                <a:spcPts val="100"/>
              </a:spcBef>
              <a:buClr>
                <a:srgbClr val="D16349"/>
              </a:buClr>
              <a:buSzPct val="85185"/>
              <a:buFont typeface="Arial"/>
              <a:buChar char=""/>
              <a:tabLst>
                <a:tab pos="366395" algn="l"/>
                <a:tab pos="367030" algn="l"/>
              </a:tabLst>
            </a:pPr>
            <a:r>
              <a:rPr dirty="0"/>
              <a:t>	</a:t>
            </a:r>
            <a:r>
              <a:rPr sz="2700" spc="-5" dirty="0">
                <a:latin typeface="Georgia"/>
                <a:cs typeface="Georgia"/>
              </a:rPr>
              <a:t>software yang digunakan untuk membuat dan  memaintenance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database</a:t>
            </a:r>
            <a:endParaRPr sz="2700">
              <a:latin typeface="Georgia"/>
              <a:cs typeface="Georgia"/>
            </a:endParaRPr>
          </a:p>
          <a:p>
            <a:pPr marL="285115" marR="5080" indent="-273050">
              <a:lnSpc>
                <a:spcPct val="100000"/>
              </a:lnSpc>
              <a:spcBef>
                <a:spcPts val="645"/>
              </a:spcBef>
              <a:buClr>
                <a:srgbClr val="D16349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Kita dapat mengakses database MySQL </a:t>
            </a:r>
            <a:r>
              <a:rPr sz="2700" spc="-70" dirty="0">
                <a:latin typeface="Georgia"/>
                <a:cs typeface="Georgia"/>
              </a:rPr>
              <a:t>dengan  </a:t>
            </a:r>
            <a:r>
              <a:rPr sz="2700" spc="-5" dirty="0">
                <a:latin typeface="Georgia"/>
                <a:cs typeface="Georgia"/>
              </a:rPr>
              <a:t>account kita di</a:t>
            </a:r>
            <a:r>
              <a:rPr sz="2700" spc="-10" dirty="0">
                <a:latin typeface="Georgia"/>
                <a:cs typeface="Georgia"/>
              </a:rPr>
              <a:t> phpMyAdmin.</a:t>
            </a:r>
            <a:endParaRPr sz="27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3504" y="4373879"/>
            <a:ext cx="8845550" cy="2792730"/>
            <a:chOff x="603504" y="4373879"/>
            <a:chExt cx="8845550" cy="2792730"/>
          </a:xfrm>
        </p:grpSpPr>
        <p:sp>
          <p:nvSpPr>
            <p:cNvPr id="12" name="object 12"/>
            <p:cNvSpPr/>
            <p:nvPr/>
          </p:nvSpPr>
          <p:spPr>
            <a:xfrm>
              <a:off x="603504" y="437387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091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552" y="6845807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06551"/>
            <a:ext cx="9144000" cy="3767454"/>
            <a:chOff x="457200" y="606551"/>
            <a:chExt cx="9144000" cy="3767454"/>
          </a:xfrm>
        </p:grpSpPr>
        <p:sp>
          <p:nvSpPr>
            <p:cNvPr id="3" name="object 3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4503" y="1484198"/>
              <a:ext cx="470534" cy="469900"/>
            </a:xfrm>
            <a:custGeom>
              <a:avLst/>
              <a:gdLst/>
              <a:ahLst/>
              <a:cxnLst/>
              <a:rect l="l" t="t" r="r" b="b"/>
              <a:pathLst>
                <a:path w="470535" h="469900">
                  <a:moveTo>
                    <a:pt x="470154" y="234111"/>
                  </a:moveTo>
                  <a:lnTo>
                    <a:pt x="459565" y="167662"/>
                  </a:lnTo>
                  <a:lnTo>
                    <a:pt x="445290" y="130292"/>
                  </a:lnTo>
                  <a:lnTo>
                    <a:pt x="403572" y="69632"/>
                  </a:lnTo>
                  <a:lnTo>
                    <a:pt x="348394" y="27728"/>
                  </a:lnTo>
                  <a:lnTo>
                    <a:pt x="284678" y="4562"/>
                  </a:lnTo>
                  <a:lnTo>
                    <a:pt x="251156" y="0"/>
                  </a:lnTo>
                  <a:lnTo>
                    <a:pt x="217345" y="115"/>
                  </a:lnTo>
                  <a:lnTo>
                    <a:pt x="151315" y="14368"/>
                  </a:lnTo>
                  <a:lnTo>
                    <a:pt x="91510" y="47303"/>
                  </a:lnTo>
                  <a:lnTo>
                    <a:pt x="42851" y="98902"/>
                  </a:lnTo>
                  <a:lnTo>
                    <a:pt x="10257" y="169144"/>
                  </a:lnTo>
                  <a:lnTo>
                    <a:pt x="1523" y="211251"/>
                  </a:lnTo>
                  <a:lnTo>
                    <a:pt x="0" y="235635"/>
                  </a:lnTo>
                  <a:lnTo>
                    <a:pt x="1524" y="259257"/>
                  </a:lnTo>
                  <a:lnTo>
                    <a:pt x="3048" y="270687"/>
                  </a:lnTo>
                  <a:lnTo>
                    <a:pt x="14475" y="313286"/>
                  </a:lnTo>
                  <a:lnTo>
                    <a:pt x="16764" y="318451"/>
                  </a:lnTo>
                  <a:lnTo>
                    <a:pt x="16764" y="234873"/>
                  </a:lnTo>
                  <a:lnTo>
                    <a:pt x="18288" y="212775"/>
                  </a:lnTo>
                  <a:lnTo>
                    <a:pt x="27280" y="170698"/>
                  </a:lnTo>
                  <a:lnTo>
                    <a:pt x="41857" y="133731"/>
                  </a:lnTo>
                  <a:lnTo>
                    <a:pt x="84910" y="75059"/>
                  </a:lnTo>
                  <a:lnTo>
                    <a:pt x="141743" y="36626"/>
                  </a:lnTo>
                  <a:lnTo>
                    <a:pt x="206650" y="18296"/>
                  </a:lnTo>
                  <a:lnTo>
                    <a:pt x="240349" y="16627"/>
                  </a:lnTo>
                  <a:lnTo>
                    <a:pt x="273926" y="19933"/>
                  </a:lnTo>
                  <a:lnTo>
                    <a:pt x="337867" y="41402"/>
                  </a:lnTo>
                  <a:lnTo>
                    <a:pt x="392768" y="82567"/>
                  </a:lnTo>
                  <a:lnTo>
                    <a:pt x="432923" y="143292"/>
                  </a:lnTo>
                  <a:lnTo>
                    <a:pt x="445688" y="180948"/>
                  </a:lnTo>
                  <a:lnTo>
                    <a:pt x="452628" y="223443"/>
                  </a:lnTo>
                  <a:lnTo>
                    <a:pt x="453390" y="234111"/>
                  </a:lnTo>
                  <a:lnTo>
                    <a:pt x="453390" y="320266"/>
                  </a:lnTo>
                  <a:lnTo>
                    <a:pt x="454710" y="317351"/>
                  </a:lnTo>
                  <a:lnTo>
                    <a:pt x="465362" y="277910"/>
                  </a:lnTo>
                  <a:lnTo>
                    <a:pt x="470154" y="234111"/>
                  </a:lnTo>
                  <a:close/>
                </a:path>
                <a:path w="470535" h="469900">
                  <a:moveTo>
                    <a:pt x="453390" y="320266"/>
                  </a:moveTo>
                  <a:lnTo>
                    <a:pt x="453390" y="234111"/>
                  </a:lnTo>
                  <a:lnTo>
                    <a:pt x="452628" y="245541"/>
                  </a:lnTo>
                  <a:lnTo>
                    <a:pt x="445992" y="287061"/>
                  </a:lnTo>
                  <a:lnTo>
                    <a:pt x="433714" y="324030"/>
                  </a:lnTo>
                  <a:lnTo>
                    <a:pt x="394926" y="384178"/>
                  </a:lnTo>
                  <a:lnTo>
                    <a:pt x="341655" y="425709"/>
                  </a:lnTo>
                  <a:lnTo>
                    <a:pt x="279293" y="448345"/>
                  </a:lnTo>
                  <a:lnTo>
                    <a:pt x="246387" y="452491"/>
                  </a:lnTo>
                  <a:lnTo>
                    <a:pt x="213231" y="451809"/>
                  </a:lnTo>
                  <a:lnTo>
                    <a:pt x="148860" y="435824"/>
                  </a:lnTo>
                  <a:lnTo>
                    <a:pt x="91573" y="400113"/>
                  </a:lnTo>
                  <a:lnTo>
                    <a:pt x="46759" y="344397"/>
                  </a:lnTo>
                  <a:lnTo>
                    <a:pt x="30715" y="308952"/>
                  </a:lnTo>
                  <a:lnTo>
                    <a:pt x="19812" y="268401"/>
                  </a:lnTo>
                  <a:lnTo>
                    <a:pt x="16764" y="234873"/>
                  </a:lnTo>
                  <a:lnTo>
                    <a:pt x="16764" y="318451"/>
                  </a:lnTo>
                  <a:lnTo>
                    <a:pt x="52053" y="382811"/>
                  </a:lnTo>
                  <a:lnTo>
                    <a:pt x="104954" y="431785"/>
                  </a:lnTo>
                  <a:lnTo>
                    <a:pt x="168010" y="460625"/>
                  </a:lnTo>
                  <a:lnTo>
                    <a:pt x="236052" y="469745"/>
                  </a:lnTo>
                  <a:lnTo>
                    <a:pt x="270328" y="467041"/>
                  </a:lnTo>
                  <a:lnTo>
                    <a:pt x="336158" y="447362"/>
                  </a:lnTo>
                  <a:lnTo>
                    <a:pt x="394052" y="409004"/>
                  </a:lnTo>
                  <a:lnTo>
                    <a:pt x="438843" y="352381"/>
                  </a:lnTo>
                  <a:lnTo>
                    <a:pt x="453390" y="320266"/>
                  </a:lnTo>
                  <a:close/>
                </a:path>
                <a:path w="470535" h="469900">
                  <a:moveTo>
                    <a:pt x="435864" y="234873"/>
                  </a:moveTo>
                  <a:lnTo>
                    <a:pt x="435864" y="224205"/>
                  </a:lnTo>
                  <a:lnTo>
                    <a:pt x="435102" y="214299"/>
                  </a:lnTo>
                  <a:lnTo>
                    <a:pt x="425628" y="171971"/>
                  </a:lnTo>
                  <a:lnTo>
                    <a:pt x="409962" y="135270"/>
                  </a:lnTo>
                  <a:lnTo>
                    <a:pt x="363591" y="78760"/>
                  </a:lnTo>
                  <a:lnTo>
                    <a:pt x="303050" y="44785"/>
                  </a:lnTo>
                  <a:lnTo>
                    <a:pt x="235405" y="33363"/>
                  </a:lnTo>
                  <a:lnTo>
                    <a:pt x="201126" y="36114"/>
                  </a:lnTo>
                  <a:lnTo>
                    <a:pt x="136068" y="58552"/>
                  </a:lnTo>
                  <a:lnTo>
                    <a:pt x="81564" y="103585"/>
                  </a:lnTo>
                  <a:lnTo>
                    <a:pt x="44680" y="171230"/>
                  </a:lnTo>
                  <a:lnTo>
                    <a:pt x="35052" y="213537"/>
                  </a:lnTo>
                  <a:lnTo>
                    <a:pt x="34290" y="224205"/>
                  </a:lnTo>
                  <a:lnTo>
                    <a:pt x="34290" y="244779"/>
                  </a:lnTo>
                  <a:lnTo>
                    <a:pt x="35052" y="255447"/>
                  </a:lnTo>
                  <a:lnTo>
                    <a:pt x="36576" y="265353"/>
                  </a:lnTo>
                  <a:lnTo>
                    <a:pt x="47495" y="305724"/>
                  </a:lnTo>
                  <a:lnTo>
                    <a:pt x="51053" y="313274"/>
                  </a:lnTo>
                  <a:lnTo>
                    <a:pt x="51053" y="224205"/>
                  </a:lnTo>
                  <a:lnTo>
                    <a:pt x="51816" y="215061"/>
                  </a:lnTo>
                  <a:lnTo>
                    <a:pt x="62126" y="172965"/>
                  </a:lnTo>
                  <a:lnTo>
                    <a:pt x="78862" y="137108"/>
                  </a:lnTo>
                  <a:lnTo>
                    <a:pt x="127548" y="83995"/>
                  </a:lnTo>
                  <a:lnTo>
                    <a:pt x="189752" y="55496"/>
                  </a:lnTo>
                  <a:lnTo>
                    <a:pt x="223383" y="50404"/>
                  </a:lnTo>
                  <a:lnTo>
                    <a:pt x="257347" y="51381"/>
                  </a:lnTo>
                  <a:lnTo>
                    <a:pt x="322210" y="71424"/>
                  </a:lnTo>
                  <a:lnTo>
                    <a:pt x="376217" y="115398"/>
                  </a:lnTo>
                  <a:lnTo>
                    <a:pt x="411243" y="183074"/>
                  </a:lnTo>
                  <a:lnTo>
                    <a:pt x="419100" y="225729"/>
                  </a:lnTo>
                  <a:lnTo>
                    <a:pt x="419100" y="315316"/>
                  </a:lnTo>
                  <a:lnTo>
                    <a:pt x="420079" y="313405"/>
                  </a:lnTo>
                  <a:lnTo>
                    <a:pt x="431097" y="276481"/>
                  </a:lnTo>
                  <a:lnTo>
                    <a:pt x="435864" y="234873"/>
                  </a:lnTo>
                  <a:close/>
                </a:path>
                <a:path w="470535" h="469900">
                  <a:moveTo>
                    <a:pt x="419100" y="315316"/>
                  </a:moveTo>
                  <a:lnTo>
                    <a:pt x="419100" y="244779"/>
                  </a:lnTo>
                  <a:lnTo>
                    <a:pt x="411322" y="286497"/>
                  </a:lnTo>
                  <a:lnTo>
                    <a:pt x="396971" y="322606"/>
                  </a:lnTo>
                  <a:lnTo>
                    <a:pt x="352421" y="377826"/>
                  </a:lnTo>
                  <a:lnTo>
                    <a:pt x="293191" y="410100"/>
                  </a:lnTo>
                  <a:lnTo>
                    <a:pt x="227023" y="419090"/>
                  </a:lnTo>
                  <a:lnTo>
                    <a:pt x="193757" y="414748"/>
                  </a:lnTo>
                  <a:lnTo>
                    <a:pt x="131698" y="388177"/>
                  </a:lnTo>
                  <a:lnTo>
                    <a:pt x="82058" y="337476"/>
                  </a:lnTo>
                  <a:lnTo>
                    <a:pt x="64314" y="302971"/>
                  </a:lnTo>
                  <a:lnTo>
                    <a:pt x="52577" y="262305"/>
                  </a:lnTo>
                  <a:lnTo>
                    <a:pt x="51053" y="243255"/>
                  </a:lnTo>
                  <a:lnTo>
                    <a:pt x="51053" y="313274"/>
                  </a:lnTo>
                  <a:lnTo>
                    <a:pt x="84999" y="369831"/>
                  </a:lnTo>
                  <a:lnTo>
                    <a:pt x="138173" y="412152"/>
                  </a:lnTo>
                  <a:lnTo>
                    <a:pt x="200759" y="433156"/>
                  </a:lnTo>
                  <a:lnTo>
                    <a:pt x="233627" y="435812"/>
                  </a:lnTo>
                  <a:lnTo>
                    <a:pt x="266501" y="433314"/>
                  </a:lnTo>
                  <a:lnTo>
                    <a:pt x="329140" y="413095"/>
                  </a:lnTo>
                  <a:lnTo>
                    <a:pt x="382418" y="372969"/>
                  </a:lnTo>
                  <a:lnTo>
                    <a:pt x="403592" y="345587"/>
                  </a:lnTo>
                  <a:lnTo>
                    <a:pt x="419100" y="315316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414778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3504" y="241553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104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7691" y="2006600"/>
            <a:ext cx="7700009" cy="216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D16349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dirty="0">
                <a:latin typeface="Georgia"/>
                <a:cs typeface="Georgia"/>
              </a:rPr>
              <a:t>Pastikan </a:t>
            </a:r>
            <a:r>
              <a:rPr sz="2700" spc="-5" dirty="0">
                <a:latin typeface="Georgia"/>
                <a:cs typeface="Georgia"/>
              </a:rPr>
              <a:t>server MySQL dan program </a:t>
            </a:r>
            <a:r>
              <a:rPr sz="2700" spc="-60" dirty="0">
                <a:latin typeface="Georgia"/>
                <a:cs typeface="Georgia"/>
              </a:rPr>
              <a:t>phpMySQL  </a:t>
            </a:r>
            <a:r>
              <a:rPr sz="2700" spc="-5" dirty="0">
                <a:latin typeface="Georgia"/>
                <a:cs typeface="Georgia"/>
              </a:rPr>
              <a:t>sudah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berjalan.</a:t>
            </a:r>
            <a:endParaRPr sz="2700">
              <a:latin typeface="Georgia"/>
              <a:cs typeface="Georgia"/>
            </a:endParaRPr>
          </a:p>
          <a:p>
            <a:pPr marL="285115" marR="894080" indent="-273050">
              <a:lnSpc>
                <a:spcPct val="100000"/>
              </a:lnSpc>
              <a:spcBef>
                <a:spcPts val="645"/>
              </a:spcBef>
              <a:buClr>
                <a:srgbClr val="D16349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untuk membuka tampilan phpMyAdmin </a:t>
            </a:r>
            <a:r>
              <a:rPr sz="2700" spc="-229" dirty="0">
                <a:latin typeface="Georgia"/>
                <a:cs typeface="Georgia"/>
              </a:rPr>
              <a:t>di  </a:t>
            </a:r>
            <a:r>
              <a:rPr sz="2700" spc="-5" dirty="0">
                <a:latin typeface="Georgia"/>
                <a:cs typeface="Georgia"/>
              </a:rPr>
              <a:t>komputer lokal melalui URL </a:t>
            </a:r>
            <a:r>
              <a:rPr sz="2700" spc="-5" dirty="0">
                <a:solidFill>
                  <a:srgbClr val="F40606"/>
                </a:solidFill>
                <a:latin typeface="Georgia"/>
                <a:cs typeface="Georgia"/>
              </a:rPr>
              <a:t> </a:t>
            </a:r>
            <a:r>
              <a:rPr sz="2700" spc="-10" dirty="0">
                <a:solidFill>
                  <a:srgbClr val="F40606"/>
                </a:solidFill>
                <a:latin typeface="Georgia"/>
                <a:cs typeface="Georgia"/>
                <a:hlinkClick r:id="rId2"/>
              </a:rPr>
              <a:t>http://localhost/phpmyadmin/</a:t>
            </a:r>
            <a:endParaRPr sz="27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3504" y="4373879"/>
            <a:ext cx="8845550" cy="2792730"/>
            <a:chOff x="603504" y="4373879"/>
            <a:chExt cx="8845550" cy="2792730"/>
          </a:xfrm>
        </p:grpSpPr>
        <p:sp>
          <p:nvSpPr>
            <p:cNvPr id="11" name="object 11"/>
            <p:cNvSpPr/>
            <p:nvPr/>
          </p:nvSpPr>
          <p:spPr>
            <a:xfrm>
              <a:off x="603504" y="437387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091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6552" y="6845807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327" y="1073912"/>
            <a:ext cx="81070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7A989A"/>
                </a:solidFill>
                <a:latin typeface="Georgia"/>
                <a:cs typeface="Georgia"/>
              </a:rPr>
              <a:t>Masukkan login sebagai root atau sesuai dengan user yang sudah</a:t>
            </a:r>
            <a:r>
              <a:rPr sz="2000" spc="215" dirty="0">
                <a:solidFill>
                  <a:srgbClr val="7A989A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7A989A"/>
                </a:solidFill>
                <a:latin typeface="Georgia"/>
                <a:cs typeface="Georgia"/>
              </a:rPr>
              <a:t>dibuat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3504" y="1436369"/>
            <a:ext cx="8845550" cy="5730240"/>
            <a:chOff x="603504" y="1436369"/>
            <a:chExt cx="8845550" cy="5730240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504" y="1484197"/>
              <a:ext cx="8845550" cy="2889885"/>
            </a:xfrm>
            <a:custGeom>
              <a:avLst/>
              <a:gdLst/>
              <a:ahLst/>
              <a:cxnLst/>
              <a:rect l="l" t="t" r="r" b="b"/>
              <a:pathLst>
                <a:path w="8845550" h="2889885">
                  <a:moveTo>
                    <a:pt x="12941" y="931354"/>
                  </a:moveTo>
                  <a:lnTo>
                    <a:pt x="0" y="931354"/>
                  </a:lnTo>
                  <a:lnTo>
                    <a:pt x="0" y="1910511"/>
                  </a:lnTo>
                  <a:lnTo>
                    <a:pt x="0" y="2889681"/>
                  </a:lnTo>
                  <a:lnTo>
                    <a:pt x="12941" y="2889681"/>
                  </a:lnTo>
                  <a:lnTo>
                    <a:pt x="12941" y="1910511"/>
                  </a:lnTo>
                  <a:lnTo>
                    <a:pt x="12941" y="931354"/>
                  </a:lnTo>
                  <a:close/>
                </a:path>
                <a:path w="8845550" h="2889885">
                  <a:moveTo>
                    <a:pt x="4626864" y="224205"/>
                  </a:moveTo>
                  <a:lnTo>
                    <a:pt x="4626102" y="214299"/>
                  </a:lnTo>
                  <a:lnTo>
                    <a:pt x="4616628" y="171983"/>
                  </a:lnTo>
                  <a:lnTo>
                    <a:pt x="4610100" y="156705"/>
                  </a:lnTo>
                  <a:lnTo>
                    <a:pt x="4610100" y="225729"/>
                  </a:lnTo>
                  <a:lnTo>
                    <a:pt x="4610100" y="244779"/>
                  </a:lnTo>
                  <a:lnTo>
                    <a:pt x="4602315" y="286499"/>
                  </a:lnTo>
                  <a:lnTo>
                    <a:pt x="4587964" y="322618"/>
                  </a:lnTo>
                  <a:lnTo>
                    <a:pt x="4543412" y="377837"/>
                  </a:lnTo>
                  <a:lnTo>
                    <a:pt x="4484179" y="410108"/>
                  </a:lnTo>
                  <a:lnTo>
                    <a:pt x="4418012" y="419100"/>
                  </a:lnTo>
                  <a:lnTo>
                    <a:pt x="4384751" y="414756"/>
                  </a:lnTo>
                  <a:lnTo>
                    <a:pt x="4322686" y="388188"/>
                  </a:lnTo>
                  <a:lnTo>
                    <a:pt x="4273054" y="337477"/>
                  </a:lnTo>
                  <a:lnTo>
                    <a:pt x="4255313" y="302971"/>
                  </a:lnTo>
                  <a:lnTo>
                    <a:pt x="4243578" y="262305"/>
                  </a:lnTo>
                  <a:lnTo>
                    <a:pt x="4242054" y="243255"/>
                  </a:lnTo>
                  <a:lnTo>
                    <a:pt x="4242054" y="224205"/>
                  </a:lnTo>
                  <a:lnTo>
                    <a:pt x="4253115" y="172974"/>
                  </a:lnTo>
                  <a:lnTo>
                    <a:pt x="4269854" y="137109"/>
                  </a:lnTo>
                  <a:lnTo>
                    <a:pt x="4318546" y="83997"/>
                  </a:lnTo>
                  <a:lnTo>
                    <a:pt x="4380750" y="55499"/>
                  </a:lnTo>
                  <a:lnTo>
                    <a:pt x="4414380" y="50406"/>
                  </a:lnTo>
                  <a:lnTo>
                    <a:pt x="4448340" y="51384"/>
                  </a:lnTo>
                  <a:lnTo>
                    <a:pt x="4513199" y="71424"/>
                  </a:lnTo>
                  <a:lnTo>
                    <a:pt x="4567212" y="115404"/>
                  </a:lnTo>
                  <a:lnTo>
                    <a:pt x="4602238" y="183083"/>
                  </a:lnTo>
                  <a:lnTo>
                    <a:pt x="4610100" y="225729"/>
                  </a:lnTo>
                  <a:lnTo>
                    <a:pt x="4610100" y="156705"/>
                  </a:lnTo>
                  <a:lnTo>
                    <a:pt x="4579988" y="104203"/>
                  </a:lnTo>
                  <a:lnTo>
                    <a:pt x="4525645" y="58966"/>
                  </a:lnTo>
                  <a:lnTo>
                    <a:pt x="4460672" y="36258"/>
                  </a:lnTo>
                  <a:lnTo>
                    <a:pt x="4426394" y="33362"/>
                  </a:lnTo>
                  <a:lnTo>
                    <a:pt x="4392117" y="36118"/>
                  </a:lnTo>
                  <a:lnTo>
                    <a:pt x="4327068" y="58559"/>
                  </a:lnTo>
                  <a:lnTo>
                    <a:pt x="4272559" y="103593"/>
                  </a:lnTo>
                  <a:lnTo>
                    <a:pt x="4235678" y="171234"/>
                  </a:lnTo>
                  <a:lnTo>
                    <a:pt x="4226052" y="213537"/>
                  </a:lnTo>
                  <a:lnTo>
                    <a:pt x="4225290" y="224205"/>
                  </a:lnTo>
                  <a:lnTo>
                    <a:pt x="4225290" y="244779"/>
                  </a:lnTo>
                  <a:lnTo>
                    <a:pt x="4226052" y="255447"/>
                  </a:lnTo>
                  <a:lnTo>
                    <a:pt x="4227576" y="265353"/>
                  </a:lnTo>
                  <a:lnTo>
                    <a:pt x="4238485" y="305727"/>
                  </a:lnTo>
                  <a:lnTo>
                    <a:pt x="4242054" y="313283"/>
                  </a:lnTo>
                  <a:lnTo>
                    <a:pt x="4254893" y="340537"/>
                  </a:lnTo>
                  <a:lnTo>
                    <a:pt x="4301007" y="393687"/>
                  </a:lnTo>
                  <a:lnTo>
                    <a:pt x="4359668" y="425297"/>
                  </a:lnTo>
                  <a:lnTo>
                    <a:pt x="4424616" y="435813"/>
                  </a:lnTo>
                  <a:lnTo>
                    <a:pt x="4457497" y="433324"/>
                  </a:lnTo>
                  <a:lnTo>
                    <a:pt x="4520133" y="413105"/>
                  </a:lnTo>
                  <a:lnTo>
                    <a:pt x="4573409" y="372973"/>
                  </a:lnTo>
                  <a:lnTo>
                    <a:pt x="4610100" y="315328"/>
                  </a:lnTo>
                  <a:lnTo>
                    <a:pt x="4622089" y="276491"/>
                  </a:lnTo>
                  <a:lnTo>
                    <a:pt x="4626864" y="234873"/>
                  </a:lnTo>
                  <a:lnTo>
                    <a:pt x="4626864" y="224205"/>
                  </a:lnTo>
                  <a:close/>
                </a:path>
                <a:path w="8845550" h="2889885">
                  <a:moveTo>
                    <a:pt x="4661154" y="234111"/>
                  </a:moveTo>
                  <a:lnTo>
                    <a:pt x="4659630" y="209727"/>
                  </a:lnTo>
                  <a:lnTo>
                    <a:pt x="4650562" y="167665"/>
                  </a:lnTo>
                  <a:lnTo>
                    <a:pt x="4644390" y="151511"/>
                  </a:lnTo>
                  <a:lnTo>
                    <a:pt x="4644390" y="234111"/>
                  </a:lnTo>
                  <a:lnTo>
                    <a:pt x="4643628" y="245541"/>
                  </a:lnTo>
                  <a:lnTo>
                    <a:pt x="4636986" y="287070"/>
                  </a:lnTo>
                  <a:lnTo>
                    <a:pt x="4624705" y="324040"/>
                  </a:lnTo>
                  <a:lnTo>
                    <a:pt x="4585919" y="384187"/>
                  </a:lnTo>
                  <a:lnTo>
                    <a:pt x="4532655" y="425716"/>
                  </a:lnTo>
                  <a:lnTo>
                    <a:pt x="4470285" y="448348"/>
                  </a:lnTo>
                  <a:lnTo>
                    <a:pt x="4437380" y="452501"/>
                  </a:lnTo>
                  <a:lnTo>
                    <a:pt x="4404220" y="451815"/>
                  </a:lnTo>
                  <a:lnTo>
                    <a:pt x="4339856" y="435825"/>
                  </a:lnTo>
                  <a:lnTo>
                    <a:pt x="4282567" y="400113"/>
                  </a:lnTo>
                  <a:lnTo>
                    <a:pt x="4237748" y="344398"/>
                  </a:lnTo>
                  <a:lnTo>
                    <a:pt x="4221708" y="308952"/>
                  </a:lnTo>
                  <a:lnTo>
                    <a:pt x="4210812" y="268401"/>
                  </a:lnTo>
                  <a:lnTo>
                    <a:pt x="4207764" y="234873"/>
                  </a:lnTo>
                  <a:lnTo>
                    <a:pt x="4209288" y="212775"/>
                  </a:lnTo>
                  <a:lnTo>
                    <a:pt x="4218279" y="170700"/>
                  </a:lnTo>
                  <a:lnTo>
                    <a:pt x="4232846" y="133731"/>
                  </a:lnTo>
                  <a:lnTo>
                    <a:pt x="4275899" y="75069"/>
                  </a:lnTo>
                  <a:lnTo>
                    <a:pt x="4332732" y="36626"/>
                  </a:lnTo>
                  <a:lnTo>
                    <a:pt x="4397641" y="18300"/>
                  </a:lnTo>
                  <a:lnTo>
                    <a:pt x="4431347" y="16637"/>
                  </a:lnTo>
                  <a:lnTo>
                    <a:pt x="4464926" y="19939"/>
                  </a:lnTo>
                  <a:lnTo>
                    <a:pt x="4528858" y="41402"/>
                  </a:lnTo>
                  <a:lnTo>
                    <a:pt x="4583760" y="82575"/>
                  </a:lnTo>
                  <a:lnTo>
                    <a:pt x="4623917" y="143294"/>
                  </a:lnTo>
                  <a:lnTo>
                    <a:pt x="4636681" y="180949"/>
                  </a:lnTo>
                  <a:lnTo>
                    <a:pt x="4643628" y="223443"/>
                  </a:lnTo>
                  <a:lnTo>
                    <a:pt x="4644390" y="234111"/>
                  </a:lnTo>
                  <a:lnTo>
                    <a:pt x="4644390" y="151511"/>
                  </a:lnTo>
                  <a:lnTo>
                    <a:pt x="4617415" y="97624"/>
                  </a:lnTo>
                  <a:lnTo>
                    <a:pt x="4568355" y="46342"/>
                  </a:lnTo>
                  <a:lnTo>
                    <a:pt x="4508284" y="13804"/>
                  </a:lnTo>
                  <a:lnTo>
                    <a:pt x="4442155" y="0"/>
                  </a:lnTo>
                  <a:lnTo>
                    <a:pt x="4408335" y="127"/>
                  </a:lnTo>
                  <a:lnTo>
                    <a:pt x="4342308" y="14376"/>
                  </a:lnTo>
                  <a:lnTo>
                    <a:pt x="4282503" y="47307"/>
                  </a:lnTo>
                  <a:lnTo>
                    <a:pt x="4233850" y="98907"/>
                  </a:lnTo>
                  <a:lnTo>
                    <a:pt x="4201249" y="169151"/>
                  </a:lnTo>
                  <a:lnTo>
                    <a:pt x="4192524" y="211251"/>
                  </a:lnTo>
                  <a:lnTo>
                    <a:pt x="4191000" y="235635"/>
                  </a:lnTo>
                  <a:lnTo>
                    <a:pt x="4192524" y="259257"/>
                  </a:lnTo>
                  <a:lnTo>
                    <a:pt x="4194048" y="270687"/>
                  </a:lnTo>
                  <a:lnTo>
                    <a:pt x="4205465" y="313296"/>
                  </a:lnTo>
                  <a:lnTo>
                    <a:pt x="4207764" y="318452"/>
                  </a:lnTo>
                  <a:lnTo>
                    <a:pt x="4222013" y="350647"/>
                  </a:lnTo>
                  <a:lnTo>
                    <a:pt x="4243044" y="382816"/>
                  </a:lnTo>
                  <a:lnTo>
                    <a:pt x="4295953" y="431787"/>
                  </a:lnTo>
                  <a:lnTo>
                    <a:pt x="4359008" y="460629"/>
                  </a:lnTo>
                  <a:lnTo>
                    <a:pt x="4427042" y="469747"/>
                  </a:lnTo>
                  <a:lnTo>
                    <a:pt x="4461319" y="467042"/>
                  </a:lnTo>
                  <a:lnTo>
                    <a:pt x="4527156" y="447370"/>
                  </a:lnTo>
                  <a:lnTo>
                    <a:pt x="4585043" y="409016"/>
                  </a:lnTo>
                  <a:lnTo>
                    <a:pt x="4629836" y="352386"/>
                  </a:lnTo>
                  <a:lnTo>
                    <a:pt x="4645698" y="317360"/>
                  </a:lnTo>
                  <a:lnTo>
                    <a:pt x="4656353" y="277914"/>
                  </a:lnTo>
                  <a:lnTo>
                    <a:pt x="4661154" y="234111"/>
                  </a:lnTo>
                  <a:close/>
                </a:path>
                <a:path w="8845550" h="2889885">
                  <a:moveTo>
                    <a:pt x="8845296" y="931341"/>
                  </a:moveTo>
                  <a:lnTo>
                    <a:pt x="8833104" y="931341"/>
                  </a:lnTo>
                  <a:lnTo>
                    <a:pt x="8833104" y="1910511"/>
                  </a:lnTo>
                  <a:lnTo>
                    <a:pt x="8833104" y="2889681"/>
                  </a:lnTo>
                  <a:lnTo>
                    <a:pt x="8845296" y="2889681"/>
                  </a:lnTo>
                  <a:lnTo>
                    <a:pt x="8845296" y="1910511"/>
                  </a:lnTo>
                  <a:lnTo>
                    <a:pt x="8845296" y="931341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1600199"/>
              <a:ext cx="8382000" cy="4732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437387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091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200" y="6332219"/>
              <a:ext cx="8382000" cy="7261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483" y="1073912"/>
            <a:ext cx="63703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7A989A"/>
                </a:solidFill>
                <a:latin typeface="Georgia"/>
                <a:cs typeface="Georgia"/>
              </a:rPr>
              <a:t>Membuat database dengan memasukkan nama</a:t>
            </a:r>
            <a:r>
              <a:rPr sz="2000" spc="160" dirty="0">
                <a:solidFill>
                  <a:srgbClr val="7A989A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7A989A"/>
                </a:solidFill>
                <a:latin typeface="Georgia"/>
                <a:cs typeface="Georgia"/>
              </a:rPr>
              <a:t>database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3504" y="1436369"/>
            <a:ext cx="8845550" cy="5730240"/>
            <a:chOff x="603504" y="1436369"/>
            <a:chExt cx="8845550" cy="5730240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504" y="1484197"/>
              <a:ext cx="8845550" cy="2889885"/>
            </a:xfrm>
            <a:custGeom>
              <a:avLst/>
              <a:gdLst/>
              <a:ahLst/>
              <a:cxnLst/>
              <a:rect l="l" t="t" r="r" b="b"/>
              <a:pathLst>
                <a:path w="8845550" h="2889885">
                  <a:moveTo>
                    <a:pt x="12941" y="931354"/>
                  </a:moveTo>
                  <a:lnTo>
                    <a:pt x="0" y="931354"/>
                  </a:lnTo>
                  <a:lnTo>
                    <a:pt x="0" y="1910511"/>
                  </a:lnTo>
                  <a:lnTo>
                    <a:pt x="0" y="2889681"/>
                  </a:lnTo>
                  <a:lnTo>
                    <a:pt x="12941" y="2889681"/>
                  </a:lnTo>
                  <a:lnTo>
                    <a:pt x="12941" y="1910511"/>
                  </a:lnTo>
                  <a:lnTo>
                    <a:pt x="12941" y="931354"/>
                  </a:lnTo>
                  <a:close/>
                </a:path>
                <a:path w="8845550" h="2889885">
                  <a:moveTo>
                    <a:pt x="4626864" y="224205"/>
                  </a:moveTo>
                  <a:lnTo>
                    <a:pt x="4626102" y="214299"/>
                  </a:lnTo>
                  <a:lnTo>
                    <a:pt x="4616628" y="171983"/>
                  </a:lnTo>
                  <a:lnTo>
                    <a:pt x="4610100" y="156705"/>
                  </a:lnTo>
                  <a:lnTo>
                    <a:pt x="4610100" y="225729"/>
                  </a:lnTo>
                  <a:lnTo>
                    <a:pt x="4610100" y="244779"/>
                  </a:lnTo>
                  <a:lnTo>
                    <a:pt x="4602315" y="286499"/>
                  </a:lnTo>
                  <a:lnTo>
                    <a:pt x="4587964" y="322618"/>
                  </a:lnTo>
                  <a:lnTo>
                    <a:pt x="4543412" y="377837"/>
                  </a:lnTo>
                  <a:lnTo>
                    <a:pt x="4484179" y="410108"/>
                  </a:lnTo>
                  <a:lnTo>
                    <a:pt x="4418012" y="419100"/>
                  </a:lnTo>
                  <a:lnTo>
                    <a:pt x="4384751" y="414756"/>
                  </a:lnTo>
                  <a:lnTo>
                    <a:pt x="4322686" y="388188"/>
                  </a:lnTo>
                  <a:lnTo>
                    <a:pt x="4273054" y="337477"/>
                  </a:lnTo>
                  <a:lnTo>
                    <a:pt x="4255313" y="302971"/>
                  </a:lnTo>
                  <a:lnTo>
                    <a:pt x="4243578" y="262305"/>
                  </a:lnTo>
                  <a:lnTo>
                    <a:pt x="4242054" y="243255"/>
                  </a:lnTo>
                  <a:lnTo>
                    <a:pt x="4242054" y="224205"/>
                  </a:lnTo>
                  <a:lnTo>
                    <a:pt x="4253115" y="172974"/>
                  </a:lnTo>
                  <a:lnTo>
                    <a:pt x="4269854" y="137109"/>
                  </a:lnTo>
                  <a:lnTo>
                    <a:pt x="4318546" y="83997"/>
                  </a:lnTo>
                  <a:lnTo>
                    <a:pt x="4380750" y="55499"/>
                  </a:lnTo>
                  <a:lnTo>
                    <a:pt x="4414380" y="50406"/>
                  </a:lnTo>
                  <a:lnTo>
                    <a:pt x="4448340" y="51384"/>
                  </a:lnTo>
                  <a:lnTo>
                    <a:pt x="4513199" y="71424"/>
                  </a:lnTo>
                  <a:lnTo>
                    <a:pt x="4567212" y="115404"/>
                  </a:lnTo>
                  <a:lnTo>
                    <a:pt x="4602238" y="183083"/>
                  </a:lnTo>
                  <a:lnTo>
                    <a:pt x="4610100" y="225729"/>
                  </a:lnTo>
                  <a:lnTo>
                    <a:pt x="4610100" y="156705"/>
                  </a:lnTo>
                  <a:lnTo>
                    <a:pt x="4579988" y="104203"/>
                  </a:lnTo>
                  <a:lnTo>
                    <a:pt x="4525645" y="58966"/>
                  </a:lnTo>
                  <a:lnTo>
                    <a:pt x="4460672" y="36258"/>
                  </a:lnTo>
                  <a:lnTo>
                    <a:pt x="4426394" y="33362"/>
                  </a:lnTo>
                  <a:lnTo>
                    <a:pt x="4392117" y="36118"/>
                  </a:lnTo>
                  <a:lnTo>
                    <a:pt x="4327068" y="58559"/>
                  </a:lnTo>
                  <a:lnTo>
                    <a:pt x="4272559" y="103593"/>
                  </a:lnTo>
                  <a:lnTo>
                    <a:pt x="4235678" y="171234"/>
                  </a:lnTo>
                  <a:lnTo>
                    <a:pt x="4226052" y="213537"/>
                  </a:lnTo>
                  <a:lnTo>
                    <a:pt x="4225290" y="224205"/>
                  </a:lnTo>
                  <a:lnTo>
                    <a:pt x="4225290" y="244779"/>
                  </a:lnTo>
                  <a:lnTo>
                    <a:pt x="4226052" y="255447"/>
                  </a:lnTo>
                  <a:lnTo>
                    <a:pt x="4227576" y="265353"/>
                  </a:lnTo>
                  <a:lnTo>
                    <a:pt x="4238485" y="305727"/>
                  </a:lnTo>
                  <a:lnTo>
                    <a:pt x="4242054" y="313283"/>
                  </a:lnTo>
                  <a:lnTo>
                    <a:pt x="4254893" y="340537"/>
                  </a:lnTo>
                  <a:lnTo>
                    <a:pt x="4301007" y="393687"/>
                  </a:lnTo>
                  <a:lnTo>
                    <a:pt x="4359668" y="425297"/>
                  </a:lnTo>
                  <a:lnTo>
                    <a:pt x="4424616" y="435813"/>
                  </a:lnTo>
                  <a:lnTo>
                    <a:pt x="4457497" y="433324"/>
                  </a:lnTo>
                  <a:lnTo>
                    <a:pt x="4520133" y="413105"/>
                  </a:lnTo>
                  <a:lnTo>
                    <a:pt x="4573409" y="372973"/>
                  </a:lnTo>
                  <a:lnTo>
                    <a:pt x="4610100" y="315328"/>
                  </a:lnTo>
                  <a:lnTo>
                    <a:pt x="4622089" y="276491"/>
                  </a:lnTo>
                  <a:lnTo>
                    <a:pt x="4626864" y="234873"/>
                  </a:lnTo>
                  <a:lnTo>
                    <a:pt x="4626864" y="224205"/>
                  </a:lnTo>
                  <a:close/>
                </a:path>
                <a:path w="8845550" h="2889885">
                  <a:moveTo>
                    <a:pt x="4661154" y="234111"/>
                  </a:moveTo>
                  <a:lnTo>
                    <a:pt x="4659630" y="209727"/>
                  </a:lnTo>
                  <a:lnTo>
                    <a:pt x="4650562" y="167665"/>
                  </a:lnTo>
                  <a:lnTo>
                    <a:pt x="4644390" y="151511"/>
                  </a:lnTo>
                  <a:lnTo>
                    <a:pt x="4644390" y="234111"/>
                  </a:lnTo>
                  <a:lnTo>
                    <a:pt x="4643628" y="245541"/>
                  </a:lnTo>
                  <a:lnTo>
                    <a:pt x="4636986" y="287070"/>
                  </a:lnTo>
                  <a:lnTo>
                    <a:pt x="4624705" y="324040"/>
                  </a:lnTo>
                  <a:lnTo>
                    <a:pt x="4585919" y="384187"/>
                  </a:lnTo>
                  <a:lnTo>
                    <a:pt x="4532655" y="425716"/>
                  </a:lnTo>
                  <a:lnTo>
                    <a:pt x="4470285" y="448348"/>
                  </a:lnTo>
                  <a:lnTo>
                    <a:pt x="4437380" y="452501"/>
                  </a:lnTo>
                  <a:lnTo>
                    <a:pt x="4404220" y="451815"/>
                  </a:lnTo>
                  <a:lnTo>
                    <a:pt x="4339856" y="435825"/>
                  </a:lnTo>
                  <a:lnTo>
                    <a:pt x="4282567" y="400113"/>
                  </a:lnTo>
                  <a:lnTo>
                    <a:pt x="4237748" y="344398"/>
                  </a:lnTo>
                  <a:lnTo>
                    <a:pt x="4221708" y="308952"/>
                  </a:lnTo>
                  <a:lnTo>
                    <a:pt x="4210812" y="268401"/>
                  </a:lnTo>
                  <a:lnTo>
                    <a:pt x="4207764" y="234873"/>
                  </a:lnTo>
                  <a:lnTo>
                    <a:pt x="4209288" y="212775"/>
                  </a:lnTo>
                  <a:lnTo>
                    <a:pt x="4218279" y="170700"/>
                  </a:lnTo>
                  <a:lnTo>
                    <a:pt x="4232846" y="133731"/>
                  </a:lnTo>
                  <a:lnTo>
                    <a:pt x="4275899" y="75069"/>
                  </a:lnTo>
                  <a:lnTo>
                    <a:pt x="4332732" y="36626"/>
                  </a:lnTo>
                  <a:lnTo>
                    <a:pt x="4397641" y="18300"/>
                  </a:lnTo>
                  <a:lnTo>
                    <a:pt x="4431347" y="16637"/>
                  </a:lnTo>
                  <a:lnTo>
                    <a:pt x="4464926" y="19939"/>
                  </a:lnTo>
                  <a:lnTo>
                    <a:pt x="4528858" y="41402"/>
                  </a:lnTo>
                  <a:lnTo>
                    <a:pt x="4583760" y="82575"/>
                  </a:lnTo>
                  <a:lnTo>
                    <a:pt x="4623917" y="143294"/>
                  </a:lnTo>
                  <a:lnTo>
                    <a:pt x="4636681" y="180949"/>
                  </a:lnTo>
                  <a:lnTo>
                    <a:pt x="4643628" y="223443"/>
                  </a:lnTo>
                  <a:lnTo>
                    <a:pt x="4644390" y="234111"/>
                  </a:lnTo>
                  <a:lnTo>
                    <a:pt x="4644390" y="151511"/>
                  </a:lnTo>
                  <a:lnTo>
                    <a:pt x="4617415" y="97624"/>
                  </a:lnTo>
                  <a:lnTo>
                    <a:pt x="4568355" y="46342"/>
                  </a:lnTo>
                  <a:lnTo>
                    <a:pt x="4508284" y="13804"/>
                  </a:lnTo>
                  <a:lnTo>
                    <a:pt x="4442155" y="0"/>
                  </a:lnTo>
                  <a:lnTo>
                    <a:pt x="4408335" y="127"/>
                  </a:lnTo>
                  <a:lnTo>
                    <a:pt x="4342308" y="14376"/>
                  </a:lnTo>
                  <a:lnTo>
                    <a:pt x="4282503" y="47307"/>
                  </a:lnTo>
                  <a:lnTo>
                    <a:pt x="4233850" y="98907"/>
                  </a:lnTo>
                  <a:lnTo>
                    <a:pt x="4201249" y="169151"/>
                  </a:lnTo>
                  <a:lnTo>
                    <a:pt x="4192524" y="211251"/>
                  </a:lnTo>
                  <a:lnTo>
                    <a:pt x="4191000" y="235635"/>
                  </a:lnTo>
                  <a:lnTo>
                    <a:pt x="4192524" y="259257"/>
                  </a:lnTo>
                  <a:lnTo>
                    <a:pt x="4194048" y="270687"/>
                  </a:lnTo>
                  <a:lnTo>
                    <a:pt x="4205465" y="313296"/>
                  </a:lnTo>
                  <a:lnTo>
                    <a:pt x="4207764" y="318452"/>
                  </a:lnTo>
                  <a:lnTo>
                    <a:pt x="4222013" y="350647"/>
                  </a:lnTo>
                  <a:lnTo>
                    <a:pt x="4243044" y="382816"/>
                  </a:lnTo>
                  <a:lnTo>
                    <a:pt x="4295953" y="431787"/>
                  </a:lnTo>
                  <a:lnTo>
                    <a:pt x="4359008" y="460629"/>
                  </a:lnTo>
                  <a:lnTo>
                    <a:pt x="4427042" y="469747"/>
                  </a:lnTo>
                  <a:lnTo>
                    <a:pt x="4461319" y="467042"/>
                  </a:lnTo>
                  <a:lnTo>
                    <a:pt x="4527156" y="447370"/>
                  </a:lnTo>
                  <a:lnTo>
                    <a:pt x="4585043" y="409016"/>
                  </a:lnTo>
                  <a:lnTo>
                    <a:pt x="4629836" y="352386"/>
                  </a:lnTo>
                  <a:lnTo>
                    <a:pt x="4645698" y="317360"/>
                  </a:lnTo>
                  <a:lnTo>
                    <a:pt x="4656353" y="277914"/>
                  </a:lnTo>
                  <a:lnTo>
                    <a:pt x="4661154" y="234111"/>
                  </a:lnTo>
                  <a:close/>
                </a:path>
                <a:path w="8845550" h="2889885">
                  <a:moveTo>
                    <a:pt x="8845296" y="931341"/>
                  </a:moveTo>
                  <a:lnTo>
                    <a:pt x="8833104" y="931341"/>
                  </a:lnTo>
                  <a:lnTo>
                    <a:pt x="8833104" y="1910511"/>
                  </a:lnTo>
                  <a:lnTo>
                    <a:pt x="8833104" y="2889681"/>
                  </a:lnTo>
                  <a:lnTo>
                    <a:pt x="8845296" y="2889681"/>
                  </a:lnTo>
                  <a:lnTo>
                    <a:pt x="8845296" y="1910511"/>
                  </a:lnTo>
                  <a:lnTo>
                    <a:pt x="8845296" y="931341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2506" y="1533906"/>
              <a:ext cx="6534150" cy="47983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4373879"/>
              <a:ext cx="8845550" cy="1958339"/>
            </a:xfrm>
            <a:custGeom>
              <a:avLst/>
              <a:gdLst/>
              <a:ahLst/>
              <a:cxnLst/>
              <a:rect l="l" t="t" r="r" b="b"/>
              <a:pathLst>
                <a:path w="8845550" h="195833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195833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091" y="195834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2506" y="6332219"/>
              <a:ext cx="6534150" cy="754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060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199</Words>
  <Application>Microsoft Office PowerPoint</Application>
  <PresentationFormat>Custom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DATABASE - MySQL</vt:lpstr>
      <vt:lpstr>Constraints</vt:lpstr>
      <vt:lpstr>Tipe data di MySQL</vt:lpstr>
      <vt:lpstr>MEMBUAT DATABASE DAN TABLE</vt:lpstr>
      <vt:lpstr>Data yang diinginkan</vt:lpstr>
      <vt:lpstr>Menggunakan phpMyAdmin</vt:lpstr>
      <vt:lpstr>PowerPoint Presentation</vt:lpstr>
      <vt:lpstr>PowerPoint Presentation</vt:lpstr>
      <vt:lpstr>PowerPoint Presentation</vt:lpstr>
      <vt:lpstr>membuat tabel dan jumlah field</vt:lpstr>
      <vt:lpstr>Menentukan field dan type data</vt:lpstr>
      <vt:lpstr>Contoh Tabel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Modul 4 Database [Compatibility Mode]</dc:title>
  <dc:creator>zenhadi</dc:creator>
  <cp:lastModifiedBy>Unknown User</cp:lastModifiedBy>
  <cp:revision>6</cp:revision>
  <dcterms:created xsi:type="dcterms:W3CDTF">2020-10-11T17:09:50Z</dcterms:created>
  <dcterms:modified xsi:type="dcterms:W3CDTF">2020-10-21T00:56:59Z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2011-03-30T00:00:00Z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2020-10-11T00:00:00Z</vt:filetime>
  </property>
</Properties>
</file>