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>
      <p:cViewPr varScale="1">
        <p:scale>
          <a:sx n="77" d="100"/>
          <a:sy n="77" d="100"/>
        </p:scale>
        <p:origin x="1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504" y="606551"/>
            <a:ext cx="8845550" cy="829944"/>
          </a:xfrm>
          <a:custGeom>
            <a:avLst/>
            <a:gdLst/>
            <a:ahLst/>
            <a:cxnLst/>
            <a:rect l="l" t="t" r="r" b="b"/>
            <a:pathLst>
              <a:path w="8845550" h="829944">
                <a:moveTo>
                  <a:pt x="8845296" y="829817"/>
                </a:moveTo>
                <a:lnTo>
                  <a:pt x="8845296" y="0"/>
                </a:lnTo>
                <a:lnTo>
                  <a:pt x="0" y="0"/>
                </a:lnTo>
                <a:lnTo>
                  <a:pt x="0" y="829818"/>
                </a:lnTo>
                <a:lnTo>
                  <a:pt x="6096" y="829818"/>
                </a:lnTo>
                <a:lnTo>
                  <a:pt x="6095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833104" y="12953"/>
                </a:lnTo>
                <a:lnTo>
                  <a:pt x="8833104" y="6857"/>
                </a:lnTo>
                <a:lnTo>
                  <a:pt x="8839200" y="12953"/>
                </a:lnTo>
                <a:lnTo>
                  <a:pt x="8839200" y="829817"/>
                </a:lnTo>
                <a:lnTo>
                  <a:pt x="8845296" y="829817"/>
                </a:lnTo>
                <a:close/>
              </a:path>
              <a:path w="8845550" h="829944">
                <a:moveTo>
                  <a:pt x="12953" y="12954"/>
                </a:moveTo>
                <a:lnTo>
                  <a:pt x="12953" y="6858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8845550" h="829944">
                <a:moveTo>
                  <a:pt x="12953" y="82981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829818"/>
                </a:lnTo>
                <a:lnTo>
                  <a:pt x="12953" y="829818"/>
                </a:lnTo>
                <a:close/>
              </a:path>
              <a:path w="8845550" h="829944">
                <a:moveTo>
                  <a:pt x="8839200" y="12953"/>
                </a:moveTo>
                <a:lnTo>
                  <a:pt x="8833104" y="6857"/>
                </a:lnTo>
                <a:lnTo>
                  <a:pt x="8833104" y="12953"/>
                </a:lnTo>
                <a:lnTo>
                  <a:pt x="8839200" y="12953"/>
                </a:lnTo>
                <a:close/>
              </a:path>
              <a:path w="8845550" h="829944">
                <a:moveTo>
                  <a:pt x="8839200" y="829817"/>
                </a:moveTo>
                <a:lnTo>
                  <a:pt x="8839200" y="12953"/>
                </a:lnTo>
                <a:lnTo>
                  <a:pt x="8833104" y="12953"/>
                </a:lnTo>
                <a:lnTo>
                  <a:pt x="8833104" y="829817"/>
                </a:lnTo>
                <a:lnTo>
                  <a:pt x="8839200" y="829817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15798" y="1413509"/>
            <a:ext cx="227329" cy="22860"/>
          </a:xfrm>
          <a:custGeom>
            <a:avLst/>
            <a:gdLst/>
            <a:ahLst/>
            <a:cxnLst/>
            <a:rect l="l" t="t" r="r" b="b"/>
            <a:pathLst>
              <a:path w="227329" h="22859">
                <a:moveTo>
                  <a:pt x="227112" y="22860"/>
                </a:moveTo>
                <a:lnTo>
                  <a:pt x="209766" y="15532"/>
                </a:lnTo>
                <a:lnTo>
                  <a:pt x="162857" y="3987"/>
                </a:lnTo>
                <a:lnTo>
                  <a:pt x="113401" y="0"/>
                </a:lnTo>
                <a:lnTo>
                  <a:pt x="64130" y="3987"/>
                </a:lnTo>
                <a:lnTo>
                  <a:pt x="17328" y="15532"/>
                </a:lnTo>
                <a:lnTo>
                  <a:pt x="0" y="22860"/>
                </a:lnTo>
                <a:lnTo>
                  <a:pt x="227112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797306"/>
            <a:ext cx="825500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2117852"/>
            <a:ext cx="8168005" cy="448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932" y="606551"/>
            <a:ext cx="8846185" cy="2788285"/>
            <a:chOff x="602932" y="606551"/>
            <a:chExt cx="8846185" cy="2788285"/>
          </a:xfrm>
        </p:grpSpPr>
        <p:sp>
          <p:nvSpPr>
            <p:cNvPr id="3" name="object 3"/>
            <p:cNvSpPr/>
            <p:nvPr/>
          </p:nvSpPr>
          <p:spPr>
            <a:xfrm>
              <a:off x="1473708" y="1428749"/>
              <a:ext cx="7084059" cy="8255"/>
            </a:xfrm>
            <a:custGeom>
              <a:avLst/>
              <a:gdLst/>
              <a:ahLst/>
              <a:cxnLst/>
              <a:rect l="l" t="t" r="r" b="b"/>
              <a:pathLst>
                <a:path w="7084059" h="8255">
                  <a:moveTo>
                    <a:pt x="360857" y="7632"/>
                  </a:moveTo>
                  <a:lnTo>
                    <a:pt x="346760" y="5689"/>
                  </a:lnTo>
                  <a:lnTo>
                    <a:pt x="304038" y="3048"/>
                  </a:lnTo>
                  <a:lnTo>
                    <a:pt x="235458" y="1524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360857" y="7632"/>
                  </a:lnTo>
                  <a:close/>
                </a:path>
                <a:path w="7084059" h="8255">
                  <a:moveTo>
                    <a:pt x="7084060" y="0"/>
                  </a:moveTo>
                  <a:lnTo>
                    <a:pt x="6851650" y="0"/>
                  </a:lnTo>
                  <a:lnTo>
                    <a:pt x="6851650" y="2286"/>
                  </a:lnTo>
                  <a:lnTo>
                    <a:pt x="6780530" y="2286"/>
                  </a:lnTo>
                  <a:lnTo>
                    <a:pt x="6780530" y="5308"/>
                  </a:lnTo>
                  <a:lnTo>
                    <a:pt x="6724650" y="5308"/>
                  </a:lnTo>
                  <a:lnTo>
                    <a:pt x="6724650" y="7632"/>
                  </a:lnTo>
                  <a:lnTo>
                    <a:pt x="6780530" y="7632"/>
                  </a:lnTo>
                  <a:lnTo>
                    <a:pt x="6851650" y="7632"/>
                  </a:lnTo>
                  <a:lnTo>
                    <a:pt x="7084060" y="7632"/>
                  </a:lnTo>
                  <a:lnTo>
                    <a:pt x="7084060" y="0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2581" y="1406651"/>
              <a:ext cx="6108700" cy="29845"/>
            </a:xfrm>
            <a:custGeom>
              <a:avLst/>
              <a:gdLst/>
              <a:ahLst/>
              <a:cxnLst/>
              <a:rect l="l" t="t" r="r" b="b"/>
              <a:pathLst>
                <a:path w="6108700" h="29844">
                  <a:moveTo>
                    <a:pt x="6108624" y="29730"/>
                  </a:moveTo>
                  <a:lnTo>
                    <a:pt x="6054661" y="12141"/>
                  </a:lnTo>
                  <a:lnTo>
                    <a:pt x="6001156" y="4584"/>
                  </a:lnTo>
                  <a:lnTo>
                    <a:pt x="5946838" y="1790"/>
                  </a:lnTo>
                  <a:lnTo>
                    <a:pt x="5892876" y="0"/>
                  </a:lnTo>
                  <a:lnTo>
                    <a:pt x="3052902" y="0"/>
                  </a:lnTo>
                  <a:lnTo>
                    <a:pt x="213690" y="0"/>
                  </a:lnTo>
                  <a:lnTo>
                    <a:pt x="162547" y="1765"/>
                  </a:lnTo>
                  <a:lnTo>
                    <a:pt x="106756" y="4673"/>
                  </a:lnTo>
                  <a:lnTo>
                    <a:pt x="51663" y="12293"/>
                  </a:lnTo>
                  <a:lnTo>
                    <a:pt x="2616" y="28194"/>
                  </a:lnTo>
                  <a:lnTo>
                    <a:pt x="0" y="29730"/>
                  </a:lnTo>
                  <a:lnTo>
                    <a:pt x="3052902" y="29730"/>
                  </a:lnTo>
                  <a:lnTo>
                    <a:pt x="6108624" y="2973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4504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3708" y="1436382"/>
              <a:ext cx="7086600" cy="497205"/>
            </a:xfrm>
            <a:custGeom>
              <a:avLst/>
              <a:gdLst/>
              <a:ahLst/>
              <a:cxnLst/>
              <a:rect l="l" t="t" r="r" b="b"/>
              <a:pathLst>
                <a:path w="7086600" h="497205">
                  <a:moveTo>
                    <a:pt x="539800" y="151803"/>
                  </a:moveTo>
                  <a:lnTo>
                    <a:pt x="509778" y="81521"/>
                  </a:lnTo>
                  <a:lnTo>
                    <a:pt x="472440" y="39611"/>
                  </a:lnTo>
                  <a:lnTo>
                    <a:pt x="435521" y="17106"/>
                  </a:lnTo>
                  <a:lnTo>
                    <a:pt x="392099" y="4267"/>
                  </a:lnTo>
                  <a:lnTo>
                    <a:pt x="360857" y="0"/>
                  </a:lnTo>
                  <a:lnTo>
                    <a:pt x="0" y="0"/>
                  </a:lnTo>
                  <a:lnTo>
                    <a:pt x="0" y="210299"/>
                  </a:lnTo>
                  <a:lnTo>
                    <a:pt x="1524" y="212585"/>
                  </a:lnTo>
                  <a:lnTo>
                    <a:pt x="1524" y="278879"/>
                  </a:lnTo>
                  <a:lnTo>
                    <a:pt x="9144" y="339839"/>
                  </a:lnTo>
                  <a:lnTo>
                    <a:pt x="22098" y="392417"/>
                  </a:lnTo>
                  <a:lnTo>
                    <a:pt x="42672" y="428993"/>
                  </a:lnTo>
                  <a:lnTo>
                    <a:pt x="92964" y="469379"/>
                  </a:lnTo>
                  <a:lnTo>
                    <a:pt x="144018" y="489953"/>
                  </a:lnTo>
                  <a:lnTo>
                    <a:pt x="191300" y="496722"/>
                  </a:lnTo>
                  <a:lnTo>
                    <a:pt x="237807" y="486079"/>
                  </a:lnTo>
                  <a:lnTo>
                    <a:pt x="272796" y="464832"/>
                  </a:lnTo>
                  <a:lnTo>
                    <a:pt x="278955" y="461086"/>
                  </a:lnTo>
                  <a:lnTo>
                    <a:pt x="310172" y="424789"/>
                  </a:lnTo>
                  <a:lnTo>
                    <a:pt x="326898" y="380225"/>
                  </a:lnTo>
                  <a:lnTo>
                    <a:pt x="326898" y="346697"/>
                  </a:lnTo>
                  <a:lnTo>
                    <a:pt x="290042" y="272046"/>
                  </a:lnTo>
                  <a:lnTo>
                    <a:pt x="258826" y="245465"/>
                  </a:lnTo>
                  <a:lnTo>
                    <a:pt x="192430" y="214960"/>
                  </a:lnTo>
                  <a:lnTo>
                    <a:pt x="161620" y="199415"/>
                  </a:lnTo>
                  <a:lnTo>
                    <a:pt x="135356" y="175920"/>
                  </a:lnTo>
                  <a:lnTo>
                    <a:pt x="115824" y="138671"/>
                  </a:lnTo>
                  <a:lnTo>
                    <a:pt x="113538" y="121145"/>
                  </a:lnTo>
                  <a:lnTo>
                    <a:pt x="117348" y="104381"/>
                  </a:lnTo>
                  <a:lnTo>
                    <a:pt x="102870" y="112763"/>
                  </a:lnTo>
                  <a:lnTo>
                    <a:pt x="91440" y="124955"/>
                  </a:lnTo>
                  <a:lnTo>
                    <a:pt x="83820" y="138671"/>
                  </a:lnTo>
                  <a:lnTo>
                    <a:pt x="82296" y="156197"/>
                  </a:lnTo>
                  <a:lnTo>
                    <a:pt x="82296" y="173723"/>
                  </a:lnTo>
                  <a:lnTo>
                    <a:pt x="87630" y="191249"/>
                  </a:lnTo>
                  <a:lnTo>
                    <a:pt x="99060" y="204965"/>
                  </a:lnTo>
                  <a:lnTo>
                    <a:pt x="112014" y="215633"/>
                  </a:lnTo>
                  <a:lnTo>
                    <a:pt x="100584" y="222491"/>
                  </a:lnTo>
                  <a:lnTo>
                    <a:pt x="92595" y="237769"/>
                  </a:lnTo>
                  <a:lnTo>
                    <a:pt x="91681" y="253987"/>
                  </a:lnTo>
                  <a:lnTo>
                    <a:pt x="98463" y="267970"/>
                  </a:lnTo>
                  <a:lnTo>
                    <a:pt x="112014" y="275729"/>
                  </a:lnTo>
                  <a:lnTo>
                    <a:pt x="113538" y="276593"/>
                  </a:lnTo>
                  <a:lnTo>
                    <a:pt x="126492" y="280403"/>
                  </a:lnTo>
                  <a:lnTo>
                    <a:pt x="117348" y="291071"/>
                  </a:lnTo>
                  <a:lnTo>
                    <a:pt x="113169" y="309956"/>
                  </a:lnTo>
                  <a:lnTo>
                    <a:pt x="118948" y="326097"/>
                  </a:lnTo>
                  <a:lnTo>
                    <a:pt x="126492" y="333387"/>
                  </a:lnTo>
                  <a:lnTo>
                    <a:pt x="131914" y="338645"/>
                  </a:lnTo>
                  <a:lnTo>
                    <a:pt x="149352" y="346697"/>
                  </a:lnTo>
                  <a:lnTo>
                    <a:pt x="163830" y="348221"/>
                  </a:lnTo>
                  <a:lnTo>
                    <a:pt x="163830" y="334505"/>
                  </a:lnTo>
                  <a:lnTo>
                    <a:pt x="169926" y="322313"/>
                  </a:lnTo>
                  <a:lnTo>
                    <a:pt x="177546" y="313931"/>
                  </a:lnTo>
                  <a:lnTo>
                    <a:pt x="186690" y="306311"/>
                  </a:lnTo>
                  <a:lnTo>
                    <a:pt x="198120" y="303263"/>
                  </a:lnTo>
                  <a:lnTo>
                    <a:pt x="208788" y="303263"/>
                  </a:lnTo>
                  <a:lnTo>
                    <a:pt x="256032" y="322313"/>
                  </a:lnTo>
                  <a:lnTo>
                    <a:pt x="272796" y="357365"/>
                  </a:lnTo>
                  <a:lnTo>
                    <a:pt x="272796" y="371081"/>
                  </a:lnTo>
                  <a:lnTo>
                    <a:pt x="249936" y="418325"/>
                  </a:lnTo>
                  <a:lnTo>
                    <a:pt x="211074" y="444995"/>
                  </a:lnTo>
                  <a:lnTo>
                    <a:pt x="194310" y="448043"/>
                  </a:lnTo>
                  <a:lnTo>
                    <a:pt x="173736" y="446519"/>
                  </a:lnTo>
                  <a:lnTo>
                    <a:pt x="134112" y="434327"/>
                  </a:lnTo>
                  <a:lnTo>
                    <a:pt x="91440" y="399275"/>
                  </a:lnTo>
                  <a:lnTo>
                    <a:pt x="87630" y="393941"/>
                  </a:lnTo>
                  <a:lnTo>
                    <a:pt x="75882" y="378764"/>
                  </a:lnTo>
                  <a:lnTo>
                    <a:pt x="67525" y="357987"/>
                  </a:lnTo>
                  <a:lnTo>
                    <a:pt x="62179" y="335940"/>
                  </a:lnTo>
                  <a:lnTo>
                    <a:pt x="59436" y="316979"/>
                  </a:lnTo>
                  <a:lnTo>
                    <a:pt x="55626" y="264401"/>
                  </a:lnTo>
                  <a:lnTo>
                    <a:pt x="55626" y="207251"/>
                  </a:lnTo>
                  <a:lnTo>
                    <a:pt x="50292" y="41135"/>
                  </a:lnTo>
                  <a:lnTo>
                    <a:pt x="229362" y="46469"/>
                  </a:lnTo>
                  <a:lnTo>
                    <a:pt x="289560" y="47993"/>
                  </a:lnTo>
                  <a:lnTo>
                    <a:pt x="339305" y="50482"/>
                  </a:lnTo>
                  <a:lnTo>
                    <a:pt x="383108" y="56349"/>
                  </a:lnTo>
                  <a:lnTo>
                    <a:pt x="421233" y="70053"/>
                  </a:lnTo>
                  <a:lnTo>
                    <a:pt x="453974" y="96012"/>
                  </a:lnTo>
                  <a:lnTo>
                    <a:pt x="481584" y="138671"/>
                  </a:lnTo>
                  <a:lnTo>
                    <a:pt x="487680" y="172199"/>
                  </a:lnTo>
                  <a:lnTo>
                    <a:pt x="472897" y="208673"/>
                  </a:lnTo>
                  <a:lnTo>
                    <a:pt x="440309" y="236220"/>
                  </a:lnTo>
                  <a:lnTo>
                    <a:pt x="399973" y="248716"/>
                  </a:lnTo>
                  <a:lnTo>
                    <a:pt x="361950" y="240017"/>
                  </a:lnTo>
                  <a:lnTo>
                    <a:pt x="351282" y="231635"/>
                  </a:lnTo>
                  <a:lnTo>
                    <a:pt x="336042" y="212585"/>
                  </a:lnTo>
                  <a:lnTo>
                    <a:pt x="330708" y="188201"/>
                  </a:lnTo>
                  <a:lnTo>
                    <a:pt x="331978" y="171373"/>
                  </a:lnTo>
                  <a:lnTo>
                    <a:pt x="338074" y="159702"/>
                  </a:lnTo>
                  <a:lnTo>
                    <a:pt x="348869" y="151803"/>
                  </a:lnTo>
                  <a:lnTo>
                    <a:pt x="364236" y="146291"/>
                  </a:lnTo>
                  <a:lnTo>
                    <a:pt x="378714" y="146291"/>
                  </a:lnTo>
                  <a:lnTo>
                    <a:pt x="377190" y="131813"/>
                  </a:lnTo>
                  <a:lnTo>
                    <a:pt x="371856" y="121145"/>
                  </a:lnTo>
                  <a:lnTo>
                    <a:pt x="361950" y="111239"/>
                  </a:lnTo>
                  <a:lnTo>
                    <a:pt x="352806" y="104381"/>
                  </a:lnTo>
                  <a:lnTo>
                    <a:pt x="339852" y="100571"/>
                  </a:lnTo>
                  <a:lnTo>
                    <a:pt x="328422" y="100571"/>
                  </a:lnTo>
                  <a:lnTo>
                    <a:pt x="315468" y="104381"/>
                  </a:lnTo>
                  <a:lnTo>
                    <a:pt x="304038" y="112763"/>
                  </a:lnTo>
                  <a:lnTo>
                    <a:pt x="302514" y="100571"/>
                  </a:lnTo>
                  <a:lnTo>
                    <a:pt x="290677" y="85699"/>
                  </a:lnTo>
                  <a:lnTo>
                    <a:pt x="277812" y="79121"/>
                  </a:lnTo>
                  <a:lnTo>
                    <a:pt x="263194" y="80213"/>
                  </a:lnTo>
                  <a:lnTo>
                    <a:pt x="246126" y="88379"/>
                  </a:lnTo>
                  <a:lnTo>
                    <a:pt x="239268" y="99047"/>
                  </a:lnTo>
                  <a:lnTo>
                    <a:pt x="227838" y="86855"/>
                  </a:lnTo>
                  <a:lnTo>
                    <a:pt x="212598" y="76187"/>
                  </a:lnTo>
                  <a:lnTo>
                    <a:pt x="195834" y="72377"/>
                  </a:lnTo>
                  <a:lnTo>
                    <a:pt x="177546" y="70853"/>
                  </a:lnTo>
                  <a:lnTo>
                    <a:pt x="156972" y="72377"/>
                  </a:lnTo>
                  <a:lnTo>
                    <a:pt x="140208" y="79235"/>
                  </a:lnTo>
                  <a:lnTo>
                    <a:pt x="126492" y="89903"/>
                  </a:lnTo>
                  <a:lnTo>
                    <a:pt x="117348" y="104381"/>
                  </a:lnTo>
                  <a:lnTo>
                    <a:pt x="136398" y="100571"/>
                  </a:lnTo>
                  <a:lnTo>
                    <a:pt x="154686" y="102095"/>
                  </a:lnTo>
                  <a:lnTo>
                    <a:pt x="194310" y="118097"/>
                  </a:lnTo>
                  <a:lnTo>
                    <a:pt x="224028" y="147815"/>
                  </a:lnTo>
                  <a:lnTo>
                    <a:pt x="246126" y="191249"/>
                  </a:lnTo>
                  <a:lnTo>
                    <a:pt x="261366" y="222491"/>
                  </a:lnTo>
                  <a:lnTo>
                    <a:pt x="283464" y="250685"/>
                  </a:lnTo>
                  <a:lnTo>
                    <a:pt x="318858" y="280682"/>
                  </a:lnTo>
                  <a:lnTo>
                    <a:pt x="330708" y="285711"/>
                  </a:lnTo>
                  <a:lnTo>
                    <a:pt x="359956" y="298145"/>
                  </a:lnTo>
                  <a:lnTo>
                    <a:pt x="404329" y="302348"/>
                  </a:lnTo>
                  <a:lnTo>
                    <a:pt x="449580" y="292595"/>
                  </a:lnTo>
                  <a:lnTo>
                    <a:pt x="483870" y="272021"/>
                  </a:lnTo>
                  <a:lnTo>
                    <a:pt x="522732" y="226301"/>
                  </a:lnTo>
                  <a:lnTo>
                    <a:pt x="538073" y="187274"/>
                  </a:lnTo>
                  <a:lnTo>
                    <a:pt x="539800" y="151803"/>
                  </a:lnTo>
                  <a:close/>
                </a:path>
                <a:path w="7086600" h="497205">
                  <a:moveTo>
                    <a:pt x="7086600" y="212585"/>
                  </a:moveTo>
                  <a:lnTo>
                    <a:pt x="7084314" y="210299"/>
                  </a:lnTo>
                  <a:lnTo>
                    <a:pt x="7084314" y="0"/>
                  </a:lnTo>
                  <a:lnTo>
                    <a:pt x="6723888" y="12"/>
                  </a:lnTo>
                  <a:lnTo>
                    <a:pt x="6685026" y="6083"/>
                  </a:lnTo>
                  <a:lnTo>
                    <a:pt x="6636258" y="23609"/>
                  </a:lnTo>
                  <a:lnTo>
                    <a:pt x="6615684" y="37325"/>
                  </a:lnTo>
                  <a:lnTo>
                    <a:pt x="6611874" y="39611"/>
                  </a:lnTo>
                  <a:lnTo>
                    <a:pt x="6576822" y="81521"/>
                  </a:lnTo>
                  <a:lnTo>
                    <a:pt x="6563868" y="104381"/>
                  </a:lnTo>
                  <a:lnTo>
                    <a:pt x="6552438" y="126479"/>
                  </a:lnTo>
                  <a:lnTo>
                    <a:pt x="6545491" y="160934"/>
                  </a:lnTo>
                  <a:lnTo>
                    <a:pt x="6549174" y="191897"/>
                  </a:lnTo>
                  <a:lnTo>
                    <a:pt x="6582156" y="249161"/>
                  </a:lnTo>
                  <a:lnTo>
                    <a:pt x="6621780" y="284213"/>
                  </a:lnTo>
                  <a:lnTo>
                    <a:pt x="6696748" y="302856"/>
                  </a:lnTo>
                  <a:lnTo>
                    <a:pt x="6736385" y="295529"/>
                  </a:lnTo>
                  <a:lnTo>
                    <a:pt x="6772808" y="277596"/>
                  </a:lnTo>
                  <a:lnTo>
                    <a:pt x="6804660" y="250685"/>
                  </a:lnTo>
                  <a:lnTo>
                    <a:pt x="6841998" y="191249"/>
                  </a:lnTo>
                  <a:lnTo>
                    <a:pt x="6852247" y="164782"/>
                  </a:lnTo>
                  <a:lnTo>
                    <a:pt x="6866991" y="141643"/>
                  </a:lnTo>
                  <a:lnTo>
                    <a:pt x="6886384" y="122364"/>
                  </a:lnTo>
                  <a:lnTo>
                    <a:pt x="6910578" y="107429"/>
                  </a:lnTo>
                  <a:lnTo>
                    <a:pt x="6929628" y="102095"/>
                  </a:lnTo>
                  <a:lnTo>
                    <a:pt x="6947916" y="100571"/>
                  </a:lnTo>
                  <a:lnTo>
                    <a:pt x="6966966" y="104381"/>
                  </a:lnTo>
                  <a:lnTo>
                    <a:pt x="6959346" y="89903"/>
                  </a:lnTo>
                  <a:lnTo>
                    <a:pt x="6946392" y="79235"/>
                  </a:lnTo>
                  <a:lnTo>
                    <a:pt x="6929628" y="72377"/>
                  </a:lnTo>
                  <a:lnTo>
                    <a:pt x="6910578" y="70853"/>
                  </a:lnTo>
                  <a:lnTo>
                    <a:pt x="6890004" y="72377"/>
                  </a:lnTo>
                  <a:lnTo>
                    <a:pt x="6871716" y="76187"/>
                  </a:lnTo>
                  <a:lnTo>
                    <a:pt x="6856476" y="86855"/>
                  </a:lnTo>
                  <a:lnTo>
                    <a:pt x="6845808" y="99047"/>
                  </a:lnTo>
                  <a:lnTo>
                    <a:pt x="6839712" y="88379"/>
                  </a:lnTo>
                  <a:lnTo>
                    <a:pt x="6824434" y="80505"/>
                  </a:lnTo>
                  <a:lnTo>
                    <a:pt x="6807936" y="79565"/>
                  </a:lnTo>
                  <a:lnTo>
                    <a:pt x="6793420" y="86093"/>
                  </a:lnTo>
                  <a:lnTo>
                    <a:pt x="6784086" y="100571"/>
                  </a:lnTo>
                  <a:lnTo>
                    <a:pt x="6780276" y="112763"/>
                  </a:lnTo>
                  <a:lnTo>
                    <a:pt x="6768846" y="104381"/>
                  </a:lnTo>
                  <a:lnTo>
                    <a:pt x="6717335" y="116116"/>
                  </a:lnTo>
                  <a:lnTo>
                    <a:pt x="6705600" y="146291"/>
                  </a:lnTo>
                  <a:lnTo>
                    <a:pt x="6720078" y="146291"/>
                  </a:lnTo>
                  <a:lnTo>
                    <a:pt x="6733794" y="150863"/>
                  </a:lnTo>
                  <a:lnTo>
                    <a:pt x="6742938" y="156197"/>
                  </a:lnTo>
                  <a:lnTo>
                    <a:pt x="6750558" y="165341"/>
                  </a:lnTo>
                  <a:lnTo>
                    <a:pt x="6754368" y="177533"/>
                  </a:lnTo>
                  <a:lnTo>
                    <a:pt x="6754368" y="188201"/>
                  </a:lnTo>
                  <a:lnTo>
                    <a:pt x="6735318" y="231635"/>
                  </a:lnTo>
                  <a:lnTo>
                    <a:pt x="6696456" y="249161"/>
                  </a:lnTo>
                  <a:lnTo>
                    <a:pt x="6678930" y="247637"/>
                  </a:lnTo>
                  <a:lnTo>
                    <a:pt x="6641592" y="234683"/>
                  </a:lnTo>
                  <a:lnTo>
                    <a:pt x="6610350" y="203441"/>
                  </a:lnTo>
                  <a:lnTo>
                    <a:pt x="6600939" y="162585"/>
                  </a:lnTo>
                  <a:lnTo>
                    <a:pt x="6603327" y="142036"/>
                  </a:lnTo>
                  <a:lnTo>
                    <a:pt x="6611899" y="123037"/>
                  </a:lnTo>
                  <a:lnTo>
                    <a:pt x="6628638" y="100571"/>
                  </a:lnTo>
                  <a:lnTo>
                    <a:pt x="6651498" y="79235"/>
                  </a:lnTo>
                  <a:lnTo>
                    <a:pt x="6656832" y="76187"/>
                  </a:lnTo>
                  <a:lnTo>
                    <a:pt x="6662166" y="70853"/>
                  </a:lnTo>
                  <a:lnTo>
                    <a:pt x="6675882" y="63995"/>
                  </a:lnTo>
                  <a:lnTo>
                    <a:pt x="6692646" y="58661"/>
                  </a:lnTo>
                  <a:lnTo>
                    <a:pt x="6714744" y="53327"/>
                  </a:lnTo>
                  <a:lnTo>
                    <a:pt x="6739128" y="51803"/>
                  </a:lnTo>
                  <a:lnTo>
                    <a:pt x="6794754" y="47993"/>
                  </a:lnTo>
                  <a:lnTo>
                    <a:pt x="6852666" y="46532"/>
                  </a:lnTo>
                  <a:lnTo>
                    <a:pt x="6854952" y="46469"/>
                  </a:lnTo>
                  <a:lnTo>
                    <a:pt x="6852666" y="46469"/>
                  </a:lnTo>
                  <a:lnTo>
                    <a:pt x="7032498" y="41135"/>
                  </a:lnTo>
                  <a:lnTo>
                    <a:pt x="7028688" y="207251"/>
                  </a:lnTo>
                  <a:lnTo>
                    <a:pt x="7028688" y="264401"/>
                  </a:lnTo>
                  <a:lnTo>
                    <a:pt x="7024878" y="316979"/>
                  </a:lnTo>
                  <a:lnTo>
                    <a:pt x="7016991" y="357276"/>
                  </a:lnTo>
                  <a:lnTo>
                    <a:pt x="6998970" y="393941"/>
                  </a:lnTo>
                  <a:lnTo>
                    <a:pt x="6951561" y="433755"/>
                  </a:lnTo>
                  <a:lnTo>
                    <a:pt x="6897916" y="447967"/>
                  </a:lnTo>
                  <a:lnTo>
                    <a:pt x="6873240" y="444995"/>
                  </a:lnTo>
                  <a:lnTo>
                    <a:pt x="6834378" y="418325"/>
                  </a:lnTo>
                  <a:lnTo>
                    <a:pt x="6813804" y="371081"/>
                  </a:lnTo>
                  <a:lnTo>
                    <a:pt x="6813804" y="357365"/>
                  </a:lnTo>
                  <a:lnTo>
                    <a:pt x="6830568" y="322313"/>
                  </a:lnTo>
                  <a:lnTo>
                    <a:pt x="6877050" y="303263"/>
                  </a:lnTo>
                  <a:lnTo>
                    <a:pt x="6888480" y="303263"/>
                  </a:lnTo>
                  <a:lnTo>
                    <a:pt x="6922008" y="334505"/>
                  </a:lnTo>
                  <a:lnTo>
                    <a:pt x="6922008" y="348221"/>
                  </a:lnTo>
                  <a:lnTo>
                    <a:pt x="6937248" y="346697"/>
                  </a:lnTo>
                  <a:lnTo>
                    <a:pt x="6950202" y="341363"/>
                  </a:lnTo>
                  <a:lnTo>
                    <a:pt x="6957822" y="334378"/>
                  </a:lnTo>
                  <a:lnTo>
                    <a:pt x="6959346" y="332981"/>
                  </a:lnTo>
                  <a:lnTo>
                    <a:pt x="6966966" y="323837"/>
                  </a:lnTo>
                  <a:lnTo>
                    <a:pt x="6970776" y="311645"/>
                  </a:lnTo>
                  <a:lnTo>
                    <a:pt x="6970776" y="301739"/>
                  </a:lnTo>
                  <a:lnTo>
                    <a:pt x="6966966" y="291071"/>
                  </a:lnTo>
                  <a:lnTo>
                    <a:pt x="6957822" y="280403"/>
                  </a:lnTo>
                  <a:lnTo>
                    <a:pt x="6970776" y="276593"/>
                  </a:lnTo>
                  <a:lnTo>
                    <a:pt x="6972300" y="275983"/>
                  </a:lnTo>
                  <a:lnTo>
                    <a:pt x="6982206" y="272021"/>
                  </a:lnTo>
                  <a:lnTo>
                    <a:pt x="6989064" y="262877"/>
                  </a:lnTo>
                  <a:lnTo>
                    <a:pt x="6992874" y="254495"/>
                  </a:lnTo>
                  <a:lnTo>
                    <a:pt x="6992874" y="242303"/>
                  </a:lnTo>
                  <a:lnTo>
                    <a:pt x="6991350" y="231635"/>
                  </a:lnTo>
                  <a:lnTo>
                    <a:pt x="6983730" y="222491"/>
                  </a:lnTo>
                  <a:lnTo>
                    <a:pt x="6972300" y="215633"/>
                  </a:lnTo>
                  <a:lnTo>
                    <a:pt x="6987540" y="204965"/>
                  </a:lnTo>
                  <a:lnTo>
                    <a:pt x="7000608" y="181914"/>
                  </a:lnTo>
                  <a:lnTo>
                    <a:pt x="7004317" y="157594"/>
                  </a:lnTo>
                  <a:lnTo>
                    <a:pt x="6998309" y="133896"/>
                  </a:lnTo>
                  <a:lnTo>
                    <a:pt x="6982206" y="112763"/>
                  </a:lnTo>
                  <a:lnTo>
                    <a:pt x="6966966" y="104381"/>
                  </a:lnTo>
                  <a:lnTo>
                    <a:pt x="6970776" y="121145"/>
                  </a:lnTo>
                  <a:lnTo>
                    <a:pt x="6968490" y="138671"/>
                  </a:lnTo>
                  <a:lnTo>
                    <a:pt x="6948665" y="176479"/>
                  </a:lnTo>
                  <a:lnTo>
                    <a:pt x="6922300" y="200088"/>
                  </a:lnTo>
                  <a:lnTo>
                    <a:pt x="6891541" y="215480"/>
                  </a:lnTo>
                  <a:lnTo>
                    <a:pt x="6858533" y="228600"/>
                  </a:lnTo>
                  <a:lnTo>
                    <a:pt x="6825386" y="245414"/>
                  </a:lnTo>
                  <a:lnTo>
                    <a:pt x="6794271" y="271868"/>
                  </a:lnTo>
                  <a:lnTo>
                    <a:pt x="6767322" y="313931"/>
                  </a:lnTo>
                  <a:lnTo>
                    <a:pt x="6757416" y="346697"/>
                  </a:lnTo>
                  <a:lnTo>
                    <a:pt x="6757416" y="380225"/>
                  </a:lnTo>
                  <a:lnTo>
                    <a:pt x="6773862" y="424243"/>
                  </a:lnTo>
                  <a:lnTo>
                    <a:pt x="6805917" y="460616"/>
                  </a:lnTo>
                  <a:lnTo>
                    <a:pt x="6848272" y="485965"/>
                  </a:lnTo>
                  <a:lnTo>
                    <a:pt x="6895605" y="496887"/>
                  </a:lnTo>
                  <a:lnTo>
                    <a:pt x="6942582" y="489953"/>
                  </a:lnTo>
                  <a:lnTo>
                    <a:pt x="6991350" y="469379"/>
                  </a:lnTo>
                  <a:lnTo>
                    <a:pt x="7032498" y="437857"/>
                  </a:lnTo>
                  <a:lnTo>
                    <a:pt x="7036308" y="434327"/>
                  </a:lnTo>
                  <a:lnTo>
                    <a:pt x="7043166" y="428993"/>
                  </a:lnTo>
                  <a:lnTo>
                    <a:pt x="7066026" y="392417"/>
                  </a:lnTo>
                  <a:lnTo>
                    <a:pt x="7078980" y="339839"/>
                  </a:lnTo>
                  <a:lnTo>
                    <a:pt x="7084314" y="278879"/>
                  </a:lnTo>
                  <a:lnTo>
                    <a:pt x="7086600" y="212585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2852" y="1436382"/>
              <a:ext cx="7067550" cy="979169"/>
            </a:xfrm>
            <a:custGeom>
              <a:avLst/>
              <a:gdLst/>
              <a:ahLst/>
              <a:cxnLst/>
              <a:rect l="l" t="t" r="r" b="b"/>
              <a:pathLst>
                <a:path w="7067550" h="979169">
                  <a:moveTo>
                    <a:pt x="84582" y="439661"/>
                  </a:moveTo>
                  <a:lnTo>
                    <a:pt x="61722" y="423659"/>
                  </a:lnTo>
                  <a:lnTo>
                    <a:pt x="39624" y="404609"/>
                  </a:lnTo>
                  <a:lnTo>
                    <a:pt x="28194" y="422135"/>
                  </a:lnTo>
                  <a:lnTo>
                    <a:pt x="20574" y="442709"/>
                  </a:lnTo>
                  <a:lnTo>
                    <a:pt x="12954" y="467855"/>
                  </a:lnTo>
                  <a:lnTo>
                    <a:pt x="7620" y="493763"/>
                  </a:lnTo>
                  <a:lnTo>
                    <a:pt x="2286" y="557009"/>
                  </a:lnTo>
                  <a:lnTo>
                    <a:pt x="2286" y="619493"/>
                  </a:lnTo>
                  <a:lnTo>
                    <a:pt x="0" y="619493"/>
                  </a:lnTo>
                  <a:lnTo>
                    <a:pt x="0" y="979157"/>
                  </a:lnTo>
                  <a:lnTo>
                    <a:pt x="51054" y="979157"/>
                  </a:lnTo>
                  <a:lnTo>
                    <a:pt x="51054" y="623303"/>
                  </a:lnTo>
                  <a:lnTo>
                    <a:pt x="51943" y="576872"/>
                  </a:lnTo>
                  <a:lnTo>
                    <a:pt x="55105" y="535686"/>
                  </a:lnTo>
                  <a:lnTo>
                    <a:pt x="62141" y="495439"/>
                  </a:lnTo>
                  <a:lnTo>
                    <a:pt x="74676" y="451853"/>
                  </a:lnTo>
                  <a:lnTo>
                    <a:pt x="84582" y="439661"/>
                  </a:lnTo>
                  <a:close/>
                </a:path>
                <a:path w="7067550" h="979169">
                  <a:moveTo>
                    <a:pt x="326898" y="451866"/>
                  </a:moveTo>
                  <a:lnTo>
                    <a:pt x="308610" y="401574"/>
                  </a:lnTo>
                  <a:lnTo>
                    <a:pt x="271272" y="362712"/>
                  </a:lnTo>
                  <a:lnTo>
                    <a:pt x="218694" y="338328"/>
                  </a:lnTo>
                  <a:lnTo>
                    <a:pt x="191262" y="336804"/>
                  </a:lnTo>
                  <a:lnTo>
                    <a:pt x="160782" y="338328"/>
                  </a:lnTo>
                  <a:lnTo>
                    <a:pt x="134874" y="343662"/>
                  </a:lnTo>
                  <a:lnTo>
                    <a:pt x="108966" y="355854"/>
                  </a:lnTo>
                  <a:lnTo>
                    <a:pt x="83058" y="369570"/>
                  </a:lnTo>
                  <a:lnTo>
                    <a:pt x="105156" y="390906"/>
                  </a:lnTo>
                  <a:lnTo>
                    <a:pt x="125730" y="404622"/>
                  </a:lnTo>
                  <a:lnTo>
                    <a:pt x="147828" y="390906"/>
                  </a:lnTo>
                  <a:lnTo>
                    <a:pt x="172212" y="384048"/>
                  </a:lnTo>
                  <a:lnTo>
                    <a:pt x="191262" y="381762"/>
                  </a:lnTo>
                  <a:lnTo>
                    <a:pt x="209550" y="384048"/>
                  </a:lnTo>
                  <a:lnTo>
                    <a:pt x="224790" y="389382"/>
                  </a:lnTo>
                  <a:lnTo>
                    <a:pt x="259842" y="423672"/>
                  </a:lnTo>
                  <a:lnTo>
                    <a:pt x="272796" y="458724"/>
                  </a:lnTo>
                  <a:lnTo>
                    <a:pt x="272796" y="474726"/>
                  </a:lnTo>
                  <a:lnTo>
                    <a:pt x="254508" y="509778"/>
                  </a:lnTo>
                  <a:lnTo>
                    <a:pt x="208026" y="531114"/>
                  </a:lnTo>
                  <a:lnTo>
                    <a:pt x="186397" y="526300"/>
                  </a:lnTo>
                  <a:lnTo>
                    <a:pt x="177711" y="522325"/>
                  </a:lnTo>
                  <a:lnTo>
                    <a:pt x="163068" y="497586"/>
                  </a:lnTo>
                  <a:lnTo>
                    <a:pt x="163068" y="483870"/>
                  </a:lnTo>
                  <a:lnTo>
                    <a:pt x="147828" y="485394"/>
                  </a:lnTo>
                  <a:lnTo>
                    <a:pt x="130568" y="494982"/>
                  </a:lnTo>
                  <a:lnTo>
                    <a:pt x="118605" y="507796"/>
                  </a:lnTo>
                  <a:lnTo>
                    <a:pt x="113830" y="523887"/>
                  </a:lnTo>
                  <a:lnTo>
                    <a:pt x="118110" y="543306"/>
                  </a:lnTo>
                  <a:lnTo>
                    <a:pt x="127254" y="553212"/>
                  </a:lnTo>
                  <a:lnTo>
                    <a:pt x="114300" y="555498"/>
                  </a:lnTo>
                  <a:lnTo>
                    <a:pt x="103632" y="562356"/>
                  </a:lnTo>
                  <a:lnTo>
                    <a:pt x="96012" y="569214"/>
                  </a:lnTo>
                  <a:lnTo>
                    <a:pt x="92202" y="579882"/>
                  </a:lnTo>
                  <a:lnTo>
                    <a:pt x="92202" y="590550"/>
                  </a:lnTo>
                  <a:lnTo>
                    <a:pt x="93726" y="600456"/>
                  </a:lnTo>
                  <a:lnTo>
                    <a:pt x="101346" y="609600"/>
                  </a:lnTo>
                  <a:lnTo>
                    <a:pt x="112776" y="616458"/>
                  </a:lnTo>
                  <a:lnTo>
                    <a:pt x="99822" y="627126"/>
                  </a:lnTo>
                  <a:lnTo>
                    <a:pt x="88392" y="640842"/>
                  </a:lnTo>
                  <a:lnTo>
                    <a:pt x="83058" y="656844"/>
                  </a:lnTo>
                  <a:lnTo>
                    <a:pt x="83058" y="675894"/>
                  </a:lnTo>
                  <a:lnTo>
                    <a:pt x="84582" y="691896"/>
                  </a:lnTo>
                  <a:lnTo>
                    <a:pt x="92202" y="707898"/>
                  </a:lnTo>
                  <a:lnTo>
                    <a:pt x="103632" y="720090"/>
                  </a:lnTo>
                  <a:lnTo>
                    <a:pt x="112776" y="725373"/>
                  </a:lnTo>
                  <a:lnTo>
                    <a:pt x="114300" y="726262"/>
                  </a:lnTo>
                  <a:lnTo>
                    <a:pt x="118110" y="728472"/>
                  </a:lnTo>
                  <a:lnTo>
                    <a:pt x="114300" y="710946"/>
                  </a:lnTo>
                  <a:lnTo>
                    <a:pt x="116586" y="693420"/>
                  </a:lnTo>
                  <a:lnTo>
                    <a:pt x="121920" y="675894"/>
                  </a:lnTo>
                  <a:lnTo>
                    <a:pt x="127254" y="667715"/>
                  </a:lnTo>
                  <a:lnTo>
                    <a:pt x="133350" y="658368"/>
                  </a:lnTo>
                  <a:lnTo>
                    <a:pt x="147828" y="644652"/>
                  </a:lnTo>
                  <a:lnTo>
                    <a:pt x="164592" y="630174"/>
                  </a:lnTo>
                  <a:lnTo>
                    <a:pt x="188976" y="617982"/>
                  </a:lnTo>
                  <a:lnTo>
                    <a:pt x="213360" y="609600"/>
                  </a:lnTo>
                  <a:lnTo>
                    <a:pt x="246888" y="595884"/>
                  </a:lnTo>
                  <a:lnTo>
                    <a:pt x="272796" y="576275"/>
                  </a:lnTo>
                  <a:lnTo>
                    <a:pt x="275082" y="574548"/>
                  </a:lnTo>
                  <a:lnTo>
                    <a:pt x="299466" y="550164"/>
                  </a:lnTo>
                  <a:lnTo>
                    <a:pt x="317754" y="520446"/>
                  </a:lnTo>
                  <a:lnTo>
                    <a:pt x="326898" y="485394"/>
                  </a:lnTo>
                  <a:lnTo>
                    <a:pt x="326898" y="451866"/>
                  </a:lnTo>
                  <a:close/>
                </a:path>
                <a:path w="7067550" h="979169">
                  <a:moveTo>
                    <a:pt x="808482" y="82283"/>
                  </a:moveTo>
                  <a:lnTo>
                    <a:pt x="798576" y="67805"/>
                  </a:lnTo>
                  <a:lnTo>
                    <a:pt x="785622" y="57137"/>
                  </a:lnTo>
                  <a:lnTo>
                    <a:pt x="771144" y="50279"/>
                  </a:lnTo>
                  <a:lnTo>
                    <a:pt x="752094" y="48755"/>
                  </a:lnTo>
                  <a:lnTo>
                    <a:pt x="733806" y="48755"/>
                  </a:lnTo>
                  <a:lnTo>
                    <a:pt x="716280" y="54089"/>
                  </a:lnTo>
                  <a:lnTo>
                    <a:pt x="701802" y="64757"/>
                  </a:lnTo>
                  <a:lnTo>
                    <a:pt x="690372" y="76949"/>
                  </a:lnTo>
                  <a:lnTo>
                    <a:pt x="682752" y="66281"/>
                  </a:lnTo>
                  <a:lnTo>
                    <a:pt x="673608" y="59423"/>
                  </a:lnTo>
                  <a:lnTo>
                    <a:pt x="662178" y="57137"/>
                  </a:lnTo>
                  <a:lnTo>
                    <a:pt x="650748" y="57137"/>
                  </a:lnTo>
                  <a:lnTo>
                    <a:pt x="640080" y="60947"/>
                  </a:lnTo>
                  <a:lnTo>
                    <a:pt x="630174" y="67805"/>
                  </a:lnTo>
                  <a:lnTo>
                    <a:pt x="624840" y="78473"/>
                  </a:lnTo>
                  <a:lnTo>
                    <a:pt x="621030" y="90665"/>
                  </a:lnTo>
                  <a:lnTo>
                    <a:pt x="609600" y="82283"/>
                  </a:lnTo>
                  <a:lnTo>
                    <a:pt x="598932" y="78473"/>
                  </a:lnTo>
                  <a:lnTo>
                    <a:pt x="587502" y="78473"/>
                  </a:lnTo>
                  <a:lnTo>
                    <a:pt x="550164" y="109715"/>
                  </a:lnTo>
                  <a:lnTo>
                    <a:pt x="547878" y="122669"/>
                  </a:lnTo>
                  <a:lnTo>
                    <a:pt x="563118" y="122669"/>
                  </a:lnTo>
                  <a:lnTo>
                    <a:pt x="576072" y="128003"/>
                  </a:lnTo>
                  <a:lnTo>
                    <a:pt x="585978" y="132575"/>
                  </a:lnTo>
                  <a:lnTo>
                    <a:pt x="591312" y="141719"/>
                  </a:lnTo>
                  <a:lnTo>
                    <a:pt x="595122" y="153911"/>
                  </a:lnTo>
                  <a:lnTo>
                    <a:pt x="596646" y="166103"/>
                  </a:lnTo>
                  <a:lnTo>
                    <a:pt x="591312" y="188963"/>
                  </a:lnTo>
                  <a:lnTo>
                    <a:pt x="576072" y="210299"/>
                  </a:lnTo>
                  <a:lnTo>
                    <a:pt x="566928" y="217157"/>
                  </a:lnTo>
                  <a:lnTo>
                    <a:pt x="553974" y="224015"/>
                  </a:lnTo>
                  <a:lnTo>
                    <a:pt x="538734" y="226301"/>
                  </a:lnTo>
                  <a:lnTo>
                    <a:pt x="524256" y="226301"/>
                  </a:lnTo>
                  <a:lnTo>
                    <a:pt x="488391" y="216115"/>
                  </a:lnTo>
                  <a:lnTo>
                    <a:pt x="459232" y="196456"/>
                  </a:lnTo>
                  <a:lnTo>
                    <a:pt x="441820" y="167538"/>
                  </a:lnTo>
                  <a:lnTo>
                    <a:pt x="441198" y="129527"/>
                  </a:lnTo>
                  <a:lnTo>
                    <a:pt x="448818" y="109715"/>
                  </a:lnTo>
                  <a:lnTo>
                    <a:pt x="461772" y="92227"/>
                  </a:lnTo>
                  <a:lnTo>
                    <a:pt x="464058" y="89141"/>
                  </a:lnTo>
                  <a:lnTo>
                    <a:pt x="448818" y="69329"/>
                  </a:lnTo>
                  <a:lnTo>
                    <a:pt x="426720" y="48755"/>
                  </a:lnTo>
                  <a:lnTo>
                    <a:pt x="409956" y="71615"/>
                  </a:lnTo>
                  <a:lnTo>
                    <a:pt x="398526" y="95999"/>
                  </a:lnTo>
                  <a:lnTo>
                    <a:pt x="388988" y="137045"/>
                  </a:lnTo>
                  <a:lnTo>
                    <a:pt x="394017" y="177292"/>
                  </a:lnTo>
                  <a:lnTo>
                    <a:pt x="411238" y="214172"/>
                  </a:lnTo>
                  <a:lnTo>
                    <a:pt x="438340" y="245122"/>
                  </a:lnTo>
                  <a:lnTo>
                    <a:pt x="441198" y="246964"/>
                  </a:lnTo>
                  <a:lnTo>
                    <a:pt x="472973" y="267550"/>
                  </a:lnTo>
                  <a:lnTo>
                    <a:pt x="512826" y="278879"/>
                  </a:lnTo>
                  <a:lnTo>
                    <a:pt x="550164" y="278879"/>
                  </a:lnTo>
                  <a:lnTo>
                    <a:pt x="596646" y="263321"/>
                  </a:lnTo>
                  <a:lnTo>
                    <a:pt x="631799" y="242150"/>
                  </a:lnTo>
                  <a:lnTo>
                    <a:pt x="660158" y="212191"/>
                  </a:lnTo>
                  <a:lnTo>
                    <a:pt x="690930" y="151231"/>
                  </a:lnTo>
                  <a:lnTo>
                    <a:pt x="706526" y="123278"/>
                  </a:lnTo>
                  <a:lnTo>
                    <a:pt x="731062" y="99034"/>
                  </a:lnTo>
                  <a:lnTo>
                    <a:pt x="771144" y="79997"/>
                  </a:lnTo>
                  <a:lnTo>
                    <a:pt x="789432" y="78473"/>
                  </a:lnTo>
                  <a:lnTo>
                    <a:pt x="808482" y="82283"/>
                  </a:lnTo>
                  <a:close/>
                </a:path>
                <a:path w="7067550" h="979169">
                  <a:moveTo>
                    <a:pt x="6602730" y="9131"/>
                  </a:moveTo>
                  <a:lnTo>
                    <a:pt x="6588353" y="0"/>
                  </a:lnTo>
                  <a:lnTo>
                    <a:pt x="3532632" y="0"/>
                  </a:lnTo>
                  <a:lnTo>
                    <a:pt x="479729" y="0"/>
                  </a:lnTo>
                  <a:lnTo>
                    <a:pt x="464058" y="9131"/>
                  </a:lnTo>
                  <a:lnTo>
                    <a:pt x="484632" y="30467"/>
                  </a:lnTo>
                  <a:lnTo>
                    <a:pt x="501396" y="51803"/>
                  </a:lnTo>
                  <a:lnTo>
                    <a:pt x="555498" y="31991"/>
                  </a:lnTo>
                  <a:lnTo>
                    <a:pt x="637794" y="23609"/>
                  </a:lnTo>
                  <a:lnTo>
                    <a:pt x="697230" y="21323"/>
                  </a:lnTo>
                  <a:lnTo>
                    <a:pt x="697230" y="19799"/>
                  </a:lnTo>
                  <a:lnTo>
                    <a:pt x="3532632" y="19799"/>
                  </a:lnTo>
                  <a:lnTo>
                    <a:pt x="6367272" y="19799"/>
                  </a:lnTo>
                  <a:lnTo>
                    <a:pt x="6368796" y="21323"/>
                  </a:lnTo>
                  <a:lnTo>
                    <a:pt x="6430518" y="23609"/>
                  </a:lnTo>
                  <a:lnTo>
                    <a:pt x="6486906" y="28943"/>
                  </a:lnTo>
                  <a:lnTo>
                    <a:pt x="6533388" y="37325"/>
                  </a:lnTo>
                  <a:lnTo>
                    <a:pt x="6566916" y="51803"/>
                  </a:lnTo>
                  <a:lnTo>
                    <a:pt x="6602730" y="9131"/>
                  </a:lnTo>
                  <a:close/>
                </a:path>
                <a:path w="7067550" h="979169">
                  <a:moveTo>
                    <a:pt x="6679171" y="136626"/>
                  </a:moveTo>
                  <a:lnTo>
                    <a:pt x="6669786" y="95999"/>
                  </a:lnTo>
                  <a:lnTo>
                    <a:pt x="6658356" y="71615"/>
                  </a:lnTo>
                  <a:lnTo>
                    <a:pt x="6641592" y="48755"/>
                  </a:lnTo>
                  <a:lnTo>
                    <a:pt x="6618732" y="69329"/>
                  </a:lnTo>
                  <a:lnTo>
                    <a:pt x="6604254" y="89141"/>
                  </a:lnTo>
                  <a:lnTo>
                    <a:pt x="6617208" y="109715"/>
                  </a:lnTo>
                  <a:lnTo>
                    <a:pt x="6624828" y="129527"/>
                  </a:lnTo>
                  <a:lnTo>
                    <a:pt x="6626479" y="164312"/>
                  </a:lnTo>
                  <a:lnTo>
                    <a:pt x="6609486" y="194106"/>
                  </a:lnTo>
                  <a:lnTo>
                    <a:pt x="6580924" y="215811"/>
                  </a:lnTo>
                  <a:lnTo>
                    <a:pt x="6547866" y="226301"/>
                  </a:lnTo>
                  <a:lnTo>
                    <a:pt x="6528816" y="226301"/>
                  </a:lnTo>
                  <a:lnTo>
                    <a:pt x="6489954" y="210299"/>
                  </a:lnTo>
                  <a:lnTo>
                    <a:pt x="6469380" y="166103"/>
                  </a:lnTo>
                  <a:lnTo>
                    <a:pt x="6470904" y="153911"/>
                  </a:lnTo>
                  <a:lnTo>
                    <a:pt x="6474714" y="141719"/>
                  </a:lnTo>
                  <a:lnTo>
                    <a:pt x="6480810" y="132575"/>
                  </a:lnTo>
                  <a:lnTo>
                    <a:pt x="6489954" y="128003"/>
                  </a:lnTo>
                  <a:lnTo>
                    <a:pt x="6502908" y="122669"/>
                  </a:lnTo>
                  <a:lnTo>
                    <a:pt x="6518148" y="122669"/>
                  </a:lnTo>
                  <a:lnTo>
                    <a:pt x="6515862" y="109715"/>
                  </a:lnTo>
                  <a:lnTo>
                    <a:pt x="6510528" y="97523"/>
                  </a:lnTo>
                  <a:lnTo>
                    <a:pt x="6501384" y="89141"/>
                  </a:lnTo>
                  <a:lnTo>
                    <a:pt x="6491478" y="82283"/>
                  </a:lnTo>
                  <a:lnTo>
                    <a:pt x="6478524" y="78473"/>
                  </a:lnTo>
                  <a:lnTo>
                    <a:pt x="6467094" y="78473"/>
                  </a:lnTo>
                  <a:lnTo>
                    <a:pt x="6456426" y="82283"/>
                  </a:lnTo>
                  <a:lnTo>
                    <a:pt x="6444996" y="90665"/>
                  </a:lnTo>
                  <a:lnTo>
                    <a:pt x="6441186" y="78473"/>
                  </a:lnTo>
                  <a:lnTo>
                    <a:pt x="6435852" y="67805"/>
                  </a:lnTo>
                  <a:lnTo>
                    <a:pt x="6425946" y="60947"/>
                  </a:lnTo>
                  <a:lnTo>
                    <a:pt x="6416802" y="57137"/>
                  </a:lnTo>
                  <a:lnTo>
                    <a:pt x="6405372" y="57137"/>
                  </a:lnTo>
                  <a:lnTo>
                    <a:pt x="6394704" y="59423"/>
                  </a:lnTo>
                  <a:lnTo>
                    <a:pt x="6384798" y="66281"/>
                  </a:lnTo>
                  <a:lnTo>
                    <a:pt x="6377940" y="76949"/>
                  </a:lnTo>
                  <a:lnTo>
                    <a:pt x="6366510" y="64757"/>
                  </a:lnTo>
                  <a:lnTo>
                    <a:pt x="6351270" y="54089"/>
                  </a:lnTo>
                  <a:lnTo>
                    <a:pt x="6332982" y="48755"/>
                  </a:lnTo>
                  <a:lnTo>
                    <a:pt x="6313932" y="48755"/>
                  </a:lnTo>
                  <a:lnTo>
                    <a:pt x="6297168" y="50279"/>
                  </a:lnTo>
                  <a:lnTo>
                    <a:pt x="6280404" y="57137"/>
                  </a:lnTo>
                  <a:lnTo>
                    <a:pt x="6267450" y="67805"/>
                  </a:lnTo>
                  <a:lnTo>
                    <a:pt x="6259830" y="82283"/>
                  </a:lnTo>
                  <a:lnTo>
                    <a:pt x="6278118" y="78473"/>
                  </a:lnTo>
                  <a:lnTo>
                    <a:pt x="6297168" y="79997"/>
                  </a:lnTo>
                  <a:lnTo>
                    <a:pt x="6336004" y="98158"/>
                  </a:lnTo>
                  <a:lnTo>
                    <a:pt x="6360046" y="122504"/>
                  </a:lnTo>
                  <a:lnTo>
                    <a:pt x="6375654" y="151117"/>
                  </a:lnTo>
                  <a:lnTo>
                    <a:pt x="6389192" y="182067"/>
                  </a:lnTo>
                  <a:lnTo>
                    <a:pt x="6406985" y="213436"/>
                  </a:lnTo>
                  <a:lnTo>
                    <a:pt x="6435407" y="243306"/>
                  </a:lnTo>
                  <a:lnTo>
                    <a:pt x="6469380" y="263080"/>
                  </a:lnTo>
                  <a:lnTo>
                    <a:pt x="6480810" y="269735"/>
                  </a:lnTo>
                  <a:lnTo>
                    <a:pt x="6515862" y="278879"/>
                  </a:lnTo>
                  <a:lnTo>
                    <a:pt x="6553200" y="278879"/>
                  </a:lnTo>
                  <a:lnTo>
                    <a:pt x="6592544" y="267779"/>
                  </a:lnTo>
                  <a:lnTo>
                    <a:pt x="6626479" y="245884"/>
                  </a:lnTo>
                  <a:lnTo>
                    <a:pt x="6627495" y="245237"/>
                  </a:lnTo>
                  <a:lnTo>
                    <a:pt x="6655359" y="214020"/>
                  </a:lnTo>
                  <a:lnTo>
                    <a:pt x="6673482" y="176885"/>
                  </a:lnTo>
                  <a:lnTo>
                    <a:pt x="6679171" y="136626"/>
                  </a:lnTo>
                  <a:close/>
                </a:path>
                <a:path w="7067550" h="979169">
                  <a:moveTo>
                    <a:pt x="6985254" y="369557"/>
                  </a:moveTo>
                  <a:lnTo>
                    <a:pt x="6959346" y="355841"/>
                  </a:lnTo>
                  <a:lnTo>
                    <a:pt x="6932676" y="343649"/>
                  </a:lnTo>
                  <a:lnTo>
                    <a:pt x="6905244" y="338315"/>
                  </a:lnTo>
                  <a:lnTo>
                    <a:pt x="6877050" y="336791"/>
                  </a:lnTo>
                  <a:lnTo>
                    <a:pt x="6848856" y="338315"/>
                  </a:lnTo>
                  <a:lnTo>
                    <a:pt x="6794754" y="362699"/>
                  </a:lnTo>
                  <a:lnTo>
                    <a:pt x="6758178" y="401561"/>
                  </a:lnTo>
                  <a:lnTo>
                    <a:pt x="6739128" y="451853"/>
                  </a:lnTo>
                  <a:lnTo>
                    <a:pt x="6739128" y="485381"/>
                  </a:lnTo>
                  <a:lnTo>
                    <a:pt x="6767322" y="550151"/>
                  </a:lnTo>
                  <a:lnTo>
                    <a:pt x="6794754" y="576910"/>
                  </a:lnTo>
                  <a:lnTo>
                    <a:pt x="6852666" y="609587"/>
                  </a:lnTo>
                  <a:lnTo>
                    <a:pt x="6877050" y="617969"/>
                  </a:lnTo>
                  <a:lnTo>
                    <a:pt x="6901434" y="630161"/>
                  </a:lnTo>
                  <a:lnTo>
                    <a:pt x="6918198" y="644639"/>
                  </a:lnTo>
                  <a:lnTo>
                    <a:pt x="6932676" y="658355"/>
                  </a:lnTo>
                  <a:lnTo>
                    <a:pt x="6938772" y="667702"/>
                  </a:lnTo>
                  <a:lnTo>
                    <a:pt x="6944106" y="675881"/>
                  </a:lnTo>
                  <a:lnTo>
                    <a:pt x="6949440" y="693407"/>
                  </a:lnTo>
                  <a:lnTo>
                    <a:pt x="6951726" y="710933"/>
                  </a:lnTo>
                  <a:lnTo>
                    <a:pt x="6947916" y="728459"/>
                  </a:lnTo>
                  <a:lnTo>
                    <a:pt x="6951726" y="726363"/>
                  </a:lnTo>
                  <a:lnTo>
                    <a:pt x="6953250" y="725525"/>
                  </a:lnTo>
                  <a:lnTo>
                    <a:pt x="6963156" y="720077"/>
                  </a:lnTo>
                  <a:lnTo>
                    <a:pt x="6978815" y="698995"/>
                  </a:lnTo>
                  <a:lnTo>
                    <a:pt x="6985089" y="674725"/>
                  </a:lnTo>
                  <a:lnTo>
                    <a:pt x="6981711" y="649909"/>
                  </a:lnTo>
                  <a:lnTo>
                    <a:pt x="6968490" y="627113"/>
                  </a:lnTo>
                  <a:lnTo>
                    <a:pt x="6953250" y="616445"/>
                  </a:lnTo>
                  <a:lnTo>
                    <a:pt x="6964680" y="609587"/>
                  </a:lnTo>
                  <a:lnTo>
                    <a:pt x="6972300" y="600443"/>
                  </a:lnTo>
                  <a:lnTo>
                    <a:pt x="6976110" y="590537"/>
                  </a:lnTo>
                  <a:lnTo>
                    <a:pt x="6973824" y="579869"/>
                  </a:lnTo>
                  <a:lnTo>
                    <a:pt x="6970014" y="569201"/>
                  </a:lnTo>
                  <a:lnTo>
                    <a:pt x="6963156" y="562343"/>
                  </a:lnTo>
                  <a:lnTo>
                    <a:pt x="6951726" y="555485"/>
                  </a:lnTo>
                  <a:lnTo>
                    <a:pt x="6938772" y="553199"/>
                  </a:lnTo>
                  <a:lnTo>
                    <a:pt x="6947916" y="543293"/>
                  </a:lnTo>
                  <a:lnTo>
                    <a:pt x="6934949" y="493636"/>
                  </a:lnTo>
                  <a:lnTo>
                    <a:pt x="6902958" y="483857"/>
                  </a:lnTo>
                  <a:lnTo>
                    <a:pt x="6902958" y="497573"/>
                  </a:lnTo>
                  <a:lnTo>
                    <a:pt x="6893661" y="514438"/>
                  </a:lnTo>
                  <a:lnTo>
                    <a:pt x="6887781" y="522566"/>
                  </a:lnTo>
                  <a:lnTo>
                    <a:pt x="6878447" y="526580"/>
                  </a:lnTo>
                  <a:lnTo>
                    <a:pt x="6858762" y="531101"/>
                  </a:lnTo>
                  <a:lnTo>
                    <a:pt x="6834378" y="525767"/>
                  </a:lnTo>
                  <a:lnTo>
                    <a:pt x="6811518" y="509765"/>
                  </a:lnTo>
                  <a:lnTo>
                    <a:pt x="6804660" y="499097"/>
                  </a:lnTo>
                  <a:lnTo>
                    <a:pt x="6797040" y="488429"/>
                  </a:lnTo>
                  <a:lnTo>
                    <a:pt x="6794754" y="474713"/>
                  </a:lnTo>
                  <a:lnTo>
                    <a:pt x="6794754" y="458711"/>
                  </a:lnTo>
                  <a:lnTo>
                    <a:pt x="6817614" y="409943"/>
                  </a:lnTo>
                  <a:lnTo>
                    <a:pt x="6858762" y="384035"/>
                  </a:lnTo>
                  <a:lnTo>
                    <a:pt x="6877050" y="381749"/>
                  </a:lnTo>
                  <a:lnTo>
                    <a:pt x="6896100" y="384035"/>
                  </a:lnTo>
                  <a:lnTo>
                    <a:pt x="6918198" y="390893"/>
                  </a:lnTo>
                  <a:lnTo>
                    <a:pt x="6940296" y="404609"/>
                  </a:lnTo>
                  <a:lnTo>
                    <a:pt x="6963156" y="390893"/>
                  </a:lnTo>
                  <a:lnTo>
                    <a:pt x="6985254" y="369557"/>
                  </a:lnTo>
                  <a:close/>
                </a:path>
                <a:path w="7067550" h="979169">
                  <a:moveTo>
                    <a:pt x="7067550" y="619493"/>
                  </a:moveTo>
                  <a:lnTo>
                    <a:pt x="7066026" y="557009"/>
                  </a:lnTo>
                  <a:lnTo>
                    <a:pt x="7060692" y="493763"/>
                  </a:lnTo>
                  <a:lnTo>
                    <a:pt x="7046976" y="442709"/>
                  </a:lnTo>
                  <a:lnTo>
                    <a:pt x="7026402" y="404609"/>
                  </a:lnTo>
                  <a:lnTo>
                    <a:pt x="7006590" y="423659"/>
                  </a:lnTo>
                  <a:lnTo>
                    <a:pt x="6982206" y="439661"/>
                  </a:lnTo>
                  <a:lnTo>
                    <a:pt x="6991350" y="451853"/>
                  </a:lnTo>
                  <a:lnTo>
                    <a:pt x="6996684" y="469379"/>
                  </a:lnTo>
                  <a:lnTo>
                    <a:pt x="7004304" y="488429"/>
                  </a:lnTo>
                  <a:lnTo>
                    <a:pt x="7008114" y="514337"/>
                  </a:lnTo>
                  <a:lnTo>
                    <a:pt x="7013448" y="566915"/>
                  </a:lnTo>
                  <a:lnTo>
                    <a:pt x="7015734" y="623303"/>
                  </a:lnTo>
                  <a:lnTo>
                    <a:pt x="7013448" y="623303"/>
                  </a:lnTo>
                  <a:lnTo>
                    <a:pt x="7013448" y="979157"/>
                  </a:lnTo>
                  <a:lnTo>
                    <a:pt x="7015734" y="979157"/>
                  </a:lnTo>
                  <a:lnTo>
                    <a:pt x="7066026" y="979157"/>
                  </a:lnTo>
                  <a:lnTo>
                    <a:pt x="7066026" y="619493"/>
                  </a:lnTo>
                  <a:lnTo>
                    <a:pt x="7067550" y="61949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0608" y="1556004"/>
              <a:ext cx="3378200" cy="859790"/>
            </a:xfrm>
            <a:custGeom>
              <a:avLst/>
              <a:gdLst/>
              <a:ahLst/>
              <a:cxnLst/>
              <a:rect l="l" t="t" r="r" b="b"/>
              <a:pathLst>
                <a:path w="3378200" h="859789">
                  <a:moveTo>
                    <a:pt x="3377946" y="859536"/>
                  </a:moveTo>
                  <a:lnTo>
                    <a:pt x="3377946" y="0"/>
                  </a:lnTo>
                  <a:lnTo>
                    <a:pt x="0" y="7620"/>
                  </a:lnTo>
                  <a:lnTo>
                    <a:pt x="0" y="859536"/>
                  </a:lnTo>
                  <a:lnTo>
                    <a:pt x="3377946" y="859536"/>
                  </a:lnTo>
                  <a:close/>
                </a:path>
              </a:pathLst>
            </a:custGeom>
            <a:solidFill>
              <a:srgbClr val="BDB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7014" y="1629155"/>
              <a:ext cx="767080" cy="772160"/>
            </a:xfrm>
            <a:custGeom>
              <a:avLst/>
              <a:gdLst/>
              <a:ahLst/>
              <a:cxnLst/>
              <a:rect l="l" t="t" r="r" b="b"/>
              <a:pathLst>
                <a:path w="767079" h="772160">
                  <a:moveTo>
                    <a:pt x="766572" y="385572"/>
                  </a:moveTo>
                  <a:lnTo>
                    <a:pt x="765314" y="330631"/>
                  </a:lnTo>
                  <a:lnTo>
                    <a:pt x="761746" y="275170"/>
                  </a:lnTo>
                  <a:lnTo>
                    <a:pt x="756831" y="219519"/>
                  </a:lnTo>
                  <a:lnTo>
                    <a:pt x="751509" y="164020"/>
                  </a:lnTo>
                  <a:lnTo>
                    <a:pt x="746760" y="108966"/>
                  </a:lnTo>
                  <a:lnTo>
                    <a:pt x="743712" y="84582"/>
                  </a:lnTo>
                  <a:lnTo>
                    <a:pt x="739140" y="41910"/>
                  </a:lnTo>
                  <a:lnTo>
                    <a:pt x="734568" y="3048"/>
                  </a:lnTo>
                  <a:lnTo>
                    <a:pt x="731342" y="4445"/>
                  </a:lnTo>
                  <a:lnTo>
                    <a:pt x="730758" y="0"/>
                  </a:lnTo>
                  <a:lnTo>
                    <a:pt x="697992" y="0"/>
                  </a:lnTo>
                  <a:lnTo>
                    <a:pt x="697992" y="704850"/>
                  </a:lnTo>
                  <a:lnTo>
                    <a:pt x="73152" y="704850"/>
                  </a:lnTo>
                  <a:lnTo>
                    <a:pt x="72809" y="705002"/>
                  </a:lnTo>
                  <a:lnTo>
                    <a:pt x="69342" y="664464"/>
                  </a:lnTo>
                  <a:lnTo>
                    <a:pt x="65532" y="608838"/>
                  </a:lnTo>
                  <a:lnTo>
                    <a:pt x="63296" y="555777"/>
                  </a:lnTo>
                  <a:lnTo>
                    <a:pt x="61506" y="502577"/>
                  </a:lnTo>
                  <a:lnTo>
                    <a:pt x="60794" y="449326"/>
                  </a:lnTo>
                  <a:lnTo>
                    <a:pt x="61810" y="396138"/>
                  </a:lnTo>
                  <a:lnTo>
                    <a:pt x="65201" y="343103"/>
                  </a:lnTo>
                  <a:lnTo>
                    <a:pt x="71628" y="290322"/>
                  </a:lnTo>
                  <a:lnTo>
                    <a:pt x="77724" y="263652"/>
                  </a:lnTo>
                  <a:lnTo>
                    <a:pt x="88201" y="215074"/>
                  </a:lnTo>
                  <a:lnTo>
                    <a:pt x="94564" y="165354"/>
                  </a:lnTo>
                  <a:lnTo>
                    <a:pt x="96875" y="115265"/>
                  </a:lnTo>
                  <a:lnTo>
                    <a:pt x="95250" y="65532"/>
                  </a:lnTo>
                  <a:lnTo>
                    <a:pt x="92964" y="42672"/>
                  </a:lnTo>
                  <a:lnTo>
                    <a:pt x="92913" y="42430"/>
                  </a:lnTo>
                  <a:lnTo>
                    <a:pt x="695909" y="82994"/>
                  </a:lnTo>
                  <a:lnTo>
                    <a:pt x="697992" y="704850"/>
                  </a:lnTo>
                  <a:lnTo>
                    <a:pt x="697992" y="0"/>
                  </a:lnTo>
                  <a:lnTo>
                    <a:pt x="65532" y="0"/>
                  </a:lnTo>
                  <a:lnTo>
                    <a:pt x="69430" y="8267"/>
                  </a:lnTo>
                  <a:lnTo>
                    <a:pt x="65532" y="5334"/>
                  </a:lnTo>
                  <a:lnTo>
                    <a:pt x="62484" y="21336"/>
                  </a:lnTo>
                  <a:lnTo>
                    <a:pt x="53746" y="77216"/>
                  </a:lnTo>
                  <a:lnTo>
                    <a:pt x="43688" y="150698"/>
                  </a:lnTo>
                  <a:lnTo>
                    <a:pt x="35052" y="206502"/>
                  </a:lnTo>
                  <a:lnTo>
                    <a:pt x="32766" y="227076"/>
                  </a:lnTo>
                  <a:lnTo>
                    <a:pt x="26835" y="274256"/>
                  </a:lnTo>
                  <a:lnTo>
                    <a:pt x="20650" y="321449"/>
                  </a:lnTo>
                  <a:lnTo>
                    <a:pt x="14808" y="368681"/>
                  </a:lnTo>
                  <a:lnTo>
                    <a:pt x="9893" y="415988"/>
                  </a:lnTo>
                  <a:lnTo>
                    <a:pt x="6540" y="463384"/>
                  </a:lnTo>
                  <a:lnTo>
                    <a:pt x="5321" y="510895"/>
                  </a:lnTo>
                  <a:lnTo>
                    <a:pt x="6858" y="558546"/>
                  </a:lnTo>
                  <a:lnTo>
                    <a:pt x="9144" y="642366"/>
                  </a:lnTo>
                  <a:lnTo>
                    <a:pt x="11303" y="731266"/>
                  </a:lnTo>
                  <a:lnTo>
                    <a:pt x="0" y="736092"/>
                  </a:lnTo>
                  <a:lnTo>
                    <a:pt x="19050" y="737616"/>
                  </a:lnTo>
                  <a:lnTo>
                    <a:pt x="41910" y="739902"/>
                  </a:lnTo>
                  <a:lnTo>
                    <a:pt x="71628" y="742188"/>
                  </a:lnTo>
                  <a:lnTo>
                    <a:pt x="125742" y="747331"/>
                  </a:lnTo>
                  <a:lnTo>
                    <a:pt x="180479" y="751852"/>
                  </a:lnTo>
                  <a:lnTo>
                    <a:pt x="289560" y="759714"/>
                  </a:lnTo>
                  <a:lnTo>
                    <a:pt x="313182" y="762000"/>
                  </a:lnTo>
                  <a:lnTo>
                    <a:pt x="338328" y="762762"/>
                  </a:lnTo>
                  <a:lnTo>
                    <a:pt x="436143" y="768972"/>
                  </a:lnTo>
                  <a:lnTo>
                    <a:pt x="485165" y="771131"/>
                  </a:lnTo>
                  <a:lnTo>
                    <a:pt x="534187" y="771880"/>
                  </a:lnTo>
                  <a:lnTo>
                    <a:pt x="583120" y="770623"/>
                  </a:lnTo>
                  <a:lnTo>
                    <a:pt x="631901" y="766762"/>
                  </a:lnTo>
                  <a:lnTo>
                    <a:pt x="680466" y="759714"/>
                  </a:lnTo>
                  <a:lnTo>
                    <a:pt x="704850" y="753618"/>
                  </a:lnTo>
                  <a:lnTo>
                    <a:pt x="714756" y="751332"/>
                  </a:lnTo>
                  <a:lnTo>
                    <a:pt x="729234" y="745998"/>
                  </a:lnTo>
                  <a:lnTo>
                    <a:pt x="734568" y="743712"/>
                  </a:lnTo>
                  <a:lnTo>
                    <a:pt x="738378" y="741426"/>
                  </a:lnTo>
                  <a:lnTo>
                    <a:pt x="741426" y="740664"/>
                  </a:lnTo>
                  <a:lnTo>
                    <a:pt x="743712" y="739140"/>
                  </a:lnTo>
                  <a:lnTo>
                    <a:pt x="744474" y="738378"/>
                  </a:lnTo>
                  <a:lnTo>
                    <a:pt x="749046" y="689610"/>
                  </a:lnTo>
                  <a:lnTo>
                    <a:pt x="752094" y="637794"/>
                  </a:lnTo>
                  <a:lnTo>
                    <a:pt x="756666" y="575310"/>
                  </a:lnTo>
                  <a:lnTo>
                    <a:pt x="761238" y="509016"/>
                  </a:lnTo>
                  <a:lnTo>
                    <a:pt x="764286" y="443484"/>
                  </a:lnTo>
                  <a:lnTo>
                    <a:pt x="766572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2630" y="1652015"/>
              <a:ext cx="767080" cy="763905"/>
            </a:xfrm>
            <a:custGeom>
              <a:avLst/>
              <a:gdLst/>
              <a:ahLst/>
              <a:cxnLst/>
              <a:rect l="l" t="t" r="r" b="b"/>
              <a:pathLst>
                <a:path w="767079" h="763905">
                  <a:moveTo>
                    <a:pt x="766572" y="384810"/>
                  </a:moveTo>
                  <a:lnTo>
                    <a:pt x="765238" y="330288"/>
                  </a:lnTo>
                  <a:lnTo>
                    <a:pt x="761822" y="274599"/>
                  </a:lnTo>
                  <a:lnTo>
                    <a:pt x="756932" y="218516"/>
                  </a:lnTo>
                  <a:lnTo>
                    <a:pt x="745236" y="108204"/>
                  </a:lnTo>
                  <a:lnTo>
                    <a:pt x="739140" y="41148"/>
                  </a:lnTo>
                  <a:lnTo>
                    <a:pt x="735164" y="7391"/>
                  </a:lnTo>
                  <a:lnTo>
                    <a:pt x="736092" y="5334"/>
                  </a:lnTo>
                  <a:lnTo>
                    <a:pt x="734923" y="5334"/>
                  </a:lnTo>
                  <a:lnTo>
                    <a:pt x="734568" y="2286"/>
                  </a:lnTo>
                  <a:lnTo>
                    <a:pt x="727646" y="5270"/>
                  </a:lnTo>
                  <a:lnTo>
                    <a:pt x="722376" y="5232"/>
                  </a:lnTo>
                  <a:lnTo>
                    <a:pt x="722376" y="704850"/>
                  </a:lnTo>
                  <a:lnTo>
                    <a:pt x="73152" y="704850"/>
                  </a:lnTo>
                  <a:lnTo>
                    <a:pt x="72288" y="705218"/>
                  </a:lnTo>
                  <a:lnTo>
                    <a:pt x="69342" y="664464"/>
                  </a:lnTo>
                  <a:lnTo>
                    <a:pt x="65532" y="608076"/>
                  </a:lnTo>
                  <a:lnTo>
                    <a:pt x="63309" y="555599"/>
                  </a:lnTo>
                  <a:lnTo>
                    <a:pt x="61442" y="502272"/>
                  </a:lnTo>
                  <a:lnTo>
                    <a:pt x="60617" y="448538"/>
                  </a:lnTo>
                  <a:lnTo>
                    <a:pt x="61569" y="394881"/>
                  </a:lnTo>
                  <a:lnTo>
                    <a:pt x="64998" y="341731"/>
                  </a:lnTo>
                  <a:lnTo>
                    <a:pt x="71628" y="289560"/>
                  </a:lnTo>
                  <a:lnTo>
                    <a:pt x="77724" y="262890"/>
                  </a:lnTo>
                  <a:lnTo>
                    <a:pt x="88023" y="214058"/>
                  </a:lnTo>
                  <a:lnTo>
                    <a:pt x="94602" y="164528"/>
                  </a:lnTo>
                  <a:lnTo>
                    <a:pt x="96926" y="114642"/>
                  </a:lnTo>
                  <a:lnTo>
                    <a:pt x="94488" y="64770"/>
                  </a:lnTo>
                  <a:lnTo>
                    <a:pt x="92976" y="42113"/>
                  </a:lnTo>
                  <a:lnTo>
                    <a:pt x="697255" y="59042"/>
                  </a:lnTo>
                  <a:lnTo>
                    <a:pt x="722376" y="704850"/>
                  </a:lnTo>
                  <a:lnTo>
                    <a:pt x="722376" y="5232"/>
                  </a:lnTo>
                  <a:lnTo>
                    <a:pt x="65532" y="0"/>
                  </a:lnTo>
                  <a:lnTo>
                    <a:pt x="68618" y="6311"/>
                  </a:lnTo>
                  <a:lnTo>
                    <a:pt x="65532" y="3810"/>
                  </a:lnTo>
                  <a:lnTo>
                    <a:pt x="62484" y="20574"/>
                  </a:lnTo>
                  <a:lnTo>
                    <a:pt x="38100" y="185928"/>
                  </a:lnTo>
                  <a:lnTo>
                    <a:pt x="35814" y="206502"/>
                  </a:lnTo>
                  <a:lnTo>
                    <a:pt x="32766" y="226314"/>
                  </a:lnTo>
                  <a:lnTo>
                    <a:pt x="20434" y="320636"/>
                  </a:lnTo>
                  <a:lnTo>
                    <a:pt x="14693" y="367893"/>
                  </a:lnTo>
                  <a:lnTo>
                    <a:pt x="9931" y="415226"/>
                  </a:lnTo>
                  <a:lnTo>
                    <a:pt x="6692" y="462648"/>
                  </a:lnTo>
                  <a:lnTo>
                    <a:pt x="5486" y="510159"/>
                  </a:lnTo>
                  <a:lnTo>
                    <a:pt x="9144" y="641604"/>
                  </a:lnTo>
                  <a:lnTo>
                    <a:pt x="12052" y="730313"/>
                  </a:lnTo>
                  <a:lnTo>
                    <a:pt x="0" y="735330"/>
                  </a:lnTo>
                  <a:lnTo>
                    <a:pt x="19812" y="736854"/>
                  </a:lnTo>
                  <a:lnTo>
                    <a:pt x="42672" y="739140"/>
                  </a:lnTo>
                  <a:lnTo>
                    <a:pt x="71628" y="742188"/>
                  </a:lnTo>
                  <a:lnTo>
                    <a:pt x="125984" y="746582"/>
                  </a:lnTo>
                  <a:lnTo>
                    <a:pt x="180644" y="751179"/>
                  </a:lnTo>
                  <a:lnTo>
                    <a:pt x="235280" y="755484"/>
                  </a:lnTo>
                  <a:lnTo>
                    <a:pt x="289560" y="758952"/>
                  </a:lnTo>
                  <a:lnTo>
                    <a:pt x="313944" y="761238"/>
                  </a:lnTo>
                  <a:lnTo>
                    <a:pt x="339090" y="762762"/>
                  </a:lnTo>
                  <a:lnTo>
                    <a:pt x="352310" y="763524"/>
                  </a:lnTo>
                  <a:lnTo>
                    <a:pt x="646645" y="763524"/>
                  </a:lnTo>
                  <a:lnTo>
                    <a:pt x="693420" y="755904"/>
                  </a:lnTo>
                  <a:lnTo>
                    <a:pt x="722376" y="747522"/>
                  </a:lnTo>
                  <a:lnTo>
                    <a:pt x="733806" y="743712"/>
                  </a:lnTo>
                  <a:lnTo>
                    <a:pt x="741426" y="739902"/>
                  </a:lnTo>
                  <a:lnTo>
                    <a:pt x="742950" y="738378"/>
                  </a:lnTo>
                  <a:lnTo>
                    <a:pt x="745236" y="736854"/>
                  </a:lnTo>
                  <a:lnTo>
                    <a:pt x="748284" y="688848"/>
                  </a:lnTo>
                  <a:lnTo>
                    <a:pt x="761238" y="508254"/>
                  </a:lnTo>
                  <a:lnTo>
                    <a:pt x="766572" y="384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8202" y="1924812"/>
              <a:ext cx="134874" cy="116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6262" y="1698434"/>
              <a:ext cx="607060" cy="610235"/>
            </a:xfrm>
            <a:custGeom>
              <a:avLst/>
              <a:gdLst/>
              <a:ahLst/>
              <a:cxnLst/>
              <a:rect l="l" t="t" r="r" b="b"/>
              <a:pathLst>
                <a:path w="607059" h="610235">
                  <a:moveTo>
                    <a:pt x="606552" y="437451"/>
                  </a:moveTo>
                  <a:lnTo>
                    <a:pt x="604266" y="435165"/>
                  </a:lnTo>
                  <a:lnTo>
                    <a:pt x="598932" y="427545"/>
                  </a:lnTo>
                  <a:lnTo>
                    <a:pt x="518922" y="326491"/>
                  </a:lnTo>
                  <a:lnTo>
                    <a:pt x="518922" y="387921"/>
                  </a:lnTo>
                  <a:lnTo>
                    <a:pt x="493776" y="388683"/>
                  </a:lnTo>
                  <a:lnTo>
                    <a:pt x="433768" y="389547"/>
                  </a:lnTo>
                  <a:lnTo>
                    <a:pt x="385914" y="389547"/>
                  </a:lnTo>
                  <a:lnTo>
                    <a:pt x="385572" y="389521"/>
                  </a:lnTo>
                  <a:lnTo>
                    <a:pt x="385572" y="436689"/>
                  </a:lnTo>
                  <a:lnTo>
                    <a:pt x="336804" y="559371"/>
                  </a:lnTo>
                  <a:lnTo>
                    <a:pt x="336626" y="560133"/>
                  </a:lnTo>
                  <a:lnTo>
                    <a:pt x="295427" y="560133"/>
                  </a:lnTo>
                  <a:lnTo>
                    <a:pt x="341376" y="431355"/>
                  </a:lnTo>
                  <a:lnTo>
                    <a:pt x="385572" y="436689"/>
                  </a:lnTo>
                  <a:lnTo>
                    <a:pt x="385572" y="389521"/>
                  </a:lnTo>
                  <a:lnTo>
                    <a:pt x="346189" y="385216"/>
                  </a:lnTo>
                  <a:lnTo>
                    <a:pt x="310540" y="373113"/>
                  </a:lnTo>
                  <a:lnTo>
                    <a:pt x="274980" y="349770"/>
                  </a:lnTo>
                  <a:lnTo>
                    <a:pt x="230886" y="307149"/>
                  </a:lnTo>
                  <a:lnTo>
                    <a:pt x="230505" y="307467"/>
                  </a:lnTo>
                  <a:lnTo>
                    <a:pt x="205346" y="276860"/>
                  </a:lnTo>
                  <a:lnTo>
                    <a:pt x="205740" y="276669"/>
                  </a:lnTo>
                  <a:lnTo>
                    <a:pt x="201168" y="271335"/>
                  </a:lnTo>
                  <a:lnTo>
                    <a:pt x="185928" y="223329"/>
                  </a:lnTo>
                  <a:lnTo>
                    <a:pt x="185166" y="204279"/>
                  </a:lnTo>
                  <a:lnTo>
                    <a:pt x="188976" y="171513"/>
                  </a:lnTo>
                  <a:lnTo>
                    <a:pt x="231648" y="138747"/>
                  </a:lnTo>
                  <a:lnTo>
                    <a:pt x="254508" y="137223"/>
                  </a:lnTo>
                  <a:lnTo>
                    <a:pt x="251460" y="142557"/>
                  </a:lnTo>
                  <a:lnTo>
                    <a:pt x="248412" y="149415"/>
                  </a:lnTo>
                  <a:lnTo>
                    <a:pt x="246126" y="153225"/>
                  </a:lnTo>
                  <a:lnTo>
                    <a:pt x="244602" y="157797"/>
                  </a:lnTo>
                  <a:lnTo>
                    <a:pt x="240792" y="167703"/>
                  </a:lnTo>
                  <a:lnTo>
                    <a:pt x="237744" y="179895"/>
                  </a:lnTo>
                  <a:lnTo>
                    <a:pt x="235458" y="194373"/>
                  </a:lnTo>
                  <a:lnTo>
                    <a:pt x="235458" y="208851"/>
                  </a:lnTo>
                  <a:lnTo>
                    <a:pt x="239268" y="223329"/>
                  </a:lnTo>
                  <a:lnTo>
                    <a:pt x="245364" y="233235"/>
                  </a:lnTo>
                  <a:lnTo>
                    <a:pt x="262890" y="246951"/>
                  </a:lnTo>
                  <a:lnTo>
                    <a:pt x="286512" y="254571"/>
                  </a:lnTo>
                  <a:lnTo>
                    <a:pt x="314706" y="236283"/>
                  </a:lnTo>
                  <a:lnTo>
                    <a:pt x="305562" y="232473"/>
                  </a:lnTo>
                  <a:lnTo>
                    <a:pt x="303276" y="230187"/>
                  </a:lnTo>
                  <a:lnTo>
                    <a:pt x="300228" y="227901"/>
                  </a:lnTo>
                  <a:lnTo>
                    <a:pt x="294132" y="224091"/>
                  </a:lnTo>
                  <a:lnTo>
                    <a:pt x="288036" y="217995"/>
                  </a:lnTo>
                  <a:lnTo>
                    <a:pt x="283464" y="211137"/>
                  </a:lnTo>
                  <a:lnTo>
                    <a:pt x="280416" y="208851"/>
                  </a:lnTo>
                  <a:lnTo>
                    <a:pt x="278892" y="204279"/>
                  </a:lnTo>
                  <a:lnTo>
                    <a:pt x="276606" y="192849"/>
                  </a:lnTo>
                  <a:lnTo>
                    <a:pt x="277368" y="189801"/>
                  </a:lnTo>
                  <a:lnTo>
                    <a:pt x="279654" y="182943"/>
                  </a:lnTo>
                  <a:lnTo>
                    <a:pt x="283464" y="177609"/>
                  </a:lnTo>
                  <a:lnTo>
                    <a:pt x="290322" y="173799"/>
                  </a:lnTo>
                  <a:lnTo>
                    <a:pt x="300228" y="170751"/>
                  </a:lnTo>
                  <a:lnTo>
                    <a:pt x="312420" y="169227"/>
                  </a:lnTo>
                  <a:lnTo>
                    <a:pt x="326898" y="169989"/>
                  </a:lnTo>
                  <a:lnTo>
                    <a:pt x="331470" y="170751"/>
                  </a:lnTo>
                  <a:lnTo>
                    <a:pt x="336804" y="173037"/>
                  </a:lnTo>
                  <a:lnTo>
                    <a:pt x="339090" y="173799"/>
                  </a:lnTo>
                  <a:lnTo>
                    <a:pt x="341376" y="176085"/>
                  </a:lnTo>
                  <a:lnTo>
                    <a:pt x="344424" y="177609"/>
                  </a:lnTo>
                  <a:lnTo>
                    <a:pt x="354330" y="185229"/>
                  </a:lnTo>
                  <a:lnTo>
                    <a:pt x="360426" y="191325"/>
                  </a:lnTo>
                  <a:lnTo>
                    <a:pt x="368046" y="198183"/>
                  </a:lnTo>
                  <a:lnTo>
                    <a:pt x="374904" y="205803"/>
                  </a:lnTo>
                  <a:lnTo>
                    <a:pt x="428510" y="266750"/>
                  </a:lnTo>
                  <a:lnTo>
                    <a:pt x="457352" y="303491"/>
                  </a:lnTo>
                  <a:lnTo>
                    <a:pt x="485343" y="340918"/>
                  </a:lnTo>
                  <a:lnTo>
                    <a:pt x="512826" y="378777"/>
                  </a:lnTo>
                  <a:lnTo>
                    <a:pt x="518922" y="387921"/>
                  </a:lnTo>
                  <a:lnTo>
                    <a:pt x="518922" y="326491"/>
                  </a:lnTo>
                  <a:lnTo>
                    <a:pt x="468630" y="262953"/>
                  </a:lnTo>
                  <a:lnTo>
                    <a:pt x="464058" y="256857"/>
                  </a:lnTo>
                  <a:lnTo>
                    <a:pt x="458724" y="251523"/>
                  </a:lnTo>
                  <a:lnTo>
                    <a:pt x="395351" y="173748"/>
                  </a:lnTo>
                  <a:lnTo>
                    <a:pt x="358851" y="140385"/>
                  </a:lnTo>
                  <a:lnTo>
                    <a:pt x="313944" y="119697"/>
                  </a:lnTo>
                  <a:lnTo>
                    <a:pt x="291846" y="118173"/>
                  </a:lnTo>
                  <a:lnTo>
                    <a:pt x="282702" y="118173"/>
                  </a:lnTo>
                  <a:lnTo>
                    <a:pt x="278892" y="103695"/>
                  </a:lnTo>
                  <a:lnTo>
                    <a:pt x="267233" y="69227"/>
                  </a:lnTo>
                  <a:lnTo>
                    <a:pt x="245745" y="38036"/>
                  </a:lnTo>
                  <a:lnTo>
                    <a:pt x="217970" y="13766"/>
                  </a:lnTo>
                  <a:lnTo>
                    <a:pt x="201168" y="6210"/>
                  </a:lnTo>
                  <a:lnTo>
                    <a:pt x="201168" y="54165"/>
                  </a:lnTo>
                  <a:lnTo>
                    <a:pt x="182118" y="75501"/>
                  </a:lnTo>
                  <a:lnTo>
                    <a:pt x="181406" y="76796"/>
                  </a:lnTo>
                  <a:lnTo>
                    <a:pt x="151218" y="65062"/>
                  </a:lnTo>
                  <a:lnTo>
                    <a:pt x="172212" y="32829"/>
                  </a:lnTo>
                  <a:lnTo>
                    <a:pt x="201168" y="54165"/>
                  </a:lnTo>
                  <a:lnTo>
                    <a:pt x="201168" y="6210"/>
                  </a:lnTo>
                  <a:lnTo>
                    <a:pt x="187401" y="0"/>
                  </a:lnTo>
                  <a:lnTo>
                    <a:pt x="157594" y="381"/>
                  </a:lnTo>
                  <a:lnTo>
                    <a:pt x="132041" y="18503"/>
                  </a:lnTo>
                  <a:lnTo>
                    <a:pt x="114300" y="57975"/>
                  </a:lnTo>
                  <a:lnTo>
                    <a:pt x="112776" y="70929"/>
                  </a:lnTo>
                  <a:lnTo>
                    <a:pt x="0" y="78549"/>
                  </a:lnTo>
                  <a:lnTo>
                    <a:pt x="4572" y="122745"/>
                  </a:lnTo>
                  <a:lnTo>
                    <a:pt x="117792" y="110680"/>
                  </a:lnTo>
                  <a:lnTo>
                    <a:pt x="151752" y="133985"/>
                  </a:lnTo>
                  <a:lnTo>
                    <a:pt x="155448" y="139509"/>
                  </a:lnTo>
                  <a:lnTo>
                    <a:pt x="149758" y="175501"/>
                  </a:lnTo>
                  <a:lnTo>
                    <a:pt x="151079" y="212344"/>
                  </a:lnTo>
                  <a:lnTo>
                    <a:pt x="158000" y="248780"/>
                  </a:lnTo>
                  <a:lnTo>
                    <a:pt x="169164" y="283527"/>
                  </a:lnTo>
                  <a:lnTo>
                    <a:pt x="171831" y="289433"/>
                  </a:lnTo>
                  <a:lnTo>
                    <a:pt x="171450" y="289623"/>
                  </a:lnTo>
                  <a:lnTo>
                    <a:pt x="187452" y="322389"/>
                  </a:lnTo>
                  <a:lnTo>
                    <a:pt x="198539" y="333489"/>
                  </a:lnTo>
                  <a:lnTo>
                    <a:pt x="198120" y="333819"/>
                  </a:lnTo>
                  <a:lnTo>
                    <a:pt x="223583" y="362369"/>
                  </a:lnTo>
                  <a:lnTo>
                    <a:pt x="264934" y="397624"/>
                  </a:lnTo>
                  <a:lnTo>
                    <a:pt x="289560" y="413829"/>
                  </a:lnTo>
                  <a:lnTo>
                    <a:pt x="242316" y="559371"/>
                  </a:lnTo>
                  <a:lnTo>
                    <a:pt x="112776" y="559371"/>
                  </a:lnTo>
                  <a:lnTo>
                    <a:pt x="112776" y="608139"/>
                  </a:lnTo>
                  <a:lnTo>
                    <a:pt x="283464" y="608139"/>
                  </a:lnTo>
                  <a:lnTo>
                    <a:pt x="356616" y="609663"/>
                  </a:lnTo>
                  <a:lnTo>
                    <a:pt x="356679" y="609015"/>
                  </a:lnTo>
                  <a:lnTo>
                    <a:pt x="541782" y="609663"/>
                  </a:lnTo>
                  <a:lnTo>
                    <a:pt x="541782" y="561657"/>
                  </a:lnTo>
                  <a:lnTo>
                    <a:pt x="397764" y="561657"/>
                  </a:lnTo>
                  <a:lnTo>
                    <a:pt x="438150" y="437451"/>
                  </a:lnTo>
                  <a:lnTo>
                    <a:pt x="606552" y="437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1625" y="1945385"/>
              <a:ext cx="135636" cy="115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5406" y="1717916"/>
              <a:ext cx="561340" cy="610235"/>
            </a:xfrm>
            <a:custGeom>
              <a:avLst/>
              <a:gdLst/>
              <a:ahLst/>
              <a:cxnLst/>
              <a:rect l="l" t="t" r="r" b="b"/>
              <a:pathLst>
                <a:path w="561339" h="610235">
                  <a:moveTo>
                    <a:pt x="560832" y="438543"/>
                  </a:moveTo>
                  <a:lnTo>
                    <a:pt x="521106" y="387223"/>
                  </a:lnTo>
                  <a:lnTo>
                    <a:pt x="488797" y="346036"/>
                  </a:lnTo>
                  <a:lnTo>
                    <a:pt x="473202" y="326402"/>
                  </a:lnTo>
                  <a:lnTo>
                    <a:pt x="473202" y="388251"/>
                  </a:lnTo>
                  <a:lnTo>
                    <a:pt x="448056" y="389775"/>
                  </a:lnTo>
                  <a:lnTo>
                    <a:pt x="388988" y="390461"/>
                  </a:lnTo>
                  <a:lnTo>
                    <a:pt x="341274" y="390258"/>
                  </a:lnTo>
                  <a:lnTo>
                    <a:pt x="340614" y="390194"/>
                  </a:lnTo>
                  <a:lnTo>
                    <a:pt x="340614" y="437019"/>
                  </a:lnTo>
                  <a:lnTo>
                    <a:pt x="291846" y="559701"/>
                  </a:lnTo>
                  <a:lnTo>
                    <a:pt x="291490" y="561225"/>
                  </a:lnTo>
                  <a:lnTo>
                    <a:pt x="250202" y="561225"/>
                  </a:lnTo>
                  <a:lnTo>
                    <a:pt x="296418" y="432447"/>
                  </a:lnTo>
                  <a:lnTo>
                    <a:pt x="340614" y="437019"/>
                  </a:lnTo>
                  <a:lnTo>
                    <a:pt x="340614" y="390194"/>
                  </a:lnTo>
                  <a:lnTo>
                    <a:pt x="301244" y="385762"/>
                  </a:lnTo>
                  <a:lnTo>
                    <a:pt x="265214" y="373621"/>
                  </a:lnTo>
                  <a:lnTo>
                    <a:pt x="229514" y="350431"/>
                  </a:lnTo>
                  <a:lnTo>
                    <a:pt x="185928" y="308241"/>
                  </a:lnTo>
                  <a:lnTo>
                    <a:pt x="185547" y="308546"/>
                  </a:lnTo>
                  <a:lnTo>
                    <a:pt x="160286" y="277977"/>
                  </a:lnTo>
                  <a:lnTo>
                    <a:pt x="160782" y="277761"/>
                  </a:lnTo>
                  <a:lnTo>
                    <a:pt x="155448" y="271665"/>
                  </a:lnTo>
                  <a:lnTo>
                    <a:pt x="152400" y="264807"/>
                  </a:lnTo>
                  <a:lnTo>
                    <a:pt x="148590" y="257949"/>
                  </a:lnTo>
                  <a:lnTo>
                    <a:pt x="145542" y="249567"/>
                  </a:lnTo>
                  <a:lnTo>
                    <a:pt x="143256" y="241185"/>
                  </a:lnTo>
                  <a:lnTo>
                    <a:pt x="140970" y="223659"/>
                  </a:lnTo>
                  <a:lnTo>
                    <a:pt x="140208" y="205371"/>
                  </a:lnTo>
                  <a:lnTo>
                    <a:pt x="144018" y="172605"/>
                  </a:lnTo>
                  <a:lnTo>
                    <a:pt x="186690" y="139077"/>
                  </a:lnTo>
                  <a:lnTo>
                    <a:pt x="209550" y="138315"/>
                  </a:lnTo>
                  <a:lnTo>
                    <a:pt x="206502" y="143649"/>
                  </a:lnTo>
                  <a:lnTo>
                    <a:pt x="200406" y="153555"/>
                  </a:lnTo>
                  <a:lnTo>
                    <a:pt x="195072" y="168795"/>
                  </a:lnTo>
                  <a:lnTo>
                    <a:pt x="192024" y="180987"/>
                  </a:lnTo>
                  <a:lnTo>
                    <a:pt x="190500" y="194703"/>
                  </a:lnTo>
                  <a:lnTo>
                    <a:pt x="190500" y="209943"/>
                  </a:lnTo>
                  <a:lnTo>
                    <a:pt x="194310" y="223659"/>
                  </a:lnTo>
                  <a:lnTo>
                    <a:pt x="200406" y="234327"/>
                  </a:lnTo>
                  <a:lnTo>
                    <a:pt x="217170" y="248043"/>
                  </a:lnTo>
                  <a:lnTo>
                    <a:pt x="240792" y="254901"/>
                  </a:lnTo>
                  <a:lnTo>
                    <a:pt x="269748" y="236613"/>
                  </a:lnTo>
                  <a:lnTo>
                    <a:pt x="260604" y="232803"/>
                  </a:lnTo>
                  <a:lnTo>
                    <a:pt x="243395" y="219456"/>
                  </a:lnTo>
                  <a:lnTo>
                    <a:pt x="233375" y="203873"/>
                  </a:lnTo>
                  <a:lnTo>
                    <a:pt x="232384" y="187515"/>
                  </a:lnTo>
                  <a:lnTo>
                    <a:pt x="245364" y="174129"/>
                  </a:lnTo>
                  <a:lnTo>
                    <a:pt x="254508" y="171081"/>
                  </a:lnTo>
                  <a:lnTo>
                    <a:pt x="266700" y="170319"/>
                  </a:lnTo>
                  <a:lnTo>
                    <a:pt x="281940" y="170319"/>
                  </a:lnTo>
                  <a:lnTo>
                    <a:pt x="285750" y="171081"/>
                  </a:lnTo>
                  <a:lnTo>
                    <a:pt x="294132" y="174891"/>
                  </a:lnTo>
                  <a:lnTo>
                    <a:pt x="302514" y="180987"/>
                  </a:lnTo>
                  <a:lnTo>
                    <a:pt x="308610" y="186321"/>
                  </a:lnTo>
                  <a:lnTo>
                    <a:pt x="315468" y="191655"/>
                  </a:lnTo>
                  <a:lnTo>
                    <a:pt x="337566" y="213753"/>
                  </a:lnTo>
                  <a:lnTo>
                    <a:pt x="345186" y="222897"/>
                  </a:lnTo>
                  <a:lnTo>
                    <a:pt x="353568" y="232041"/>
                  </a:lnTo>
                  <a:lnTo>
                    <a:pt x="383374" y="267677"/>
                  </a:lnTo>
                  <a:lnTo>
                    <a:pt x="412102" y="304190"/>
                  </a:lnTo>
                  <a:lnTo>
                    <a:pt x="439940" y="341401"/>
                  </a:lnTo>
                  <a:lnTo>
                    <a:pt x="467106" y="379107"/>
                  </a:lnTo>
                  <a:lnTo>
                    <a:pt x="471678" y="385203"/>
                  </a:lnTo>
                  <a:lnTo>
                    <a:pt x="473202" y="388251"/>
                  </a:lnTo>
                  <a:lnTo>
                    <a:pt x="473202" y="326402"/>
                  </a:lnTo>
                  <a:lnTo>
                    <a:pt x="423672" y="264045"/>
                  </a:lnTo>
                  <a:lnTo>
                    <a:pt x="419100" y="257949"/>
                  </a:lnTo>
                  <a:lnTo>
                    <a:pt x="413766" y="251853"/>
                  </a:lnTo>
                  <a:lnTo>
                    <a:pt x="349478" y="173951"/>
                  </a:lnTo>
                  <a:lnTo>
                    <a:pt x="312064" y="139750"/>
                  </a:lnTo>
                  <a:lnTo>
                    <a:pt x="268986" y="120789"/>
                  </a:lnTo>
                  <a:lnTo>
                    <a:pt x="246126" y="118503"/>
                  </a:lnTo>
                  <a:lnTo>
                    <a:pt x="237744" y="119265"/>
                  </a:lnTo>
                  <a:lnTo>
                    <a:pt x="233934" y="103263"/>
                  </a:lnTo>
                  <a:lnTo>
                    <a:pt x="217881" y="64211"/>
                  </a:lnTo>
                  <a:lnTo>
                    <a:pt x="187007" y="23964"/>
                  </a:lnTo>
                  <a:lnTo>
                    <a:pt x="155448" y="4965"/>
                  </a:lnTo>
                  <a:lnTo>
                    <a:pt x="155448" y="55257"/>
                  </a:lnTo>
                  <a:lnTo>
                    <a:pt x="137160" y="75831"/>
                  </a:lnTo>
                  <a:lnTo>
                    <a:pt x="136601" y="76835"/>
                  </a:lnTo>
                  <a:lnTo>
                    <a:pt x="106629" y="64846"/>
                  </a:lnTo>
                  <a:lnTo>
                    <a:pt x="127254" y="33921"/>
                  </a:lnTo>
                  <a:lnTo>
                    <a:pt x="155448" y="55257"/>
                  </a:lnTo>
                  <a:lnTo>
                    <a:pt x="155448" y="4965"/>
                  </a:lnTo>
                  <a:lnTo>
                    <a:pt x="153162" y="4203"/>
                  </a:lnTo>
                  <a:lnTo>
                    <a:pt x="125387" y="0"/>
                  </a:lnTo>
                  <a:lnTo>
                    <a:pt x="102958" y="5067"/>
                  </a:lnTo>
                  <a:lnTo>
                    <a:pt x="85623" y="19799"/>
                  </a:lnTo>
                  <a:lnTo>
                    <a:pt x="73152" y="44589"/>
                  </a:lnTo>
                  <a:lnTo>
                    <a:pt x="69342" y="58305"/>
                  </a:lnTo>
                  <a:lnTo>
                    <a:pt x="67056" y="71259"/>
                  </a:lnTo>
                  <a:lnTo>
                    <a:pt x="0" y="76593"/>
                  </a:lnTo>
                  <a:lnTo>
                    <a:pt x="4572" y="113931"/>
                  </a:lnTo>
                  <a:lnTo>
                    <a:pt x="72021" y="110972"/>
                  </a:lnTo>
                  <a:lnTo>
                    <a:pt x="105168" y="133718"/>
                  </a:lnTo>
                  <a:lnTo>
                    <a:pt x="110490" y="140601"/>
                  </a:lnTo>
                  <a:lnTo>
                    <a:pt x="108204" y="146697"/>
                  </a:lnTo>
                  <a:lnTo>
                    <a:pt x="104775" y="181584"/>
                  </a:lnTo>
                  <a:lnTo>
                    <a:pt x="106921" y="216623"/>
                  </a:lnTo>
                  <a:lnTo>
                    <a:pt x="113690" y="251180"/>
                  </a:lnTo>
                  <a:lnTo>
                    <a:pt x="124206" y="284619"/>
                  </a:lnTo>
                  <a:lnTo>
                    <a:pt x="127254" y="292239"/>
                  </a:lnTo>
                  <a:lnTo>
                    <a:pt x="128155" y="291858"/>
                  </a:lnTo>
                  <a:lnTo>
                    <a:pt x="143256" y="323481"/>
                  </a:lnTo>
                  <a:lnTo>
                    <a:pt x="153581" y="333819"/>
                  </a:lnTo>
                  <a:lnTo>
                    <a:pt x="153162" y="334149"/>
                  </a:lnTo>
                  <a:lnTo>
                    <a:pt x="160020" y="344055"/>
                  </a:lnTo>
                  <a:lnTo>
                    <a:pt x="189509" y="373888"/>
                  </a:lnTo>
                  <a:lnTo>
                    <a:pt x="213360" y="392823"/>
                  </a:lnTo>
                  <a:lnTo>
                    <a:pt x="216408" y="395871"/>
                  </a:lnTo>
                  <a:lnTo>
                    <a:pt x="220218" y="398157"/>
                  </a:lnTo>
                  <a:lnTo>
                    <a:pt x="229019" y="404037"/>
                  </a:lnTo>
                  <a:lnTo>
                    <a:pt x="229603" y="406730"/>
                  </a:lnTo>
                  <a:lnTo>
                    <a:pt x="240030" y="411111"/>
                  </a:lnTo>
                  <a:lnTo>
                    <a:pt x="242316" y="413397"/>
                  </a:lnTo>
                  <a:lnTo>
                    <a:pt x="244602" y="414159"/>
                  </a:lnTo>
                  <a:lnTo>
                    <a:pt x="197358" y="559701"/>
                  </a:lnTo>
                  <a:lnTo>
                    <a:pt x="67056" y="559701"/>
                  </a:lnTo>
                  <a:lnTo>
                    <a:pt x="67056" y="608469"/>
                  </a:lnTo>
                  <a:lnTo>
                    <a:pt x="237744" y="608469"/>
                  </a:lnTo>
                  <a:lnTo>
                    <a:pt x="237782" y="608317"/>
                  </a:lnTo>
                  <a:lnTo>
                    <a:pt x="280568" y="609295"/>
                  </a:lnTo>
                  <a:lnTo>
                    <a:pt x="280416" y="609993"/>
                  </a:lnTo>
                  <a:lnTo>
                    <a:pt x="311658" y="609993"/>
                  </a:lnTo>
                  <a:lnTo>
                    <a:pt x="496062" y="609993"/>
                  </a:lnTo>
                  <a:lnTo>
                    <a:pt x="496062" y="561987"/>
                  </a:lnTo>
                  <a:lnTo>
                    <a:pt x="352806" y="561987"/>
                  </a:lnTo>
                  <a:lnTo>
                    <a:pt x="393192" y="438543"/>
                  </a:lnTo>
                  <a:lnTo>
                    <a:pt x="560832" y="438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1594" y="1623059"/>
              <a:ext cx="1354455" cy="776605"/>
            </a:xfrm>
            <a:custGeom>
              <a:avLst/>
              <a:gdLst/>
              <a:ahLst/>
              <a:cxnLst/>
              <a:rect l="l" t="t" r="r" b="b"/>
              <a:pathLst>
                <a:path w="1354454" h="776605">
                  <a:moveTo>
                    <a:pt x="1354074" y="342138"/>
                  </a:moveTo>
                  <a:lnTo>
                    <a:pt x="1350264" y="299466"/>
                  </a:lnTo>
                  <a:lnTo>
                    <a:pt x="1332052" y="181178"/>
                  </a:lnTo>
                  <a:lnTo>
                    <a:pt x="1324013" y="134518"/>
                  </a:lnTo>
                  <a:lnTo>
                    <a:pt x="1315415" y="88036"/>
                  </a:lnTo>
                  <a:lnTo>
                    <a:pt x="1306068" y="41910"/>
                  </a:lnTo>
                  <a:lnTo>
                    <a:pt x="1300734" y="12954"/>
                  </a:lnTo>
                  <a:lnTo>
                    <a:pt x="1299210" y="2286"/>
                  </a:lnTo>
                  <a:lnTo>
                    <a:pt x="1293177" y="3759"/>
                  </a:lnTo>
                  <a:lnTo>
                    <a:pt x="1292352" y="0"/>
                  </a:lnTo>
                  <a:lnTo>
                    <a:pt x="1234440" y="0"/>
                  </a:lnTo>
                  <a:lnTo>
                    <a:pt x="1234440" y="710184"/>
                  </a:lnTo>
                  <a:lnTo>
                    <a:pt x="129540" y="710184"/>
                  </a:lnTo>
                  <a:lnTo>
                    <a:pt x="121920" y="669036"/>
                  </a:lnTo>
                  <a:lnTo>
                    <a:pt x="115824" y="611886"/>
                  </a:lnTo>
                  <a:lnTo>
                    <a:pt x="110490" y="543306"/>
                  </a:lnTo>
                  <a:lnTo>
                    <a:pt x="107442" y="467106"/>
                  </a:lnTo>
                  <a:lnTo>
                    <a:pt x="109728" y="391668"/>
                  </a:lnTo>
                  <a:lnTo>
                    <a:pt x="113538" y="355854"/>
                  </a:lnTo>
                  <a:lnTo>
                    <a:pt x="115824" y="338328"/>
                  </a:lnTo>
                  <a:lnTo>
                    <a:pt x="119634" y="322326"/>
                  </a:lnTo>
                  <a:lnTo>
                    <a:pt x="121920" y="306324"/>
                  </a:lnTo>
                  <a:lnTo>
                    <a:pt x="126492" y="291846"/>
                  </a:lnTo>
                  <a:lnTo>
                    <a:pt x="136398" y="264414"/>
                  </a:lnTo>
                  <a:lnTo>
                    <a:pt x="141732" y="252222"/>
                  </a:lnTo>
                  <a:lnTo>
                    <a:pt x="156832" y="210985"/>
                  </a:lnTo>
                  <a:lnTo>
                    <a:pt x="166662" y="165163"/>
                  </a:lnTo>
                  <a:lnTo>
                    <a:pt x="170776" y="117487"/>
                  </a:lnTo>
                  <a:lnTo>
                    <a:pt x="168706" y="70662"/>
                  </a:lnTo>
                  <a:lnTo>
                    <a:pt x="163017" y="42379"/>
                  </a:lnTo>
                  <a:lnTo>
                    <a:pt x="1230972" y="83045"/>
                  </a:lnTo>
                  <a:lnTo>
                    <a:pt x="1234440" y="710184"/>
                  </a:lnTo>
                  <a:lnTo>
                    <a:pt x="1234440" y="0"/>
                  </a:lnTo>
                  <a:lnTo>
                    <a:pt x="115062" y="0"/>
                  </a:lnTo>
                  <a:lnTo>
                    <a:pt x="119329" y="5003"/>
                  </a:lnTo>
                  <a:lnTo>
                    <a:pt x="115062" y="3048"/>
                  </a:lnTo>
                  <a:lnTo>
                    <a:pt x="110490" y="19812"/>
                  </a:lnTo>
                  <a:lnTo>
                    <a:pt x="105918" y="38862"/>
                  </a:lnTo>
                  <a:lnTo>
                    <a:pt x="93560" y="85610"/>
                  </a:lnTo>
                  <a:lnTo>
                    <a:pt x="81457" y="132765"/>
                  </a:lnTo>
                  <a:lnTo>
                    <a:pt x="69773" y="180022"/>
                  </a:lnTo>
                  <a:lnTo>
                    <a:pt x="58674" y="227076"/>
                  </a:lnTo>
                  <a:lnTo>
                    <a:pt x="53340" y="247650"/>
                  </a:lnTo>
                  <a:lnTo>
                    <a:pt x="44196" y="288798"/>
                  </a:lnTo>
                  <a:lnTo>
                    <a:pt x="35052" y="328422"/>
                  </a:lnTo>
                  <a:lnTo>
                    <a:pt x="31242" y="348234"/>
                  </a:lnTo>
                  <a:lnTo>
                    <a:pt x="27432" y="366522"/>
                  </a:lnTo>
                  <a:lnTo>
                    <a:pt x="20574" y="402336"/>
                  </a:lnTo>
                  <a:lnTo>
                    <a:pt x="16002" y="433578"/>
                  </a:lnTo>
                  <a:lnTo>
                    <a:pt x="11430" y="481584"/>
                  </a:lnTo>
                  <a:lnTo>
                    <a:pt x="12954" y="562356"/>
                  </a:lnTo>
                  <a:lnTo>
                    <a:pt x="16764" y="646176"/>
                  </a:lnTo>
                  <a:lnTo>
                    <a:pt x="21882" y="736155"/>
                  </a:lnTo>
                  <a:lnTo>
                    <a:pt x="0" y="741426"/>
                  </a:lnTo>
                  <a:lnTo>
                    <a:pt x="35052" y="742950"/>
                  </a:lnTo>
                  <a:lnTo>
                    <a:pt x="74676" y="745236"/>
                  </a:lnTo>
                  <a:lnTo>
                    <a:pt x="527253" y="766356"/>
                  </a:lnTo>
                  <a:lnTo>
                    <a:pt x="628103" y="770280"/>
                  </a:lnTo>
                  <a:lnTo>
                    <a:pt x="728903" y="773404"/>
                  </a:lnTo>
                  <a:lnTo>
                    <a:pt x="779246" y="774598"/>
                  </a:lnTo>
                  <a:lnTo>
                    <a:pt x="829564" y="775512"/>
                  </a:lnTo>
                  <a:lnTo>
                    <a:pt x="879830" y="776109"/>
                  </a:lnTo>
                  <a:lnTo>
                    <a:pt x="930021" y="776363"/>
                  </a:lnTo>
                  <a:lnTo>
                    <a:pt x="980160" y="776249"/>
                  </a:lnTo>
                  <a:lnTo>
                    <a:pt x="1030224" y="775716"/>
                  </a:lnTo>
                  <a:lnTo>
                    <a:pt x="1072896" y="774192"/>
                  </a:lnTo>
                  <a:lnTo>
                    <a:pt x="1160500" y="768972"/>
                  </a:lnTo>
                  <a:lnTo>
                    <a:pt x="1209141" y="764349"/>
                  </a:lnTo>
                  <a:lnTo>
                    <a:pt x="1257477" y="757402"/>
                  </a:lnTo>
                  <a:lnTo>
                    <a:pt x="1305306" y="747522"/>
                  </a:lnTo>
                  <a:lnTo>
                    <a:pt x="1313688" y="744474"/>
                  </a:lnTo>
                  <a:lnTo>
                    <a:pt x="1316736" y="743712"/>
                  </a:lnTo>
                  <a:lnTo>
                    <a:pt x="1318260" y="729996"/>
                  </a:lnTo>
                  <a:lnTo>
                    <a:pt x="1323594" y="694944"/>
                  </a:lnTo>
                  <a:lnTo>
                    <a:pt x="1336078" y="595401"/>
                  </a:lnTo>
                  <a:lnTo>
                    <a:pt x="1342148" y="544195"/>
                  </a:lnTo>
                  <a:lnTo>
                    <a:pt x="1347457" y="492734"/>
                  </a:lnTo>
                  <a:lnTo>
                    <a:pt x="1351534" y="441553"/>
                  </a:lnTo>
                  <a:lnTo>
                    <a:pt x="1353896" y="391172"/>
                  </a:lnTo>
                  <a:lnTo>
                    <a:pt x="1354074" y="342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9590" y="1645157"/>
              <a:ext cx="1290320" cy="740410"/>
            </a:xfrm>
            <a:custGeom>
              <a:avLst/>
              <a:gdLst/>
              <a:ahLst/>
              <a:cxnLst/>
              <a:rect l="l" t="t" r="r" b="b"/>
              <a:pathLst>
                <a:path w="1290320" h="740410">
                  <a:moveTo>
                    <a:pt x="1290066" y="4572"/>
                  </a:moveTo>
                  <a:lnTo>
                    <a:pt x="104394" y="0"/>
                  </a:lnTo>
                  <a:lnTo>
                    <a:pt x="108699" y="5054"/>
                  </a:lnTo>
                  <a:lnTo>
                    <a:pt x="104394" y="3048"/>
                  </a:lnTo>
                  <a:lnTo>
                    <a:pt x="94488" y="38862"/>
                  </a:lnTo>
                  <a:lnTo>
                    <a:pt x="82664" y="85928"/>
                  </a:lnTo>
                  <a:lnTo>
                    <a:pt x="58597" y="179920"/>
                  </a:lnTo>
                  <a:lnTo>
                    <a:pt x="47244" y="227076"/>
                  </a:lnTo>
                  <a:lnTo>
                    <a:pt x="42672" y="247650"/>
                  </a:lnTo>
                  <a:lnTo>
                    <a:pt x="37338" y="268224"/>
                  </a:lnTo>
                  <a:lnTo>
                    <a:pt x="28194" y="308610"/>
                  </a:lnTo>
                  <a:lnTo>
                    <a:pt x="24384" y="328422"/>
                  </a:lnTo>
                  <a:lnTo>
                    <a:pt x="19812" y="348234"/>
                  </a:lnTo>
                  <a:lnTo>
                    <a:pt x="16002" y="366522"/>
                  </a:lnTo>
                  <a:lnTo>
                    <a:pt x="4572" y="433578"/>
                  </a:lnTo>
                  <a:lnTo>
                    <a:pt x="0" y="480822"/>
                  </a:lnTo>
                  <a:lnTo>
                    <a:pt x="1524" y="561594"/>
                  </a:lnTo>
                  <a:lnTo>
                    <a:pt x="5334" y="646176"/>
                  </a:lnTo>
                  <a:lnTo>
                    <a:pt x="10668" y="739902"/>
                  </a:lnTo>
                  <a:lnTo>
                    <a:pt x="118872" y="721614"/>
                  </a:lnTo>
                  <a:lnTo>
                    <a:pt x="116586" y="707898"/>
                  </a:lnTo>
                  <a:lnTo>
                    <a:pt x="111252" y="669036"/>
                  </a:lnTo>
                  <a:lnTo>
                    <a:pt x="105156" y="611886"/>
                  </a:lnTo>
                  <a:lnTo>
                    <a:pt x="99060" y="542544"/>
                  </a:lnTo>
                  <a:lnTo>
                    <a:pt x="96774" y="467868"/>
                  </a:lnTo>
                  <a:lnTo>
                    <a:pt x="99060" y="391668"/>
                  </a:lnTo>
                  <a:lnTo>
                    <a:pt x="111252" y="306324"/>
                  </a:lnTo>
                  <a:lnTo>
                    <a:pt x="125730" y="264414"/>
                  </a:lnTo>
                  <a:lnTo>
                    <a:pt x="131826" y="252222"/>
                  </a:lnTo>
                  <a:lnTo>
                    <a:pt x="146481" y="208661"/>
                  </a:lnTo>
                  <a:lnTo>
                    <a:pt x="155930" y="163614"/>
                  </a:lnTo>
                  <a:lnTo>
                    <a:pt x="159791" y="117792"/>
                  </a:lnTo>
                  <a:lnTo>
                    <a:pt x="157721" y="71907"/>
                  </a:lnTo>
                  <a:lnTo>
                    <a:pt x="152196" y="42100"/>
                  </a:lnTo>
                  <a:lnTo>
                    <a:pt x="1246632" y="59436"/>
                  </a:lnTo>
                  <a:lnTo>
                    <a:pt x="129006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684" y="1647443"/>
              <a:ext cx="1353820" cy="768350"/>
            </a:xfrm>
            <a:custGeom>
              <a:avLst/>
              <a:gdLst/>
              <a:ahLst/>
              <a:cxnLst/>
              <a:rect l="l" t="t" r="r" b="b"/>
              <a:pathLst>
                <a:path w="1353820" h="768350">
                  <a:moveTo>
                    <a:pt x="1353312" y="339852"/>
                  </a:moveTo>
                  <a:lnTo>
                    <a:pt x="1348740" y="297180"/>
                  </a:lnTo>
                  <a:lnTo>
                    <a:pt x="1330528" y="178866"/>
                  </a:lnTo>
                  <a:lnTo>
                    <a:pt x="1314221" y="86055"/>
                  </a:lnTo>
                  <a:lnTo>
                    <a:pt x="1305306" y="39624"/>
                  </a:lnTo>
                  <a:lnTo>
                    <a:pt x="1299210" y="10668"/>
                  </a:lnTo>
                  <a:lnTo>
                    <a:pt x="1297686" y="0"/>
                  </a:lnTo>
                  <a:lnTo>
                    <a:pt x="1229106" y="16764"/>
                  </a:lnTo>
                  <a:lnTo>
                    <a:pt x="1276350" y="707136"/>
                  </a:lnTo>
                  <a:lnTo>
                    <a:pt x="128778" y="707136"/>
                  </a:lnTo>
                  <a:lnTo>
                    <a:pt x="0" y="738378"/>
                  </a:lnTo>
                  <a:lnTo>
                    <a:pt x="34290" y="739902"/>
                  </a:lnTo>
                  <a:lnTo>
                    <a:pt x="73914" y="742188"/>
                  </a:lnTo>
                  <a:lnTo>
                    <a:pt x="123901" y="744524"/>
                  </a:lnTo>
                  <a:lnTo>
                    <a:pt x="173977" y="746899"/>
                  </a:lnTo>
                  <a:lnTo>
                    <a:pt x="324637" y="754100"/>
                  </a:lnTo>
                  <a:lnTo>
                    <a:pt x="374967" y="756462"/>
                  </a:lnTo>
                  <a:lnTo>
                    <a:pt x="425335" y="758761"/>
                  </a:lnTo>
                  <a:lnTo>
                    <a:pt x="475729" y="760971"/>
                  </a:lnTo>
                  <a:lnTo>
                    <a:pt x="526122" y="763079"/>
                  </a:lnTo>
                  <a:lnTo>
                    <a:pt x="576541" y="765060"/>
                  </a:lnTo>
                  <a:lnTo>
                    <a:pt x="626948" y="766889"/>
                  </a:lnTo>
                  <a:lnTo>
                    <a:pt x="663994" y="768108"/>
                  </a:lnTo>
                  <a:lnTo>
                    <a:pt x="1122908" y="768108"/>
                  </a:lnTo>
                  <a:lnTo>
                    <a:pt x="1207897" y="761225"/>
                  </a:lnTo>
                  <a:lnTo>
                    <a:pt x="1257046" y="754202"/>
                  </a:lnTo>
                  <a:lnTo>
                    <a:pt x="1304544" y="744474"/>
                  </a:lnTo>
                  <a:lnTo>
                    <a:pt x="1312926" y="741426"/>
                  </a:lnTo>
                  <a:lnTo>
                    <a:pt x="1315212" y="740664"/>
                  </a:lnTo>
                  <a:lnTo>
                    <a:pt x="1335189" y="591693"/>
                  </a:lnTo>
                  <a:lnTo>
                    <a:pt x="1341196" y="541121"/>
                  </a:lnTo>
                  <a:lnTo>
                    <a:pt x="1346352" y="490372"/>
                  </a:lnTo>
                  <a:lnTo>
                    <a:pt x="1350314" y="439712"/>
                  </a:lnTo>
                  <a:lnTo>
                    <a:pt x="1352753" y="389445"/>
                  </a:lnTo>
                  <a:lnTo>
                    <a:pt x="1353312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8002" y="1705355"/>
              <a:ext cx="974725" cy="567690"/>
            </a:xfrm>
            <a:custGeom>
              <a:avLst/>
              <a:gdLst/>
              <a:ahLst/>
              <a:cxnLst/>
              <a:rect l="l" t="t" r="r" b="b"/>
              <a:pathLst>
                <a:path w="974725" h="567689">
                  <a:moveTo>
                    <a:pt x="974598" y="466344"/>
                  </a:moveTo>
                  <a:lnTo>
                    <a:pt x="961644" y="425958"/>
                  </a:lnTo>
                  <a:lnTo>
                    <a:pt x="931926" y="409956"/>
                  </a:lnTo>
                  <a:lnTo>
                    <a:pt x="925068" y="408432"/>
                  </a:lnTo>
                  <a:lnTo>
                    <a:pt x="968502" y="274320"/>
                  </a:lnTo>
                  <a:lnTo>
                    <a:pt x="925068" y="256794"/>
                  </a:lnTo>
                  <a:lnTo>
                    <a:pt x="886206" y="372757"/>
                  </a:lnTo>
                  <a:lnTo>
                    <a:pt x="886206" y="493776"/>
                  </a:lnTo>
                  <a:lnTo>
                    <a:pt x="824776" y="518198"/>
                  </a:lnTo>
                  <a:lnTo>
                    <a:pt x="781253" y="468922"/>
                  </a:lnTo>
                  <a:lnTo>
                    <a:pt x="784098" y="467868"/>
                  </a:lnTo>
                  <a:lnTo>
                    <a:pt x="829056" y="441198"/>
                  </a:lnTo>
                  <a:lnTo>
                    <a:pt x="886206" y="493776"/>
                  </a:lnTo>
                  <a:lnTo>
                    <a:pt x="886206" y="372757"/>
                  </a:lnTo>
                  <a:lnTo>
                    <a:pt x="877824" y="397764"/>
                  </a:lnTo>
                  <a:lnTo>
                    <a:pt x="826008" y="397764"/>
                  </a:lnTo>
                  <a:lnTo>
                    <a:pt x="768096" y="256794"/>
                  </a:lnTo>
                  <a:lnTo>
                    <a:pt x="734568" y="272796"/>
                  </a:lnTo>
                  <a:lnTo>
                    <a:pt x="784098" y="420624"/>
                  </a:lnTo>
                  <a:lnTo>
                    <a:pt x="781812" y="419100"/>
                  </a:lnTo>
                  <a:lnTo>
                    <a:pt x="731354" y="390105"/>
                  </a:lnTo>
                  <a:lnTo>
                    <a:pt x="687209" y="362661"/>
                  </a:lnTo>
                  <a:lnTo>
                    <a:pt x="644067" y="333717"/>
                  </a:lnTo>
                  <a:lnTo>
                    <a:pt x="601992" y="303288"/>
                  </a:lnTo>
                  <a:lnTo>
                    <a:pt x="561009" y="271386"/>
                  </a:lnTo>
                  <a:lnTo>
                    <a:pt x="521144" y="238023"/>
                  </a:lnTo>
                  <a:lnTo>
                    <a:pt x="482473" y="203174"/>
                  </a:lnTo>
                  <a:lnTo>
                    <a:pt x="445008" y="166878"/>
                  </a:lnTo>
                  <a:lnTo>
                    <a:pt x="432816" y="156210"/>
                  </a:lnTo>
                  <a:lnTo>
                    <a:pt x="426720" y="151638"/>
                  </a:lnTo>
                  <a:lnTo>
                    <a:pt x="385914" y="132537"/>
                  </a:lnTo>
                  <a:lnTo>
                    <a:pt x="353568" y="136004"/>
                  </a:lnTo>
                  <a:lnTo>
                    <a:pt x="326390" y="154266"/>
                  </a:lnTo>
                  <a:lnTo>
                    <a:pt x="301104" y="179578"/>
                  </a:lnTo>
                  <a:lnTo>
                    <a:pt x="274434" y="204152"/>
                  </a:lnTo>
                  <a:lnTo>
                    <a:pt x="243078" y="220218"/>
                  </a:lnTo>
                  <a:lnTo>
                    <a:pt x="233934" y="221742"/>
                  </a:lnTo>
                  <a:lnTo>
                    <a:pt x="224028" y="222504"/>
                  </a:lnTo>
                  <a:lnTo>
                    <a:pt x="181356" y="211493"/>
                  </a:lnTo>
                  <a:lnTo>
                    <a:pt x="140487" y="189738"/>
                  </a:lnTo>
                  <a:lnTo>
                    <a:pt x="102577" y="159969"/>
                  </a:lnTo>
                  <a:lnTo>
                    <a:pt x="68795" y="124866"/>
                  </a:lnTo>
                  <a:lnTo>
                    <a:pt x="40309" y="87147"/>
                  </a:lnTo>
                  <a:lnTo>
                    <a:pt x="18288" y="49530"/>
                  </a:lnTo>
                  <a:lnTo>
                    <a:pt x="12954" y="35052"/>
                  </a:lnTo>
                  <a:lnTo>
                    <a:pt x="7620" y="23622"/>
                  </a:lnTo>
                  <a:lnTo>
                    <a:pt x="0" y="0"/>
                  </a:lnTo>
                  <a:lnTo>
                    <a:pt x="762" y="29718"/>
                  </a:lnTo>
                  <a:lnTo>
                    <a:pt x="3810" y="60198"/>
                  </a:lnTo>
                  <a:lnTo>
                    <a:pt x="25031" y="126314"/>
                  </a:lnTo>
                  <a:lnTo>
                    <a:pt x="51054" y="168567"/>
                  </a:lnTo>
                  <a:lnTo>
                    <a:pt x="84061" y="205359"/>
                  </a:lnTo>
                  <a:lnTo>
                    <a:pt x="122440" y="237540"/>
                  </a:lnTo>
                  <a:lnTo>
                    <a:pt x="169164" y="268986"/>
                  </a:lnTo>
                  <a:lnTo>
                    <a:pt x="228511" y="296583"/>
                  </a:lnTo>
                  <a:lnTo>
                    <a:pt x="268084" y="298958"/>
                  </a:lnTo>
                  <a:lnTo>
                    <a:pt x="304101" y="282727"/>
                  </a:lnTo>
                  <a:lnTo>
                    <a:pt x="347472" y="251460"/>
                  </a:lnTo>
                  <a:lnTo>
                    <a:pt x="352044" y="248412"/>
                  </a:lnTo>
                  <a:lnTo>
                    <a:pt x="357378" y="245364"/>
                  </a:lnTo>
                  <a:lnTo>
                    <a:pt x="362712" y="243840"/>
                  </a:lnTo>
                  <a:lnTo>
                    <a:pt x="368046" y="241554"/>
                  </a:lnTo>
                  <a:lnTo>
                    <a:pt x="378714" y="240030"/>
                  </a:lnTo>
                  <a:lnTo>
                    <a:pt x="389382" y="240030"/>
                  </a:lnTo>
                  <a:lnTo>
                    <a:pt x="408432" y="247650"/>
                  </a:lnTo>
                  <a:lnTo>
                    <a:pt x="420624" y="254508"/>
                  </a:lnTo>
                  <a:lnTo>
                    <a:pt x="425196" y="256794"/>
                  </a:lnTo>
                  <a:lnTo>
                    <a:pt x="429006" y="259842"/>
                  </a:lnTo>
                  <a:lnTo>
                    <a:pt x="434340" y="262128"/>
                  </a:lnTo>
                  <a:lnTo>
                    <a:pt x="438150" y="265938"/>
                  </a:lnTo>
                  <a:lnTo>
                    <a:pt x="443484" y="268986"/>
                  </a:lnTo>
                  <a:lnTo>
                    <a:pt x="448056" y="272034"/>
                  </a:lnTo>
                  <a:lnTo>
                    <a:pt x="453390" y="275082"/>
                  </a:lnTo>
                  <a:lnTo>
                    <a:pt x="457962" y="278892"/>
                  </a:lnTo>
                  <a:lnTo>
                    <a:pt x="481863" y="296138"/>
                  </a:lnTo>
                  <a:lnTo>
                    <a:pt x="493674" y="304876"/>
                  </a:lnTo>
                  <a:lnTo>
                    <a:pt x="505206" y="313944"/>
                  </a:lnTo>
                  <a:lnTo>
                    <a:pt x="509016" y="316230"/>
                  </a:lnTo>
                  <a:lnTo>
                    <a:pt x="512064" y="318516"/>
                  </a:lnTo>
                  <a:lnTo>
                    <a:pt x="514350" y="321564"/>
                  </a:lnTo>
                  <a:lnTo>
                    <a:pt x="555205" y="353326"/>
                  </a:lnTo>
                  <a:lnTo>
                    <a:pt x="595579" y="385775"/>
                  </a:lnTo>
                  <a:lnTo>
                    <a:pt x="635787" y="418414"/>
                  </a:lnTo>
                  <a:lnTo>
                    <a:pt x="676173" y="450773"/>
                  </a:lnTo>
                  <a:lnTo>
                    <a:pt x="717042" y="482346"/>
                  </a:lnTo>
                  <a:lnTo>
                    <a:pt x="726186" y="489204"/>
                  </a:lnTo>
                  <a:lnTo>
                    <a:pt x="727138" y="488861"/>
                  </a:lnTo>
                  <a:lnTo>
                    <a:pt x="805434" y="544068"/>
                  </a:lnTo>
                  <a:lnTo>
                    <a:pt x="806297" y="543102"/>
                  </a:lnTo>
                  <a:lnTo>
                    <a:pt x="808482" y="544068"/>
                  </a:lnTo>
                  <a:lnTo>
                    <a:pt x="814578" y="547116"/>
                  </a:lnTo>
                  <a:lnTo>
                    <a:pt x="843368" y="560438"/>
                  </a:lnTo>
                  <a:lnTo>
                    <a:pt x="876198" y="567220"/>
                  </a:lnTo>
                  <a:lnTo>
                    <a:pt x="909269" y="566445"/>
                  </a:lnTo>
                  <a:lnTo>
                    <a:pt x="938784" y="557022"/>
                  </a:lnTo>
                  <a:lnTo>
                    <a:pt x="970788" y="511302"/>
                  </a:lnTo>
                  <a:lnTo>
                    <a:pt x="974598" y="489966"/>
                  </a:lnTo>
                  <a:lnTo>
                    <a:pt x="974598" y="466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760" y="1733549"/>
              <a:ext cx="974090" cy="566420"/>
            </a:xfrm>
            <a:custGeom>
              <a:avLst/>
              <a:gdLst/>
              <a:ahLst/>
              <a:cxnLst/>
              <a:rect l="l" t="t" r="r" b="b"/>
              <a:pathLst>
                <a:path w="974089" h="566419">
                  <a:moveTo>
                    <a:pt x="973836" y="465582"/>
                  </a:moveTo>
                  <a:lnTo>
                    <a:pt x="960882" y="425196"/>
                  </a:lnTo>
                  <a:lnTo>
                    <a:pt x="924306" y="407670"/>
                  </a:lnTo>
                  <a:lnTo>
                    <a:pt x="966978" y="272796"/>
                  </a:lnTo>
                  <a:lnTo>
                    <a:pt x="924306" y="256032"/>
                  </a:lnTo>
                  <a:lnTo>
                    <a:pt x="886206" y="369112"/>
                  </a:lnTo>
                  <a:lnTo>
                    <a:pt x="886206" y="492252"/>
                  </a:lnTo>
                  <a:lnTo>
                    <a:pt x="823302" y="516674"/>
                  </a:lnTo>
                  <a:lnTo>
                    <a:pt x="779513" y="467804"/>
                  </a:lnTo>
                  <a:lnTo>
                    <a:pt x="783336" y="466344"/>
                  </a:lnTo>
                  <a:lnTo>
                    <a:pt x="829056" y="440436"/>
                  </a:lnTo>
                  <a:lnTo>
                    <a:pt x="886206" y="492252"/>
                  </a:lnTo>
                  <a:lnTo>
                    <a:pt x="886206" y="369112"/>
                  </a:lnTo>
                  <a:lnTo>
                    <a:pt x="877062" y="396240"/>
                  </a:lnTo>
                  <a:lnTo>
                    <a:pt x="825246" y="396240"/>
                  </a:lnTo>
                  <a:lnTo>
                    <a:pt x="768096" y="256032"/>
                  </a:lnTo>
                  <a:lnTo>
                    <a:pt x="733044" y="270510"/>
                  </a:lnTo>
                  <a:lnTo>
                    <a:pt x="783336" y="419100"/>
                  </a:lnTo>
                  <a:lnTo>
                    <a:pt x="781050" y="418338"/>
                  </a:lnTo>
                  <a:lnTo>
                    <a:pt x="731024" y="389470"/>
                  </a:lnTo>
                  <a:lnTo>
                    <a:pt x="687044" y="361988"/>
                  </a:lnTo>
                  <a:lnTo>
                    <a:pt x="643902" y="332930"/>
                  </a:lnTo>
                  <a:lnTo>
                    <a:pt x="601713" y="302361"/>
                  </a:lnTo>
                  <a:lnTo>
                    <a:pt x="560616" y="270319"/>
                  </a:lnTo>
                  <a:lnTo>
                    <a:pt x="520712" y="236893"/>
                  </a:lnTo>
                  <a:lnTo>
                    <a:pt x="482130" y="202145"/>
                  </a:lnTo>
                  <a:lnTo>
                    <a:pt x="445008" y="166116"/>
                  </a:lnTo>
                  <a:lnTo>
                    <a:pt x="432816" y="155448"/>
                  </a:lnTo>
                  <a:lnTo>
                    <a:pt x="426720" y="150876"/>
                  </a:lnTo>
                  <a:lnTo>
                    <a:pt x="387121" y="131394"/>
                  </a:lnTo>
                  <a:lnTo>
                    <a:pt x="355396" y="134467"/>
                  </a:lnTo>
                  <a:lnTo>
                    <a:pt x="328307" y="152425"/>
                  </a:lnTo>
                  <a:lnTo>
                    <a:pt x="302691" y="177571"/>
                  </a:lnTo>
                  <a:lnTo>
                    <a:pt x="275348" y="202222"/>
                  </a:lnTo>
                  <a:lnTo>
                    <a:pt x="243078" y="218694"/>
                  </a:lnTo>
                  <a:lnTo>
                    <a:pt x="233934" y="220980"/>
                  </a:lnTo>
                  <a:lnTo>
                    <a:pt x="224790" y="221742"/>
                  </a:lnTo>
                  <a:lnTo>
                    <a:pt x="183045" y="211480"/>
                  </a:lnTo>
                  <a:lnTo>
                    <a:pt x="141871" y="189674"/>
                  </a:lnTo>
                  <a:lnTo>
                    <a:pt x="103124" y="159435"/>
                  </a:lnTo>
                  <a:lnTo>
                    <a:pt x="68630" y="123825"/>
                  </a:lnTo>
                  <a:lnTo>
                    <a:pt x="40246" y="85902"/>
                  </a:lnTo>
                  <a:lnTo>
                    <a:pt x="19812" y="48768"/>
                  </a:lnTo>
                  <a:lnTo>
                    <a:pt x="0" y="0"/>
                  </a:lnTo>
                  <a:lnTo>
                    <a:pt x="762" y="28194"/>
                  </a:lnTo>
                  <a:lnTo>
                    <a:pt x="8382" y="76962"/>
                  </a:lnTo>
                  <a:lnTo>
                    <a:pt x="24803" y="124701"/>
                  </a:lnTo>
                  <a:lnTo>
                    <a:pt x="50952" y="167106"/>
                  </a:lnTo>
                  <a:lnTo>
                    <a:pt x="84505" y="204482"/>
                  </a:lnTo>
                  <a:lnTo>
                    <a:pt x="123151" y="237083"/>
                  </a:lnTo>
                  <a:lnTo>
                    <a:pt x="164592" y="265176"/>
                  </a:lnTo>
                  <a:lnTo>
                    <a:pt x="174498" y="270510"/>
                  </a:lnTo>
                  <a:lnTo>
                    <a:pt x="199351" y="284797"/>
                  </a:lnTo>
                  <a:lnTo>
                    <a:pt x="221818" y="293585"/>
                  </a:lnTo>
                  <a:lnTo>
                    <a:pt x="245198" y="298450"/>
                  </a:lnTo>
                  <a:lnTo>
                    <a:pt x="267462" y="297942"/>
                  </a:lnTo>
                  <a:lnTo>
                    <a:pt x="304634" y="281724"/>
                  </a:lnTo>
                  <a:lnTo>
                    <a:pt x="329755" y="262661"/>
                  </a:lnTo>
                  <a:lnTo>
                    <a:pt x="342900" y="252984"/>
                  </a:lnTo>
                  <a:lnTo>
                    <a:pt x="347472" y="250698"/>
                  </a:lnTo>
                  <a:lnTo>
                    <a:pt x="352044" y="247650"/>
                  </a:lnTo>
                  <a:lnTo>
                    <a:pt x="357378" y="244602"/>
                  </a:lnTo>
                  <a:lnTo>
                    <a:pt x="362712" y="243078"/>
                  </a:lnTo>
                  <a:lnTo>
                    <a:pt x="367284" y="240792"/>
                  </a:lnTo>
                  <a:lnTo>
                    <a:pt x="378714" y="238506"/>
                  </a:lnTo>
                  <a:lnTo>
                    <a:pt x="448056" y="270510"/>
                  </a:lnTo>
                  <a:lnTo>
                    <a:pt x="457962" y="278130"/>
                  </a:lnTo>
                  <a:lnTo>
                    <a:pt x="469988" y="285940"/>
                  </a:lnTo>
                  <a:lnTo>
                    <a:pt x="481825" y="294906"/>
                  </a:lnTo>
                  <a:lnTo>
                    <a:pt x="493534" y="304253"/>
                  </a:lnTo>
                  <a:lnTo>
                    <a:pt x="514350" y="320040"/>
                  </a:lnTo>
                  <a:lnTo>
                    <a:pt x="554812" y="352044"/>
                  </a:lnTo>
                  <a:lnTo>
                    <a:pt x="634974" y="417322"/>
                  </a:lnTo>
                  <a:lnTo>
                    <a:pt x="675322" y="449567"/>
                  </a:lnTo>
                  <a:lnTo>
                    <a:pt x="719061" y="482917"/>
                  </a:lnTo>
                  <a:lnTo>
                    <a:pt x="718566" y="483108"/>
                  </a:lnTo>
                  <a:lnTo>
                    <a:pt x="721144" y="484936"/>
                  </a:lnTo>
                  <a:lnTo>
                    <a:pt x="722376" y="486156"/>
                  </a:lnTo>
                  <a:lnTo>
                    <a:pt x="725424" y="488442"/>
                  </a:lnTo>
                  <a:lnTo>
                    <a:pt x="725868" y="488276"/>
                  </a:lnTo>
                  <a:lnTo>
                    <a:pt x="803910" y="543306"/>
                  </a:lnTo>
                  <a:lnTo>
                    <a:pt x="805154" y="541972"/>
                  </a:lnTo>
                  <a:lnTo>
                    <a:pt x="806958" y="543306"/>
                  </a:lnTo>
                  <a:lnTo>
                    <a:pt x="843419" y="558927"/>
                  </a:lnTo>
                  <a:lnTo>
                    <a:pt x="875474" y="566000"/>
                  </a:lnTo>
                  <a:lnTo>
                    <a:pt x="907745" y="565353"/>
                  </a:lnTo>
                  <a:lnTo>
                    <a:pt x="938022" y="554736"/>
                  </a:lnTo>
                  <a:lnTo>
                    <a:pt x="970026" y="509778"/>
                  </a:lnTo>
                  <a:lnTo>
                    <a:pt x="973836" y="488442"/>
                  </a:lnTo>
                  <a:lnTo>
                    <a:pt x="973836" y="465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0910" y="1654301"/>
              <a:ext cx="774065" cy="758190"/>
            </a:xfrm>
            <a:custGeom>
              <a:avLst/>
              <a:gdLst/>
              <a:ahLst/>
              <a:cxnLst/>
              <a:rect l="l" t="t" r="r" b="b"/>
              <a:pathLst>
                <a:path w="774064" h="758189">
                  <a:moveTo>
                    <a:pt x="773925" y="383159"/>
                  </a:moveTo>
                  <a:lnTo>
                    <a:pt x="773137" y="329425"/>
                  </a:lnTo>
                  <a:lnTo>
                    <a:pt x="770140" y="275069"/>
                  </a:lnTo>
                  <a:lnTo>
                    <a:pt x="765543" y="220484"/>
                  </a:lnTo>
                  <a:lnTo>
                    <a:pt x="759968" y="166077"/>
                  </a:lnTo>
                  <a:lnTo>
                    <a:pt x="748284" y="59436"/>
                  </a:lnTo>
                  <a:lnTo>
                    <a:pt x="745998" y="41148"/>
                  </a:lnTo>
                  <a:lnTo>
                    <a:pt x="742950" y="12954"/>
                  </a:lnTo>
                  <a:lnTo>
                    <a:pt x="742188" y="2286"/>
                  </a:lnTo>
                  <a:lnTo>
                    <a:pt x="738149" y="4025"/>
                  </a:lnTo>
                  <a:lnTo>
                    <a:pt x="737616" y="0"/>
                  </a:lnTo>
                  <a:lnTo>
                    <a:pt x="705612" y="0"/>
                  </a:lnTo>
                  <a:lnTo>
                    <a:pt x="705612" y="692658"/>
                  </a:lnTo>
                  <a:lnTo>
                    <a:pt x="73152" y="692658"/>
                  </a:lnTo>
                  <a:lnTo>
                    <a:pt x="72478" y="692937"/>
                  </a:lnTo>
                  <a:lnTo>
                    <a:pt x="72390" y="691134"/>
                  </a:lnTo>
                  <a:lnTo>
                    <a:pt x="69342" y="653796"/>
                  </a:lnTo>
                  <a:lnTo>
                    <a:pt x="66052" y="602475"/>
                  </a:lnTo>
                  <a:lnTo>
                    <a:pt x="63258" y="549719"/>
                  </a:lnTo>
                  <a:lnTo>
                    <a:pt x="61391" y="496112"/>
                  </a:lnTo>
                  <a:lnTo>
                    <a:pt x="60858" y="442252"/>
                  </a:lnTo>
                  <a:lnTo>
                    <a:pt x="62115" y="388708"/>
                  </a:lnTo>
                  <a:lnTo>
                    <a:pt x="65557" y="336092"/>
                  </a:lnTo>
                  <a:lnTo>
                    <a:pt x="71628" y="284988"/>
                  </a:lnTo>
                  <a:lnTo>
                    <a:pt x="74676" y="271272"/>
                  </a:lnTo>
                  <a:lnTo>
                    <a:pt x="77724" y="259080"/>
                  </a:lnTo>
                  <a:lnTo>
                    <a:pt x="87985" y="210121"/>
                  </a:lnTo>
                  <a:lnTo>
                    <a:pt x="94132" y="161874"/>
                  </a:lnTo>
                  <a:lnTo>
                    <a:pt x="96456" y="113258"/>
                  </a:lnTo>
                  <a:lnTo>
                    <a:pt x="95250" y="63246"/>
                  </a:lnTo>
                  <a:lnTo>
                    <a:pt x="93002" y="41605"/>
                  </a:lnTo>
                  <a:lnTo>
                    <a:pt x="703529" y="81610"/>
                  </a:lnTo>
                  <a:lnTo>
                    <a:pt x="705612" y="692658"/>
                  </a:lnTo>
                  <a:lnTo>
                    <a:pt x="705612" y="0"/>
                  </a:lnTo>
                  <a:lnTo>
                    <a:pt x="65532" y="0"/>
                  </a:lnTo>
                  <a:lnTo>
                    <a:pt x="68656" y="6261"/>
                  </a:lnTo>
                  <a:lnTo>
                    <a:pt x="65532" y="3810"/>
                  </a:lnTo>
                  <a:lnTo>
                    <a:pt x="62484" y="20574"/>
                  </a:lnTo>
                  <a:lnTo>
                    <a:pt x="60198" y="38862"/>
                  </a:lnTo>
                  <a:lnTo>
                    <a:pt x="52666" y="84416"/>
                  </a:lnTo>
                  <a:lnTo>
                    <a:pt x="45783" y="130492"/>
                  </a:lnTo>
                  <a:lnTo>
                    <a:pt x="32766" y="222504"/>
                  </a:lnTo>
                  <a:lnTo>
                    <a:pt x="29718" y="242316"/>
                  </a:lnTo>
                  <a:lnTo>
                    <a:pt x="25146" y="281940"/>
                  </a:lnTo>
                  <a:lnTo>
                    <a:pt x="22098" y="301752"/>
                  </a:lnTo>
                  <a:lnTo>
                    <a:pt x="15240" y="358140"/>
                  </a:lnTo>
                  <a:lnTo>
                    <a:pt x="11430" y="393192"/>
                  </a:lnTo>
                  <a:lnTo>
                    <a:pt x="8382" y="423672"/>
                  </a:lnTo>
                  <a:lnTo>
                    <a:pt x="6096" y="470154"/>
                  </a:lnTo>
                  <a:lnTo>
                    <a:pt x="9144" y="631698"/>
                  </a:lnTo>
                  <a:lnTo>
                    <a:pt x="12039" y="718121"/>
                  </a:lnTo>
                  <a:lnTo>
                    <a:pt x="0" y="723138"/>
                  </a:lnTo>
                  <a:lnTo>
                    <a:pt x="19812" y="724662"/>
                  </a:lnTo>
                  <a:lnTo>
                    <a:pt x="72390" y="729996"/>
                  </a:lnTo>
                  <a:lnTo>
                    <a:pt x="178460" y="738365"/>
                  </a:lnTo>
                  <a:lnTo>
                    <a:pt x="284670" y="746417"/>
                  </a:lnTo>
                  <a:lnTo>
                    <a:pt x="337781" y="749922"/>
                  </a:lnTo>
                  <a:lnTo>
                    <a:pt x="390906" y="752856"/>
                  </a:lnTo>
                  <a:lnTo>
                    <a:pt x="438912" y="755142"/>
                  </a:lnTo>
                  <a:lnTo>
                    <a:pt x="523494" y="758190"/>
                  </a:lnTo>
                  <a:lnTo>
                    <a:pt x="571030" y="757961"/>
                  </a:lnTo>
                  <a:lnTo>
                    <a:pt x="618502" y="755129"/>
                  </a:lnTo>
                  <a:lnTo>
                    <a:pt x="665708" y="749630"/>
                  </a:lnTo>
                  <a:lnTo>
                    <a:pt x="712470" y="741426"/>
                  </a:lnTo>
                  <a:lnTo>
                    <a:pt x="717804" y="739140"/>
                  </a:lnTo>
                  <a:lnTo>
                    <a:pt x="722376" y="738378"/>
                  </a:lnTo>
                  <a:lnTo>
                    <a:pt x="736092" y="733044"/>
                  </a:lnTo>
                  <a:lnTo>
                    <a:pt x="742188" y="731520"/>
                  </a:lnTo>
                  <a:lnTo>
                    <a:pt x="745998" y="729234"/>
                  </a:lnTo>
                  <a:lnTo>
                    <a:pt x="749046" y="726948"/>
                  </a:lnTo>
                  <a:lnTo>
                    <a:pt x="750570" y="726186"/>
                  </a:lnTo>
                  <a:lnTo>
                    <a:pt x="752856" y="724662"/>
                  </a:lnTo>
                  <a:lnTo>
                    <a:pt x="755904" y="677418"/>
                  </a:lnTo>
                  <a:lnTo>
                    <a:pt x="760476" y="627126"/>
                  </a:lnTo>
                  <a:lnTo>
                    <a:pt x="762762" y="597408"/>
                  </a:lnTo>
                  <a:lnTo>
                    <a:pt x="764286" y="565404"/>
                  </a:lnTo>
                  <a:lnTo>
                    <a:pt x="768858" y="499872"/>
                  </a:lnTo>
                  <a:lnTo>
                    <a:pt x="771906" y="435864"/>
                  </a:lnTo>
                  <a:lnTo>
                    <a:pt x="773925" y="383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1860" y="1676399"/>
              <a:ext cx="737870" cy="722630"/>
            </a:xfrm>
            <a:custGeom>
              <a:avLst/>
              <a:gdLst/>
              <a:ahLst/>
              <a:cxnLst/>
              <a:rect l="l" t="t" r="r" b="b"/>
              <a:pathLst>
                <a:path w="737870" h="722630">
                  <a:moveTo>
                    <a:pt x="737616" y="4572"/>
                  </a:moveTo>
                  <a:lnTo>
                    <a:pt x="59436" y="0"/>
                  </a:lnTo>
                  <a:lnTo>
                    <a:pt x="62509" y="6057"/>
                  </a:lnTo>
                  <a:lnTo>
                    <a:pt x="59436" y="3810"/>
                  </a:lnTo>
                  <a:lnTo>
                    <a:pt x="57150" y="19812"/>
                  </a:lnTo>
                  <a:lnTo>
                    <a:pt x="54102" y="38862"/>
                  </a:lnTo>
                  <a:lnTo>
                    <a:pt x="33909" y="176060"/>
                  </a:lnTo>
                  <a:lnTo>
                    <a:pt x="24384" y="242316"/>
                  </a:lnTo>
                  <a:lnTo>
                    <a:pt x="21336" y="261366"/>
                  </a:lnTo>
                  <a:lnTo>
                    <a:pt x="16764" y="301752"/>
                  </a:lnTo>
                  <a:lnTo>
                    <a:pt x="13716" y="320802"/>
                  </a:lnTo>
                  <a:lnTo>
                    <a:pt x="9144" y="358140"/>
                  </a:lnTo>
                  <a:lnTo>
                    <a:pt x="6096" y="393192"/>
                  </a:lnTo>
                  <a:lnTo>
                    <a:pt x="3048" y="423672"/>
                  </a:lnTo>
                  <a:lnTo>
                    <a:pt x="0" y="470154"/>
                  </a:lnTo>
                  <a:lnTo>
                    <a:pt x="1524" y="548640"/>
                  </a:lnTo>
                  <a:lnTo>
                    <a:pt x="3810" y="630936"/>
                  </a:lnTo>
                  <a:lnTo>
                    <a:pt x="6858" y="722376"/>
                  </a:lnTo>
                  <a:lnTo>
                    <a:pt x="68580" y="704850"/>
                  </a:lnTo>
                  <a:lnTo>
                    <a:pt x="67056" y="690372"/>
                  </a:lnTo>
                  <a:lnTo>
                    <a:pt x="64008" y="653034"/>
                  </a:lnTo>
                  <a:lnTo>
                    <a:pt x="60858" y="602094"/>
                  </a:lnTo>
                  <a:lnTo>
                    <a:pt x="57975" y="549389"/>
                  </a:lnTo>
                  <a:lnTo>
                    <a:pt x="55892" y="495642"/>
                  </a:lnTo>
                  <a:lnTo>
                    <a:pt x="55143" y="441604"/>
                  </a:lnTo>
                  <a:lnTo>
                    <a:pt x="56273" y="387997"/>
                  </a:lnTo>
                  <a:lnTo>
                    <a:pt x="59804" y="335546"/>
                  </a:lnTo>
                  <a:lnTo>
                    <a:pt x="66294" y="284988"/>
                  </a:lnTo>
                  <a:lnTo>
                    <a:pt x="69342" y="271272"/>
                  </a:lnTo>
                  <a:lnTo>
                    <a:pt x="71628" y="258318"/>
                  </a:lnTo>
                  <a:lnTo>
                    <a:pt x="82689" y="212686"/>
                  </a:lnTo>
                  <a:lnTo>
                    <a:pt x="89179" y="161810"/>
                  </a:lnTo>
                  <a:lnTo>
                    <a:pt x="91465" y="110426"/>
                  </a:lnTo>
                  <a:lnTo>
                    <a:pt x="89916" y="63246"/>
                  </a:lnTo>
                  <a:lnTo>
                    <a:pt x="87630" y="41148"/>
                  </a:lnTo>
                  <a:lnTo>
                    <a:pt x="87541" y="40601"/>
                  </a:lnTo>
                  <a:lnTo>
                    <a:pt x="713232" y="57912"/>
                  </a:lnTo>
                  <a:lnTo>
                    <a:pt x="73761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5002" y="1677923"/>
              <a:ext cx="775335" cy="737870"/>
            </a:xfrm>
            <a:custGeom>
              <a:avLst/>
              <a:gdLst/>
              <a:ahLst/>
              <a:cxnLst/>
              <a:rect l="l" t="t" r="r" b="b"/>
              <a:pathLst>
                <a:path w="775335" h="737869">
                  <a:moveTo>
                    <a:pt x="774738" y="380657"/>
                  </a:moveTo>
                  <a:lnTo>
                    <a:pt x="773912" y="326910"/>
                  </a:lnTo>
                  <a:lnTo>
                    <a:pt x="770851" y="272669"/>
                  </a:lnTo>
                  <a:lnTo>
                    <a:pt x="766178" y="218262"/>
                  </a:lnTo>
                  <a:lnTo>
                    <a:pt x="743712" y="10668"/>
                  </a:lnTo>
                  <a:lnTo>
                    <a:pt x="742950" y="0"/>
                  </a:lnTo>
                  <a:lnTo>
                    <a:pt x="704088" y="16002"/>
                  </a:lnTo>
                  <a:lnTo>
                    <a:pt x="730758" y="691134"/>
                  </a:lnTo>
                  <a:lnTo>
                    <a:pt x="74676" y="691134"/>
                  </a:lnTo>
                  <a:lnTo>
                    <a:pt x="0" y="720852"/>
                  </a:lnTo>
                  <a:lnTo>
                    <a:pt x="19812" y="723138"/>
                  </a:lnTo>
                  <a:lnTo>
                    <a:pt x="43434" y="724662"/>
                  </a:lnTo>
                  <a:lnTo>
                    <a:pt x="73152" y="727710"/>
                  </a:lnTo>
                  <a:lnTo>
                    <a:pt x="179260" y="736257"/>
                  </a:lnTo>
                  <a:lnTo>
                    <a:pt x="196811" y="737616"/>
                  </a:lnTo>
                  <a:lnTo>
                    <a:pt x="717804" y="737616"/>
                  </a:lnTo>
                  <a:lnTo>
                    <a:pt x="723138" y="736092"/>
                  </a:lnTo>
                  <a:lnTo>
                    <a:pt x="726948" y="735330"/>
                  </a:lnTo>
                  <a:lnTo>
                    <a:pt x="730758" y="733806"/>
                  </a:lnTo>
                  <a:lnTo>
                    <a:pt x="737616" y="731520"/>
                  </a:lnTo>
                  <a:lnTo>
                    <a:pt x="742950" y="729234"/>
                  </a:lnTo>
                  <a:lnTo>
                    <a:pt x="745998" y="726948"/>
                  </a:lnTo>
                  <a:lnTo>
                    <a:pt x="749808" y="725424"/>
                  </a:lnTo>
                  <a:lnTo>
                    <a:pt x="751332" y="724662"/>
                  </a:lnTo>
                  <a:lnTo>
                    <a:pt x="752856" y="723138"/>
                  </a:lnTo>
                  <a:lnTo>
                    <a:pt x="753618" y="710184"/>
                  </a:lnTo>
                  <a:lnTo>
                    <a:pt x="756666" y="675132"/>
                  </a:lnTo>
                  <a:lnTo>
                    <a:pt x="769620" y="498348"/>
                  </a:lnTo>
                  <a:lnTo>
                    <a:pt x="774738" y="380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4354" y="1735569"/>
              <a:ext cx="578485" cy="598805"/>
            </a:xfrm>
            <a:custGeom>
              <a:avLst/>
              <a:gdLst/>
              <a:ahLst/>
              <a:cxnLst/>
              <a:rect l="l" t="t" r="r" b="b"/>
              <a:pathLst>
                <a:path w="578485" h="598805">
                  <a:moveTo>
                    <a:pt x="578358" y="372122"/>
                  </a:moveTo>
                  <a:lnTo>
                    <a:pt x="521182" y="357085"/>
                  </a:lnTo>
                  <a:lnTo>
                    <a:pt x="452399" y="330746"/>
                  </a:lnTo>
                  <a:lnTo>
                    <a:pt x="408432" y="304304"/>
                  </a:lnTo>
                  <a:lnTo>
                    <a:pt x="369963" y="273215"/>
                  </a:lnTo>
                  <a:lnTo>
                    <a:pt x="334302" y="238620"/>
                  </a:lnTo>
                  <a:lnTo>
                    <a:pt x="300456" y="202006"/>
                  </a:lnTo>
                  <a:lnTo>
                    <a:pt x="267462" y="164858"/>
                  </a:lnTo>
                  <a:lnTo>
                    <a:pt x="263652" y="161048"/>
                  </a:lnTo>
                  <a:lnTo>
                    <a:pt x="219354" y="64985"/>
                  </a:lnTo>
                  <a:lnTo>
                    <a:pt x="220218" y="65036"/>
                  </a:lnTo>
                  <a:lnTo>
                    <a:pt x="216154" y="58039"/>
                  </a:lnTo>
                  <a:lnTo>
                    <a:pt x="214122" y="53606"/>
                  </a:lnTo>
                  <a:lnTo>
                    <a:pt x="213601" y="53619"/>
                  </a:lnTo>
                  <a:lnTo>
                    <a:pt x="203454" y="36080"/>
                  </a:lnTo>
                  <a:lnTo>
                    <a:pt x="179336" y="16535"/>
                  </a:lnTo>
                  <a:lnTo>
                    <a:pt x="158457" y="5588"/>
                  </a:lnTo>
                  <a:lnTo>
                    <a:pt x="153974" y="4508"/>
                  </a:lnTo>
                  <a:lnTo>
                    <a:pt x="153974" y="55067"/>
                  </a:lnTo>
                  <a:lnTo>
                    <a:pt x="150876" y="55130"/>
                  </a:lnTo>
                  <a:lnTo>
                    <a:pt x="131546" y="70954"/>
                  </a:lnTo>
                  <a:lnTo>
                    <a:pt x="111112" y="78841"/>
                  </a:lnTo>
                  <a:lnTo>
                    <a:pt x="89611" y="77736"/>
                  </a:lnTo>
                  <a:lnTo>
                    <a:pt x="67056" y="66560"/>
                  </a:lnTo>
                  <a:lnTo>
                    <a:pt x="65443" y="64960"/>
                  </a:lnTo>
                  <a:lnTo>
                    <a:pt x="73571" y="48094"/>
                  </a:lnTo>
                  <a:lnTo>
                    <a:pt x="86156" y="38633"/>
                  </a:lnTo>
                  <a:lnTo>
                    <a:pt x="103289" y="36855"/>
                  </a:lnTo>
                  <a:lnTo>
                    <a:pt x="126492" y="39890"/>
                  </a:lnTo>
                  <a:lnTo>
                    <a:pt x="131064" y="42176"/>
                  </a:lnTo>
                  <a:lnTo>
                    <a:pt x="134112" y="42938"/>
                  </a:lnTo>
                  <a:lnTo>
                    <a:pt x="140373" y="46024"/>
                  </a:lnTo>
                  <a:lnTo>
                    <a:pt x="151841" y="53708"/>
                  </a:lnTo>
                  <a:lnTo>
                    <a:pt x="153974" y="55067"/>
                  </a:lnTo>
                  <a:lnTo>
                    <a:pt x="153974" y="4508"/>
                  </a:lnTo>
                  <a:lnTo>
                    <a:pt x="135509" y="0"/>
                  </a:lnTo>
                  <a:lnTo>
                    <a:pt x="109728" y="266"/>
                  </a:lnTo>
                  <a:lnTo>
                    <a:pt x="102870" y="1790"/>
                  </a:lnTo>
                  <a:lnTo>
                    <a:pt x="96012" y="2552"/>
                  </a:lnTo>
                  <a:lnTo>
                    <a:pt x="89916" y="4838"/>
                  </a:lnTo>
                  <a:lnTo>
                    <a:pt x="83972" y="6146"/>
                  </a:lnTo>
                  <a:lnTo>
                    <a:pt x="77762" y="8585"/>
                  </a:lnTo>
                  <a:lnTo>
                    <a:pt x="48006" y="34785"/>
                  </a:lnTo>
                  <a:lnTo>
                    <a:pt x="44196" y="57416"/>
                  </a:lnTo>
                  <a:lnTo>
                    <a:pt x="47244" y="69608"/>
                  </a:lnTo>
                  <a:lnTo>
                    <a:pt x="47891" y="71577"/>
                  </a:lnTo>
                  <a:lnTo>
                    <a:pt x="11430" y="122186"/>
                  </a:lnTo>
                  <a:lnTo>
                    <a:pt x="28194" y="120662"/>
                  </a:lnTo>
                  <a:lnTo>
                    <a:pt x="59436" y="119138"/>
                  </a:lnTo>
                  <a:lnTo>
                    <a:pt x="67056" y="119900"/>
                  </a:lnTo>
                  <a:lnTo>
                    <a:pt x="73914" y="122186"/>
                  </a:lnTo>
                  <a:lnTo>
                    <a:pt x="76962" y="123710"/>
                  </a:lnTo>
                  <a:lnTo>
                    <a:pt x="80772" y="125234"/>
                  </a:lnTo>
                  <a:lnTo>
                    <a:pt x="83820" y="126758"/>
                  </a:lnTo>
                  <a:lnTo>
                    <a:pt x="86868" y="129044"/>
                  </a:lnTo>
                  <a:lnTo>
                    <a:pt x="89916" y="129806"/>
                  </a:lnTo>
                  <a:lnTo>
                    <a:pt x="92202" y="132092"/>
                  </a:lnTo>
                  <a:lnTo>
                    <a:pt x="94488" y="133616"/>
                  </a:lnTo>
                  <a:lnTo>
                    <a:pt x="96774" y="134378"/>
                  </a:lnTo>
                  <a:lnTo>
                    <a:pt x="100584" y="137426"/>
                  </a:lnTo>
                  <a:lnTo>
                    <a:pt x="80010" y="221246"/>
                  </a:lnTo>
                  <a:lnTo>
                    <a:pt x="81318" y="247954"/>
                  </a:lnTo>
                  <a:lnTo>
                    <a:pt x="93141" y="270852"/>
                  </a:lnTo>
                  <a:lnTo>
                    <a:pt x="111721" y="289915"/>
                  </a:lnTo>
                  <a:lnTo>
                    <a:pt x="133350" y="305066"/>
                  </a:lnTo>
                  <a:lnTo>
                    <a:pt x="158496" y="375170"/>
                  </a:lnTo>
                  <a:lnTo>
                    <a:pt x="70104" y="372884"/>
                  </a:lnTo>
                  <a:lnTo>
                    <a:pt x="47244" y="293636"/>
                  </a:lnTo>
                  <a:lnTo>
                    <a:pt x="7620" y="301256"/>
                  </a:lnTo>
                  <a:lnTo>
                    <a:pt x="25908" y="369836"/>
                  </a:lnTo>
                  <a:lnTo>
                    <a:pt x="0" y="384314"/>
                  </a:lnTo>
                  <a:lnTo>
                    <a:pt x="5334" y="426224"/>
                  </a:lnTo>
                  <a:lnTo>
                    <a:pt x="40386" y="431558"/>
                  </a:lnTo>
                  <a:lnTo>
                    <a:pt x="79248" y="597674"/>
                  </a:lnTo>
                  <a:lnTo>
                    <a:pt x="117348" y="598436"/>
                  </a:lnTo>
                  <a:lnTo>
                    <a:pt x="81534" y="424700"/>
                  </a:lnTo>
                  <a:lnTo>
                    <a:pt x="205740" y="418604"/>
                  </a:lnTo>
                  <a:lnTo>
                    <a:pt x="206502" y="350024"/>
                  </a:lnTo>
                  <a:lnTo>
                    <a:pt x="267462" y="369836"/>
                  </a:lnTo>
                  <a:lnTo>
                    <a:pt x="254508" y="514616"/>
                  </a:lnTo>
                  <a:lnTo>
                    <a:pt x="165354" y="519188"/>
                  </a:lnTo>
                  <a:lnTo>
                    <a:pt x="151638" y="558812"/>
                  </a:lnTo>
                  <a:lnTo>
                    <a:pt x="403098" y="557288"/>
                  </a:lnTo>
                  <a:lnTo>
                    <a:pt x="406146" y="516140"/>
                  </a:lnTo>
                  <a:lnTo>
                    <a:pt x="302514" y="514616"/>
                  </a:lnTo>
                  <a:lnTo>
                    <a:pt x="316230" y="378980"/>
                  </a:lnTo>
                  <a:lnTo>
                    <a:pt x="373380" y="391172"/>
                  </a:lnTo>
                  <a:lnTo>
                    <a:pt x="342138" y="332498"/>
                  </a:lnTo>
                  <a:lnTo>
                    <a:pt x="327660" y="330974"/>
                  </a:lnTo>
                  <a:lnTo>
                    <a:pt x="277101" y="322541"/>
                  </a:lnTo>
                  <a:lnTo>
                    <a:pt x="228409" y="310261"/>
                  </a:lnTo>
                  <a:lnTo>
                    <a:pt x="184810" y="290322"/>
                  </a:lnTo>
                  <a:lnTo>
                    <a:pt x="149504" y="258876"/>
                  </a:lnTo>
                  <a:lnTo>
                    <a:pt x="125730" y="212102"/>
                  </a:lnTo>
                  <a:lnTo>
                    <a:pt x="122682" y="201434"/>
                  </a:lnTo>
                  <a:lnTo>
                    <a:pt x="146304" y="162572"/>
                  </a:lnTo>
                  <a:lnTo>
                    <a:pt x="146304" y="167906"/>
                  </a:lnTo>
                  <a:lnTo>
                    <a:pt x="148805" y="201803"/>
                  </a:lnTo>
                  <a:lnTo>
                    <a:pt x="156679" y="228219"/>
                  </a:lnTo>
                  <a:lnTo>
                    <a:pt x="172694" y="249250"/>
                  </a:lnTo>
                  <a:lnTo>
                    <a:pt x="199644" y="266966"/>
                  </a:lnTo>
                  <a:lnTo>
                    <a:pt x="201168" y="266966"/>
                  </a:lnTo>
                  <a:lnTo>
                    <a:pt x="195834" y="199148"/>
                  </a:lnTo>
                  <a:lnTo>
                    <a:pt x="242316" y="281444"/>
                  </a:lnTo>
                  <a:lnTo>
                    <a:pt x="296418" y="299732"/>
                  </a:lnTo>
                  <a:lnTo>
                    <a:pt x="271272" y="249440"/>
                  </a:lnTo>
                  <a:lnTo>
                    <a:pt x="373380" y="329450"/>
                  </a:lnTo>
                  <a:lnTo>
                    <a:pt x="470916" y="369074"/>
                  </a:lnTo>
                  <a:lnTo>
                    <a:pt x="544068" y="384314"/>
                  </a:lnTo>
                  <a:lnTo>
                    <a:pt x="525018" y="413270"/>
                  </a:lnTo>
                  <a:lnTo>
                    <a:pt x="500634" y="458990"/>
                  </a:lnTo>
                  <a:lnTo>
                    <a:pt x="499110" y="484898"/>
                  </a:lnTo>
                  <a:lnTo>
                    <a:pt x="578358" y="3721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8110" y="2061971"/>
              <a:ext cx="197358" cy="1592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793" y="177926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7432" y="20573"/>
                  </a:moveTo>
                  <a:lnTo>
                    <a:pt x="27432" y="9143"/>
                  </a:lnTo>
                  <a:lnTo>
                    <a:pt x="19050" y="0"/>
                  </a:lnTo>
                  <a:lnTo>
                    <a:pt x="7619" y="0"/>
                  </a:lnTo>
                  <a:lnTo>
                    <a:pt x="0" y="7619"/>
                  </a:lnTo>
                  <a:lnTo>
                    <a:pt x="0" y="18287"/>
                  </a:lnTo>
                  <a:lnTo>
                    <a:pt x="7620" y="27431"/>
                  </a:lnTo>
                  <a:lnTo>
                    <a:pt x="20574" y="27431"/>
                  </a:lnTo>
                  <a:lnTo>
                    <a:pt x="27432" y="20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9302" y="1741995"/>
              <a:ext cx="579120" cy="600075"/>
            </a:xfrm>
            <a:custGeom>
              <a:avLst/>
              <a:gdLst/>
              <a:ahLst/>
              <a:cxnLst/>
              <a:rect l="l" t="t" r="r" b="b"/>
              <a:pathLst>
                <a:path w="579120" h="600075">
                  <a:moveTo>
                    <a:pt x="579120" y="373316"/>
                  </a:moveTo>
                  <a:lnTo>
                    <a:pt x="571500" y="371030"/>
                  </a:lnTo>
                  <a:lnTo>
                    <a:pt x="521881" y="358101"/>
                  </a:lnTo>
                  <a:lnTo>
                    <a:pt x="486727" y="346760"/>
                  </a:lnTo>
                  <a:lnTo>
                    <a:pt x="453186" y="331736"/>
                  </a:lnTo>
                  <a:lnTo>
                    <a:pt x="416814" y="310070"/>
                  </a:lnTo>
                  <a:lnTo>
                    <a:pt x="413004" y="307022"/>
                  </a:lnTo>
                  <a:lnTo>
                    <a:pt x="408432" y="304736"/>
                  </a:lnTo>
                  <a:lnTo>
                    <a:pt x="369912" y="273685"/>
                  </a:lnTo>
                  <a:lnTo>
                    <a:pt x="334505" y="239064"/>
                  </a:lnTo>
                  <a:lnTo>
                    <a:pt x="301002" y="202425"/>
                  </a:lnTo>
                  <a:lnTo>
                    <a:pt x="268224" y="165290"/>
                  </a:lnTo>
                  <a:lnTo>
                    <a:pt x="264414" y="161480"/>
                  </a:lnTo>
                  <a:lnTo>
                    <a:pt x="219417" y="65379"/>
                  </a:lnTo>
                  <a:lnTo>
                    <a:pt x="220980" y="65468"/>
                  </a:lnTo>
                  <a:lnTo>
                    <a:pt x="204216" y="36512"/>
                  </a:lnTo>
                  <a:lnTo>
                    <a:pt x="199644" y="32702"/>
                  </a:lnTo>
                  <a:lnTo>
                    <a:pt x="180098" y="17576"/>
                  </a:lnTo>
                  <a:lnTo>
                    <a:pt x="158356" y="6146"/>
                  </a:lnTo>
                  <a:lnTo>
                    <a:pt x="152501" y="4622"/>
                  </a:lnTo>
                  <a:lnTo>
                    <a:pt x="152501" y="55524"/>
                  </a:lnTo>
                  <a:lnTo>
                    <a:pt x="150876" y="55562"/>
                  </a:lnTo>
                  <a:lnTo>
                    <a:pt x="132245" y="70954"/>
                  </a:lnTo>
                  <a:lnTo>
                    <a:pt x="111175" y="78663"/>
                  </a:lnTo>
                  <a:lnTo>
                    <a:pt x="89001" y="77685"/>
                  </a:lnTo>
                  <a:lnTo>
                    <a:pt x="67056" y="66992"/>
                  </a:lnTo>
                  <a:lnTo>
                    <a:pt x="65493" y="65049"/>
                  </a:lnTo>
                  <a:lnTo>
                    <a:pt x="79654" y="43205"/>
                  </a:lnTo>
                  <a:lnTo>
                    <a:pt x="106895" y="37045"/>
                  </a:lnTo>
                  <a:lnTo>
                    <a:pt x="136867" y="44907"/>
                  </a:lnTo>
                  <a:lnTo>
                    <a:pt x="152501" y="55524"/>
                  </a:lnTo>
                  <a:lnTo>
                    <a:pt x="152501" y="4622"/>
                  </a:lnTo>
                  <a:lnTo>
                    <a:pt x="134772" y="0"/>
                  </a:lnTo>
                  <a:lnTo>
                    <a:pt x="109728" y="698"/>
                  </a:lnTo>
                  <a:lnTo>
                    <a:pt x="96774" y="3746"/>
                  </a:lnTo>
                  <a:lnTo>
                    <a:pt x="89916" y="4508"/>
                  </a:lnTo>
                  <a:lnTo>
                    <a:pt x="84493" y="7010"/>
                  </a:lnTo>
                  <a:lnTo>
                    <a:pt x="71488" y="12344"/>
                  </a:lnTo>
                  <a:lnTo>
                    <a:pt x="66294" y="15176"/>
                  </a:lnTo>
                  <a:lnTo>
                    <a:pt x="44196" y="57848"/>
                  </a:lnTo>
                  <a:lnTo>
                    <a:pt x="46482" y="70040"/>
                  </a:lnTo>
                  <a:lnTo>
                    <a:pt x="47142" y="72034"/>
                  </a:lnTo>
                  <a:lnTo>
                    <a:pt x="11430" y="122618"/>
                  </a:lnTo>
                  <a:lnTo>
                    <a:pt x="27432" y="121094"/>
                  </a:lnTo>
                  <a:lnTo>
                    <a:pt x="59436" y="119570"/>
                  </a:lnTo>
                  <a:lnTo>
                    <a:pt x="73914" y="122618"/>
                  </a:lnTo>
                  <a:lnTo>
                    <a:pt x="76962" y="124142"/>
                  </a:lnTo>
                  <a:lnTo>
                    <a:pt x="80772" y="125666"/>
                  </a:lnTo>
                  <a:lnTo>
                    <a:pt x="83820" y="127190"/>
                  </a:lnTo>
                  <a:lnTo>
                    <a:pt x="86868" y="129476"/>
                  </a:lnTo>
                  <a:lnTo>
                    <a:pt x="89916" y="130238"/>
                  </a:lnTo>
                  <a:lnTo>
                    <a:pt x="92202" y="132524"/>
                  </a:lnTo>
                  <a:lnTo>
                    <a:pt x="94488" y="134048"/>
                  </a:lnTo>
                  <a:lnTo>
                    <a:pt x="96774" y="134810"/>
                  </a:lnTo>
                  <a:lnTo>
                    <a:pt x="100584" y="137858"/>
                  </a:lnTo>
                  <a:lnTo>
                    <a:pt x="80010" y="221678"/>
                  </a:lnTo>
                  <a:lnTo>
                    <a:pt x="81457" y="248551"/>
                  </a:lnTo>
                  <a:lnTo>
                    <a:pt x="93459" y="271767"/>
                  </a:lnTo>
                  <a:lnTo>
                    <a:pt x="112242" y="291084"/>
                  </a:lnTo>
                  <a:lnTo>
                    <a:pt x="134112" y="306260"/>
                  </a:lnTo>
                  <a:lnTo>
                    <a:pt x="159258" y="375602"/>
                  </a:lnTo>
                  <a:lnTo>
                    <a:pt x="70104" y="373316"/>
                  </a:lnTo>
                  <a:lnTo>
                    <a:pt x="47244" y="294068"/>
                  </a:lnTo>
                  <a:lnTo>
                    <a:pt x="7620" y="302450"/>
                  </a:lnTo>
                  <a:lnTo>
                    <a:pt x="25908" y="371030"/>
                  </a:lnTo>
                  <a:lnTo>
                    <a:pt x="0" y="384746"/>
                  </a:lnTo>
                  <a:lnTo>
                    <a:pt x="5334" y="427418"/>
                  </a:lnTo>
                  <a:lnTo>
                    <a:pt x="40386" y="432752"/>
                  </a:lnTo>
                  <a:lnTo>
                    <a:pt x="78486" y="598868"/>
                  </a:lnTo>
                  <a:lnTo>
                    <a:pt x="118110" y="599630"/>
                  </a:lnTo>
                  <a:lnTo>
                    <a:pt x="81534" y="425132"/>
                  </a:lnTo>
                  <a:lnTo>
                    <a:pt x="206502" y="419798"/>
                  </a:lnTo>
                  <a:lnTo>
                    <a:pt x="206502" y="351218"/>
                  </a:lnTo>
                  <a:lnTo>
                    <a:pt x="268224" y="371030"/>
                  </a:lnTo>
                  <a:lnTo>
                    <a:pt x="255270" y="515810"/>
                  </a:lnTo>
                  <a:lnTo>
                    <a:pt x="165354" y="521144"/>
                  </a:lnTo>
                  <a:lnTo>
                    <a:pt x="152400" y="560006"/>
                  </a:lnTo>
                  <a:lnTo>
                    <a:pt x="403860" y="558482"/>
                  </a:lnTo>
                  <a:lnTo>
                    <a:pt x="406146" y="517334"/>
                  </a:lnTo>
                  <a:lnTo>
                    <a:pt x="302514" y="515810"/>
                  </a:lnTo>
                  <a:lnTo>
                    <a:pt x="316992" y="380174"/>
                  </a:lnTo>
                  <a:lnTo>
                    <a:pt x="373380" y="392366"/>
                  </a:lnTo>
                  <a:lnTo>
                    <a:pt x="342138" y="333692"/>
                  </a:lnTo>
                  <a:lnTo>
                    <a:pt x="277685" y="323380"/>
                  </a:lnTo>
                  <a:lnTo>
                    <a:pt x="228866" y="311010"/>
                  </a:lnTo>
                  <a:lnTo>
                    <a:pt x="185077" y="290779"/>
                  </a:lnTo>
                  <a:lnTo>
                    <a:pt x="149402" y="259143"/>
                  </a:lnTo>
                  <a:lnTo>
                    <a:pt x="124968" y="212534"/>
                  </a:lnTo>
                  <a:lnTo>
                    <a:pt x="122682" y="202628"/>
                  </a:lnTo>
                  <a:lnTo>
                    <a:pt x="147066" y="163004"/>
                  </a:lnTo>
                  <a:lnTo>
                    <a:pt x="146304" y="167576"/>
                  </a:lnTo>
                  <a:lnTo>
                    <a:pt x="148882" y="201561"/>
                  </a:lnTo>
                  <a:lnTo>
                    <a:pt x="156438" y="228295"/>
                  </a:lnTo>
                  <a:lnTo>
                    <a:pt x="172262" y="249618"/>
                  </a:lnTo>
                  <a:lnTo>
                    <a:pt x="199644" y="267398"/>
                  </a:lnTo>
                  <a:lnTo>
                    <a:pt x="201930" y="268160"/>
                  </a:lnTo>
                  <a:lnTo>
                    <a:pt x="195834" y="200342"/>
                  </a:lnTo>
                  <a:lnTo>
                    <a:pt x="243078" y="281876"/>
                  </a:lnTo>
                  <a:lnTo>
                    <a:pt x="296418" y="300926"/>
                  </a:lnTo>
                  <a:lnTo>
                    <a:pt x="272034" y="249872"/>
                  </a:lnTo>
                  <a:lnTo>
                    <a:pt x="373380" y="330644"/>
                  </a:lnTo>
                  <a:lnTo>
                    <a:pt x="470916" y="370268"/>
                  </a:lnTo>
                  <a:lnTo>
                    <a:pt x="544830" y="384746"/>
                  </a:lnTo>
                  <a:lnTo>
                    <a:pt x="525780" y="414464"/>
                  </a:lnTo>
                  <a:lnTo>
                    <a:pt x="500634" y="460184"/>
                  </a:lnTo>
                  <a:lnTo>
                    <a:pt x="500634" y="486092"/>
                  </a:lnTo>
                  <a:lnTo>
                    <a:pt x="579120" y="37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3058" y="2069591"/>
              <a:ext cx="198120" cy="158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0741" y="1786890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28194" y="19811"/>
                  </a:moveTo>
                  <a:lnTo>
                    <a:pt x="27432" y="9143"/>
                  </a:lnTo>
                  <a:lnTo>
                    <a:pt x="19050" y="0"/>
                  </a:lnTo>
                  <a:lnTo>
                    <a:pt x="7619" y="0"/>
                  </a:lnTo>
                  <a:lnTo>
                    <a:pt x="0" y="8381"/>
                  </a:lnTo>
                  <a:lnTo>
                    <a:pt x="0" y="18287"/>
                  </a:lnTo>
                  <a:lnTo>
                    <a:pt x="7620" y="27431"/>
                  </a:lnTo>
                  <a:lnTo>
                    <a:pt x="20574" y="27431"/>
                  </a:lnTo>
                  <a:lnTo>
                    <a:pt x="28194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850133" y="3053588"/>
            <a:ext cx="462597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Entity</a:t>
            </a:r>
            <a:r>
              <a:rPr sz="4100" u="none" spc="-10" dirty="0">
                <a:solidFill>
                  <a:srgbClr val="000000"/>
                </a:solidFill>
                <a:latin typeface="Comic Sans MS"/>
                <a:cs typeface="Comic Sans MS"/>
              </a:rPr>
              <a:t> Relationship</a:t>
            </a:r>
            <a:endParaRPr sz="4100" dirty="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7200" y="2415539"/>
            <a:ext cx="9144000" cy="2938018"/>
            <a:chOff x="457200" y="2415539"/>
            <a:chExt cx="9144000" cy="2938018"/>
          </a:xfrm>
        </p:grpSpPr>
        <p:sp>
          <p:nvSpPr>
            <p:cNvPr id="35" name="object 35"/>
            <p:cNvSpPr/>
            <p:nvPr/>
          </p:nvSpPr>
          <p:spPr>
            <a:xfrm>
              <a:off x="1482852" y="2415539"/>
              <a:ext cx="7066280" cy="979169"/>
            </a:xfrm>
            <a:custGeom>
              <a:avLst/>
              <a:gdLst/>
              <a:ahLst/>
              <a:cxnLst/>
              <a:rect l="l" t="t" r="r" b="b"/>
              <a:pathLst>
                <a:path w="7066280" h="979170">
                  <a:moveTo>
                    <a:pt x="51054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51054" y="979170"/>
                  </a:lnTo>
                  <a:lnTo>
                    <a:pt x="51054" y="0"/>
                  </a:lnTo>
                  <a:close/>
                </a:path>
                <a:path w="7066280" h="979170">
                  <a:moveTo>
                    <a:pt x="7066026" y="0"/>
                  </a:moveTo>
                  <a:lnTo>
                    <a:pt x="7013448" y="0"/>
                  </a:lnTo>
                  <a:lnTo>
                    <a:pt x="7013448" y="979170"/>
                  </a:lnTo>
                  <a:lnTo>
                    <a:pt x="7066026" y="979170"/>
                  </a:lnTo>
                  <a:lnTo>
                    <a:pt x="706602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40607" y="2415539"/>
              <a:ext cx="3378200" cy="60960"/>
            </a:xfrm>
            <a:custGeom>
              <a:avLst/>
              <a:gdLst/>
              <a:ahLst/>
              <a:cxnLst/>
              <a:rect l="l" t="t" r="r" b="b"/>
              <a:pathLst>
                <a:path w="3378200" h="60960">
                  <a:moveTo>
                    <a:pt x="3377946" y="53339"/>
                  </a:moveTo>
                  <a:lnTo>
                    <a:pt x="3377946" y="0"/>
                  </a:lnTo>
                  <a:lnTo>
                    <a:pt x="0" y="0"/>
                  </a:lnTo>
                  <a:lnTo>
                    <a:pt x="0" y="60959"/>
                  </a:lnTo>
                  <a:lnTo>
                    <a:pt x="3377946" y="53339"/>
                  </a:lnTo>
                  <a:close/>
                </a:path>
              </a:pathLst>
            </a:custGeom>
            <a:solidFill>
              <a:srgbClr val="BDB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1814" y="2415539"/>
              <a:ext cx="2807970" cy="18415"/>
            </a:xfrm>
            <a:custGeom>
              <a:avLst/>
              <a:gdLst/>
              <a:ahLst/>
              <a:cxnLst/>
              <a:rect l="l" t="t" r="r" b="b"/>
              <a:pathLst>
                <a:path w="2807970" h="18414">
                  <a:moveTo>
                    <a:pt x="520992" y="0"/>
                  </a:moveTo>
                  <a:lnTo>
                    <a:pt x="0" y="0"/>
                  </a:lnTo>
                  <a:lnTo>
                    <a:pt x="88607" y="6604"/>
                  </a:lnTo>
                  <a:lnTo>
                    <a:pt x="141706" y="10045"/>
                  </a:lnTo>
                  <a:lnTo>
                    <a:pt x="194856" y="12954"/>
                  </a:lnTo>
                  <a:lnTo>
                    <a:pt x="242100" y="15240"/>
                  </a:lnTo>
                  <a:lnTo>
                    <a:pt x="327444" y="18288"/>
                  </a:lnTo>
                  <a:lnTo>
                    <a:pt x="373303" y="18034"/>
                  </a:lnTo>
                  <a:lnTo>
                    <a:pt x="422275" y="15481"/>
                  </a:lnTo>
                  <a:lnTo>
                    <a:pt x="471068" y="9956"/>
                  </a:lnTo>
                  <a:lnTo>
                    <a:pt x="516420" y="762"/>
                  </a:lnTo>
                  <a:lnTo>
                    <a:pt x="520992" y="0"/>
                  </a:lnTo>
                  <a:close/>
                </a:path>
                <a:path w="2807970" h="18414">
                  <a:moveTo>
                    <a:pt x="1810778" y="12"/>
                  </a:moveTo>
                  <a:lnTo>
                    <a:pt x="1351864" y="12"/>
                  </a:lnTo>
                  <a:lnTo>
                    <a:pt x="1415554" y="1905"/>
                  </a:lnTo>
                  <a:lnTo>
                    <a:pt x="1516151" y="4152"/>
                  </a:lnTo>
                  <a:lnTo>
                    <a:pt x="1566367" y="4902"/>
                  </a:lnTo>
                  <a:lnTo>
                    <a:pt x="1616519" y="5359"/>
                  </a:lnTo>
                  <a:lnTo>
                    <a:pt x="1666582" y="5511"/>
                  </a:lnTo>
                  <a:lnTo>
                    <a:pt x="1716570" y="5334"/>
                  </a:lnTo>
                  <a:lnTo>
                    <a:pt x="1759242" y="3048"/>
                  </a:lnTo>
                  <a:lnTo>
                    <a:pt x="1810778" y="12"/>
                  </a:lnTo>
                  <a:close/>
                </a:path>
                <a:path w="2807970" h="18414">
                  <a:moveTo>
                    <a:pt x="2807462" y="0"/>
                  </a:moveTo>
                  <a:lnTo>
                    <a:pt x="2513126" y="0"/>
                  </a:lnTo>
                  <a:lnTo>
                    <a:pt x="2596858" y="4864"/>
                  </a:lnTo>
                  <a:lnTo>
                    <a:pt x="2645994" y="7035"/>
                  </a:lnTo>
                  <a:lnTo>
                    <a:pt x="2695206" y="7835"/>
                  </a:lnTo>
                  <a:lnTo>
                    <a:pt x="2744216" y="6527"/>
                  </a:lnTo>
                  <a:lnTo>
                    <a:pt x="2792742" y="2387"/>
                  </a:lnTo>
                  <a:lnTo>
                    <a:pt x="2807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2852" y="3394709"/>
              <a:ext cx="7066280" cy="979805"/>
            </a:xfrm>
            <a:custGeom>
              <a:avLst/>
              <a:gdLst/>
              <a:ahLst/>
              <a:cxnLst/>
              <a:rect l="l" t="t" r="r" b="b"/>
              <a:pathLst>
                <a:path w="7066280" h="979804">
                  <a:moveTo>
                    <a:pt x="51054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0" y="979182"/>
                  </a:lnTo>
                  <a:lnTo>
                    <a:pt x="51054" y="979182"/>
                  </a:lnTo>
                  <a:lnTo>
                    <a:pt x="51054" y="209550"/>
                  </a:lnTo>
                  <a:lnTo>
                    <a:pt x="51054" y="0"/>
                  </a:lnTo>
                  <a:close/>
                </a:path>
                <a:path w="7066280" h="979804">
                  <a:moveTo>
                    <a:pt x="7066026" y="0"/>
                  </a:moveTo>
                  <a:lnTo>
                    <a:pt x="7013448" y="0"/>
                  </a:lnTo>
                  <a:lnTo>
                    <a:pt x="7013448" y="209550"/>
                  </a:lnTo>
                  <a:lnTo>
                    <a:pt x="7013448" y="979182"/>
                  </a:lnTo>
                  <a:lnTo>
                    <a:pt x="7066026" y="979182"/>
                  </a:lnTo>
                  <a:lnTo>
                    <a:pt x="7066026" y="209550"/>
                  </a:lnTo>
                  <a:lnTo>
                    <a:pt x="706602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093211" y="4121150"/>
            <a:ext cx="4141470" cy="12128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4400" b="1" spc="-5" dirty="0">
                <a:latin typeface="Comic Sans MS"/>
                <a:cs typeface="Comic Sans MS"/>
              </a:rPr>
              <a:t>(ER)</a:t>
            </a:r>
            <a:r>
              <a:rPr sz="4400" b="1" spc="-60" dirty="0">
                <a:latin typeface="Comic Sans MS"/>
                <a:cs typeface="Comic Sans MS"/>
              </a:rPr>
              <a:t> </a:t>
            </a:r>
            <a:r>
              <a:rPr sz="4400" b="1" spc="-5" dirty="0">
                <a:latin typeface="Comic Sans MS"/>
                <a:cs typeface="Comic Sans MS"/>
              </a:rPr>
              <a:t>DIAGRAM</a:t>
            </a:r>
            <a:endParaRPr sz="4400" dirty="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b="1" dirty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3504" y="4373879"/>
            <a:ext cx="8845550" cy="2792730"/>
            <a:chOff x="603504" y="4373879"/>
            <a:chExt cx="8845550" cy="2792730"/>
          </a:xfrm>
        </p:grpSpPr>
        <p:sp>
          <p:nvSpPr>
            <p:cNvPr id="45" name="object 45"/>
            <p:cNvSpPr/>
            <p:nvPr/>
          </p:nvSpPr>
          <p:spPr>
            <a:xfrm>
              <a:off x="1595501" y="5339295"/>
              <a:ext cx="6841490" cy="13970"/>
            </a:xfrm>
            <a:custGeom>
              <a:avLst/>
              <a:gdLst/>
              <a:ahLst/>
              <a:cxnLst/>
              <a:rect l="l" t="t" r="r" b="b"/>
              <a:pathLst>
                <a:path w="6841490" h="13970">
                  <a:moveTo>
                    <a:pt x="121208" y="13754"/>
                  </a:moveTo>
                  <a:lnTo>
                    <a:pt x="116268" y="10769"/>
                  </a:lnTo>
                  <a:lnTo>
                    <a:pt x="69646" y="0"/>
                  </a:lnTo>
                  <a:lnTo>
                    <a:pt x="22225" y="6134"/>
                  </a:lnTo>
                  <a:lnTo>
                    <a:pt x="0" y="13754"/>
                  </a:lnTo>
                  <a:lnTo>
                    <a:pt x="121208" y="13754"/>
                  </a:lnTo>
                  <a:close/>
                </a:path>
                <a:path w="6841490" h="13970">
                  <a:moveTo>
                    <a:pt x="6841096" y="13754"/>
                  </a:moveTo>
                  <a:lnTo>
                    <a:pt x="6820789" y="6134"/>
                  </a:lnTo>
                  <a:lnTo>
                    <a:pt x="6773202" y="50"/>
                  </a:lnTo>
                  <a:lnTo>
                    <a:pt x="6726034" y="10782"/>
                  </a:lnTo>
                  <a:lnTo>
                    <a:pt x="6721005" y="13754"/>
                  </a:lnTo>
                  <a:lnTo>
                    <a:pt x="6841096" y="13754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82852" y="4373892"/>
              <a:ext cx="7067550" cy="979169"/>
            </a:xfrm>
            <a:custGeom>
              <a:avLst/>
              <a:gdLst/>
              <a:ahLst/>
              <a:cxnLst/>
              <a:rect l="l" t="t" r="r" b="b"/>
              <a:pathLst>
                <a:path w="7067550" h="979170">
                  <a:moveTo>
                    <a:pt x="84582" y="962393"/>
                  </a:moveTo>
                  <a:lnTo>
                    <a:pt x="62115" y="906437"/>
                  </a:lnTo>
                  <a:lnTo>
                    <a:pt x="55054" y="865085"/>
                  </a:lnTo>
                  <a:lnTo>
                    <a:pt x="51892" y="822871"/>
                  </a:lnTo>
                  <a:lnTo>
                    <a:pt x="51054" y="776465"/>
                  </a:lnTo>
                  <a:lnTo>
                    <a:pt x="51054" y="0"/>
                  </a:lnTo>
                  <a:lnTo>
                    <a:pt x="0" y="0"/>
                  </a:lnTo>
                  <a:lnTo>
                    <a:pt x="0" y="780275"/>
                  </a:lnTo>
                  <a:lnTo>
                    <a:pt x="2286" y="780275"/>
                  </a:lnTo>
                  <a:lnTo>
                    <a:pt x="2286" y="845045"/>
                  </a:lnTo>
                  <a:lnTo>
                    <a:pt x="7620" y="906005"/>
                  </a:lnTo>
                  <a:lnTo>
                    <a:pt x="20574" y="958583"/>
                  </a:lnTo>
                  <a:lnTo>
                    <a:pt x="29184" y="979170"/>
                  </a:lnTo>
                  <a:lnTo>
                    <a:pt x="61569" y="979170"/>
                  </a:lnTo>
                  <a:lnTo>
                    <a:pt x="84582" y="962393"/>
                  </a:lnTo>
                  <a:close/>
                </a:path>
                <a:path w="7067550" h="979170">
                  <a:moveTo>
                    <a:pt x="326898" y="915149"/>
                  </a:moveTo>
                  <a:lnTo>
                    <a:pt x="299466" y="850379"/>
                  </a:lnTo>
                  <a:lnTo>
                    <a:pt x="246888" y="804659"/>
                  </a:lnTo>
                  <a:lnTo>
                    <a:pt x="188976" y="782561"/>
                  </a:lnTo>
                  <a:lnTo>
                    <a:pt x="164592" y="771893"/>
                  </a:lnTo>
                  <a:lnTo>
                    <a:pt x="133350" y="742175"/>
                  </a:lnTo>
                  <a:lnTo>
                    <a:pt x="114300" y="691883"/>
                  </a:lnTo>
                  <a:lnTo>
                    <a:pt x="118110" y="674357"/>
                  </a:lnTo>
                  <a:lnTo>
                    <a:pt x="103632" y="682739"/>
                  </a:lnTo>
                  <a:lnTo>
                    <a:pt x="92202" y="694931"/>
                  </a:lnTo>
                  <a:lnTo>
                    <a:pt x="84582" y="710933"/>
                  </a:lnTo>
                  <a:lnTo>
                    <a:pt x="83058" y="728459"/>
                  </a:lnTo>
                  <a:lnTo>
                    <a:pt x="83058" y="745985"/>
                  </a:lnTo>
                  <a:lnTo>
                    <a:pt x="88392" y="761225"/>
                  </a:lnTo>
                  <a:lnTo>
                    <a:pt x="99822" y="775703"/>
                  </a:lnTo>
                  <a:lnTo>
                    <a:pt x="112776" y="785609"/>
                  </a:lnTo>
                  <a:lnTo>
                    <a:pt x="101346" y="792467"/>
                  </a:lnTo>
                  <a:lnTo>
                    <a:pt x="93726" y="801611"/>
                  </a:lnTo>
                  <a:lnTo>
                    <a:pt x="92202" y="809993"/>
                  </a:lnTo>
                  <a:lnTo>
                    <a:pt x="92202" y="820661"/>
                  </a:lnTo>
                  <a:lnTo>
                    <a:pt x="96012" y="831329"/>
                  </a:lnTo>
                  <a:lnTo>
                    <a:pt x="103632" y="838187"/>
                  </a:lnTo>
                  <a:lnTo>
                    <a:pt x="114300" y="845045"/>
                  </a:lnTo>
                  <a:lnTo>
                    <a:pt x="127254" y="846569"/>
                  </a:lnTo>
                  <a:lnTo>
                    <a:pt x="118110" y="857237"/>
                  </a:lnTo>
                  <a:lnTo>
                    <a:pt x="130581" y="907046"/>
                  </a:lnTo>
                  <a:lnTo>
                    <a:pt x="163068" y="918197"/>
                  </a:lnTo>
                  <a:lnTo>
                    <a:pt x="163068" y="904481"/>
                  </a:lnTo>
                  <a:lnTo>
                    <a:pt x="170688" y="892289"/>
                  </a:lnTo>
                  <a:lnTo>
                    <a:pt x="176022" y="881621"/>
                  </a:lnTo>
                  <a:lnTo>
                    <a:pt x="185166" y="874763"/>
                  </a:lnTo>
                  <a:lnTo>
                    <a:pt x="196596" y="870953"/>
                  </a:lnTo>
                  <a:lnTo>
                    <a:pt x="208026" y="870953"/>
                  </a:lnTo>
                  <a:lnTo>
                    <a:pt x="254508" y="890765"/>
                  </a:lnTo>
                  <a:lnTo>
                    <a:pt x="272796" y="927341"/>
                  </a:lnTo>
                  <a:lnTo>
                    <a:pt x="272796" y="942581"/>
                  </a:lnTo>
                  <a:lnTo>
                    <a:pt x="261543" y="975499"/>
                  </a:lnTo>
                  <a:lnTo>
                    <a:pt x="258343" y="979157"/>
                  </a:lnTo>
                  <a:lnTo>
                    <a:pt x="317360" y="979157"/>
                  </a:lnTo>
                  <a:lnTo>
                    <a:pt x="326898" y="947915"/>
                  </a:lnTo>
                  <a:lnTo>
                    <a:pt x="326898" y="915149"/>
                  </a:lnTo>
                  <a:close/>
                </a:path>
                <a:path w="7067550" h="979170">
                  <a:moveTo>
                    <a:pt x="6985114" y="728040"/>
                  </a:moveTo>
                  <a:lnTo>
                    <a:pt x="6978955" y="704215"/>
                  </a:lnTo>
                  <a:lnTo>
                    <a:pt x="6963156" y="682739"/>
                  </a:lnTo>
                  <a:lnTo>
                    <a:pt x="6947916" y="674357"/>
                  </a:lnTo>
                  <a:lnTo>
                    <a:pt x="6951726" y="691883"/>
                  </a:lnTo>
                  <a:lnTo>
                    <a:pt x="6949440" y="709409"/>
                  </a:lnTo>
                  <a:lnTo>
                    <a:pt x="6918198" y="758177"/>
                  </a:lnTo>
                  <a:lnTo>
                    <a:pt x="6877050" y="782561"/>
                  </a:lnTo>
                  <a:lnTo>
                    <a:pt x="6852666" y="790943"/>
                  </a:lnTo>
                  <a:lnTo>
                    <a:pt x="6819138" y="804659"/>
                  </a:lnTo>
                  <a:lnTo>
                    <a:pt x="6791706" y="825995"/>
                  </a:lnTo>
                  <a:lnTo>
                    <a:pt x="6767322" y="850379"/>
                  </a:lnTo>
                  <a:lnTo>
                    <a:pt x="6748272" y="881621"/>
                  </a:lnTo>
                  <a:lnTo>
                    <a:pt x="6739128" y="915149"/>
                  </a:lnTo>
                  <a:lnTo>
                    <a:pt x="6739128" y="947915"/>
                  </a:lnTo>
                  <a:lnTo>
                    <a:pt x="6749021" y="979157"/>
                  </a:lnTo>
                  <a:lnTo>
                    <a:pt x="6794754" y="979157"/>
                  </a:lnTo>
                  <a:lnTo>
                    <a:pt x="6809892" y="979157"/>
                  </a:lnTo>
                  <a:lnTo>
                    <a:pt x="6806717" y="975525"/>
                  </a:lnTo>
                  <a:lnTo>
                    <a:pt x="6794754" y="942581"/>
                  </a:lnTo>
                  <a:lnTo>
                    <a:pt x="6794754" y="927341"/>
                  </a:lnTo>
                  <a:lnTo>
                    <a:pt x="6811518" y="890765"/>
                  </a:lnTo>
                  <a:lnTo>
                    <a:pt x="6858762" y="870953"/>
                  </a:lnTo>
                  <a:lnTo>
                    <a:pt x="6869430" y="870953"/>
                  </a:lnTo>
                  <a:lnTo>
                    <a:pt x="6880860" y="874763"/>
                  </a:lnTo>
                  <a:lnTo>
                    <a:pt x="6890004" y="881621"/>
                  </a:lnTo>
                  <a:lnTo>
                    <a:pt x="6902958" y="904481"/>
                  </a:lnTo>
                  <a:lnTo>
                    <a:pt x="6902958" y="918197"/>
                  </a:lnTo>
                  <a:lnTo>
                    <a:pt x="6918198" y="916673"/>
                  </a:lnTo>
                  <a:lnTo>
                    <a:pt x="6931152" y="911339"/>
                  </a:lnTo>
                  <a:lnTo>
                    <a:pt x="6938772" y="904354"/>
                  </a:lnTo>
                  <a:lnTo>
                    <a:pt x="6940296" y="902957"/>
                  </a:lnTo>
                  <a:lnTo>
                    <a:pt x="6947916" y="892289"/>
                  </a:lnTo>
                  <a:lnTo>
                    <a:pt x="6951726" y="880097"/>
                  </a:lnTo>
                  <a:lnTo>
                    <a:pt x="6951726" y="867905"/>
                  </a:lnTo>
                  <a:lnTo>
                    <a:pt x="6947916" y="857237"/>
                  </a:lnTo>
                  <a:lnTo>
                    <a:pt x="6938772" y="846569"/>
                  </a:lnTo>
                  <a:lnTo>
                    <a:pt x="6951726" y="845045"/>
                  </a:lnTo>
                  <a:lnTo>
                    <a:pt x="6953250" y="844130"/>
                  </a:lnTo>
                  <a:lnTo>
                    <a:pt x="6963156" y="838187"/>
                  </a:lnTo>
                  <a:lnTo>
                    <a:pt x="6970014" y="831329"/>
                  </a:lnTo>
                  <a:lnTo>
                    <a:pt x="6973824" y="820661"/>
                  </a:lnTo>
                  <a:lnTo>
                    <a:pt x="6976110" y="809993"/>
                  </a:lnTo>
                  <a:lnTo>
                    <a:pt x="6972300" y="801611"/>
                  </a:lnTo>
                  <a:lnTo>
                    <a:pt x="6964680" y="792467"/>
                  </a:lnTo>
                  <a:lnTo>
                    <a:pt x="6953250" y="785609"/>
                  </a:lnTo>
                  <a:lnTo>
                    <a:pt x="6968490" y="775703"/>
                  </a:lnTo>
                  <a:lnTo>
                    <a:pt x="6981634" y="752449"/>
                  </a:lnTo>
                  <a:lnTo>
                    <a:pt x="6985114" y="728040"/>
                  </a:lnTo>
                  <a:close/>
                </a:path>
                <a:path w="7067550" h="979170">
                  <a:moveTo>
                    <a:pt x="7067550" y="780275"/>
                  </a:moveTo>
                  <a:lnTo>
                    <a:pt x="7066026" y="780275"/>
                  </a:lnTo>
                  <a:lnTo>
                    <a:pt x="7066026" y="0"/>
                  </a:lnTo>
                  <a:lnTo>
                    <a:pt x="7013448" y="0"/>
                  </a:lnTo>
                  <a:lnTo>
                    <a:pt x="7013448" y="776465"/>
                  </a:lnTo>
                  <a:lnTo>
                    <a:pt x="7015734" y="776465"/>
                  </a:lnTo>
                  <a:lnTo>
                    <a:pt x="7013448" y="832853"/>
                  </a:lnTo>
                  <a:lnTo>
                    <a:pt x="7008114" y="888479"/>
                  </a:lnTo>
                  <a:lnTo>
                    <a:pt x="7004304" y="912863"/>
                  </a:lnTo>
                  <a:lnTo>
                    <a:pt x="6996684" y="932675"/>
                  </a:lnTo>
                  <a:lnTo>
                    <a:pt x="6991350" y="950201"/>
                  </a:lnTo>
                  <a:lnTo>
                    <a:pt x="6982206" y="962393"/>
                  </a:lnTo>
                  <a:lnTo>
                    <a:pt x="7006590" y="977633"/>
                  </a:lnTo>
                  <a:lnTo>
                    <a:pt x="7008304" y="979170"/>
                  </a:lnTo>
                  <a:lnTo>
                    <a:pt x="7015734" y="979170"/>
                  </a:lnTo>
                  <a:lnTo>
                    <a:pt x="7036829" y="979170"/>
                  </a:lnTo>
                  <a:lnTo>
                    <a:pt x="7037832" y="977633"/>
                  </a:lnTo>
                  <a:lnTo>
                    <a:pt x="7046976" y="958583"/>
                  </a:lnTo>
                  <a:lnTo>
                    <a:pt x="7054596" y="934199"/>
                  </a:lnTo>
                  <a:lnTo>
                    <a:pt x="7060692" y="906005"/>
                  </a:lnTo>
                  <a:lnTo>
                    <a:pt x="7066026" y="845045"/>
                  </a:lnTo>
                  <a:lnTo>
                    <a:pt x="7067550" y="78027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3708" y="5353049"/>
              <a:ext cx="7086600" cy="489584"/>
            </a:xfrm>
            <a:custGeom>
              <a:avLst/>
              <a:gdLst/>
              <a:ahLst/>
              <a:cxnLst/>
              <a:rect l="l" t="t" r="r" b="b"/>
              <a:pathLst>
                <a:path w="7086600" h="489585">
                  <a:moveTo>
                    <a:pt x="539572" y="330238"/>
                  </a:moveTo>
                  <a:lnTo>
                    <a:pt x="522732" y="256794"/>
                  </a:lnTo>
                  <a:lnTo>
                    <a:pt x="483870" y="211074"/>
                  </a:lnTo>
                  <a:lnTo>
                    <a:pt x="449580" y="190500"/>
                  </a:lnTo>
                  <a:lnTo>
                    <a:pt x="403923" y="180682"/>
                  </a:lnTo>
                  <a:lnTo>
                    <a:pt x="360819" y="184708"/>
                  </a:lnTo>
                  <a:lnTo>
                    <a:pt x="320573" y="201536"/>
                  </a:lnTo>
                  <a:lnTo>
                    <a:pt x="283464" y="230124"/>
                  </a:lnTo>
                  <a:lnTo>
                    <a:pt x="246126" y="289560"/>
                  </a:lnTo>
                  <a:lnTo>
                    <a:pt x="236982" y="314706"/>
                  </a:lnTo>
                  <a:lnTo>
                    <a:pt x="224028" y="333756"/>
                  </a:lnTo>
                  <a:lnTo>
                    <a:pt x="194310" y="363474"/>
                  </a:lnTo>
                  <a:lnTo>
                    <a:pt x="154686" y="379476"/>
                  </a:lnTo>
                  <a:lnTo>
                    <a:pt x="136398" y="381000"/>
                  </a:lnTo>
                  <a:lnTo>
                    <a:pt x="117348" y="377190"/>
                  </a:lnTo>
                  <a:lnTo>
                    <a:pt x="126492" y="391668"/>
                  </a:lnTo>
                  <a:lnTo>
                    <a:pt x="150050" y="406565"/>
                  </a:lnTo>
                  <a:lnTo>
                    <a:pt x="176441" y="412305"/>
                  </a:lnTo>
                  <a:lnTo>
                    <a:pt x="203200" y="408863"/>
                  </a:lnTo>
                  <a:lnTo>
                    <a:pt x="227838" y="396240"/>
                  </a:lnTo>
                  <a:lnTo>
                    <a:pt x="239268" y="382524"/>
                  </a:lnTo>
                  <a:lnTo>
                    <a:pt x="246126" y="393192"/>
                  </a:lnTo>
                  <a:lnTo>
                    <a:pt x="256032" y="400050"/>
                  </a:lnTo>
                  <a:lnTo>
                    <a:pt x="266700" y="403860"/>
                  </a:lnTo>
                  <a:lnTo>
                    <a:pt x="278130" y="401574"/>
                  </a:lnTo>
                  <a:lnTo>
                    <a:pt x="287274" y="398526"/>
                  </a:lnTo>
                  <a:lnTo>
                    <a:pt x="294894" y="391668"/>
                  </a:lnTo>
                  <a:lnTo>
                    <a:pt x="302514" y="381000"/>
                  </a:lnTo>
                  <a:lnTo>
                    <a:pt x="304038" y="368808"/>
                  </a:lnTo>
                  <a:lnTo>
                    <a:pt x="315468" y="377190"/>
                  </a:lnTo>
                  <a:lnTo>
                    <a:pt x="328422" y="381000"/>
                  </a:lnTo>
                  <a:lnTo>
                    <a:pt x="330708" y="381000"/>
                  </a:lnTo>
                  <a:lnTo>
                    <a:pt x="339852" y="381000"/>
                  </a:lnTo>
                  <a:lnTo>
                    <a:pt x="377190" y="349758"/>
                  </a:lnTo>
                  <a:lnTo>
                    <a:pt x="378714" y="335280"/>
                  </a:lnTo>
                  <a:lnTo>
                    <a:pt x="364236" y="335280"/>
                  </a:lnTo>
                  <a:lnTo>
                    <a:pt x="351282" y="329946"/>
                  </a:lnTo>
                  <a:lnTo>
                    <a:pt x="341376" y="324612"/>
                  </a:lnTo>
                  <a:lnTo>
                    <a:pt x="334518" y="316230"/>
                  </a:lnTo>
                  <a:lnTo>
                    <a:pt x="330708" y="304038"/>
                  </a:lnTo>
                  <a:lnTo>
                    <a:pt x="330708" y="293370"/>
                  </a:lnTo>
                  <a:lnTo>
                    <a:pt x="351282" y="249936"/>
                  </a:lnTo>
                  <a:lnTo>
                    <a:pt x="388620" y="233934"/>
                  </a:lnTo>
                  <a:lnTo>
                    <a:pt x="405384" y="233934"/>
                  </a:lnTo>
                  <a:lnTo>
                    <a:pt x="442722" y="246126"/>
                  </a:lnTo>
                  <a:lnTo>
                    <a:pt x="476250" y="277368"/>
                  </a:lnTo>
                  <a:lnTo>
                    <a:pt x="487680" y="309372"/>
                  </a:lnTo>
                  <a:lnTo>
                    <a:pt x="485394" y="324612"/>
                  </a:lnTo>
                  <a:lnTo>
                    <a:pt x="472440" y="361950"/>
                  </a:lnTo>
                  <a:lnTo>
                    <a:pt x="435102" y="403860"/>
                  </a:lnTo>
                  <a:lnTo>
                    <a:pt x="392430" y="424434"/>
                  </a:lnTo>
                  <a:lnTo>
                    <a:pt x="345186" y="431292"/>
                  </a:lnTo>
                  <a:lnTo>
                    <a:pt x="289560" y="435102"/>
                  </a:lnTo>
                  <a:lnTo>
                    <a:pt x="224028" y="435216"/>
                  </a:lnTo>
                  <a:lnTo>
                    <a:pt x="50292" y="438912"/>
                  </a:lnTo>
                  <a:lnTo>
                    <a:pt x="55626" y="274320"/>
                  </a:lnTo>
                  <a:lnTo>
                    <a:pt x="55626" y="217932"/>
                  </a:lnTo>
                  <a:lnTo>
                    <a:pt x="59436" y="165354"/>
                  </a:lnTo>
                  <a:lnTo>
                    <a:pt x="62191" y="146786"/>
                  </a:lnTo>
                  <a:lnTo>
                    <a:pt x="67818" y="123545"/>
                  </a:lnTo>
                  <a:lnTo>
                    <a:pt x="76288" y="101600"/>
                  </a:lnTo>
                  <a:lnTo>
                    <a:pt x="87630" y="86868"/>
                  </a:lnTo>
                  <a:lnTo>
                    <a:pt x="91440" y="81534"/>
                  </a:lnTo>
                  <a:lnTo>
                    <a:pt x="113538" y="62484"/>
                  </a:lnTo>
                  <a:lnTo>
                    <a:pt x="135572" y="48082"/>
                  </a:lnTo>
                  <a:lnTo>
                    <a:pt x="159600" y="37744"/>
                  </a:lnTo>
                  <a:lnTo>
                    <a:pt x="184975" y="33667"/>
                  </a:lnTo>
                  <a:lnTo>
                    <a:pt x="211074" y="38100"/>
                  </a:lnTo>
                  <a:lnTo>
                    <a:pt x="249936" y="62484"/>
                  </a:lnTo>
                  <a:lnTo>
                    <a:pt x="272796" y="109728"/>
                  </a:lnTo>
                  <a:lnTo>
                    <a:pt x="272796" y="125730"/>
                  </a:lnTo>
                  <a:lnTo>
                    <a:pt x="270510" y="139446"/>
                  </a:lnTo>
                  <a:lnTo>
                    <a:pt x="262890" y="150114"/>
                  </a:lnTo>
                  <a:lnTo>
                    <a:pt x="256032" y="160782"/>
                  </a:lnTo>
                  <a:lnTo>
                    <a:pt x="233172" y="174498"/>
                  </a:lnTo>
                  <a:lnTo>
                    <a:pt x="208788" y="179832"/>
                  </a:lnTo>
                  <a:lnTo>
                    <a:pt x="198120" y="178308"/>
                  </a:lnTo>
                  <a:lnTo>
                    <a:pt x="186690" y="174498"/>
                  </a:lnTo>
                  <a:lnTo>
                    <a:pt x="177546" y="169164"/>
                  </a:lnTo>
                  <a:lnTo>
                    <a:pt x="169926" y="160782"/>
                  </a:lnTo>
                  <a:lnTo>
                    <a:pt x="163830" y="148590"/>
                  </a:lnTo>
                  <a:lnTo>
                    <a:pt x="163830" y="134112"/>
                  </a:lnTo>
                  <a:lnTo>
                    <a:pt x="149352" y="135636"/>
                  </a:lnTo>
                  <a:lnTo>
                    <a:pt x="132016" y="143891"/>
                  </a:lnTo>
                  <a:lnTo>
                    <a:pt x="118948" y="156667"/>
                  </a:lnTo>
                  <a:lnTo>
                    <a:pt x="113080" y="173012"/>
                  </a:lnTo>
                  <a:lnTo>
                    <a:pt x="117348" y="192024"/>
                  </a:lnTo>
                  <a:lnTo>
                    <a:pt x="126492" y="202692"/>
                  </a:lnTo>
                  <a:lnTo>
                    <a:pt x="113538" y="205740"/>
                  </a:lnTo>
                  <a:lnTo>
                    <a:pt x="98831" y="214960"/>
                  </a:lnTo>
                  <a:lnTo>
                    <a:pt x="91795" y="228765"/>
                  </a:lnTo>
                  <a:lnTo>
                    <a:pt x="92379" y="244589"/>
                  </a:lnTo>
                  <a:lnTo>
                    <a:pt x="100584" y="259842"/>
                  </a:lnTo>
                  <a:lnTo>
                    <a:pt x="112014" y="267462"/>
                  </a:lnTo>
                  <a:lnTo>
                    <a:pt x="99060" y="277368"/>
                  </a:lnTo>
                  <a:lnTo>
                    <a:pt x="87630" y="291846"/>
                  </a:lnTo>
                  <a:lnTo>
                    <a:pt x="82296" y="309372"/>
                  </a:lnTo>
                  <a:lnTo>
                    <a:pt x="82296" y="326898"/>
                  </a:lnTo>
                  <a:lnTo>
                    <a:pt x="102870" y="370332"/>
                  </a:lnTo>
                  <a:lnTo>
                    <a:pt x="113538" y="375386"/>
                  </a:lnTo>
                  <a:lnTo>
                    <a:pt x="117348" y="377190"/>
                  </a:lnTo>
                  <a:lnTo>
                    <a:pt x="113538" y="359664"/>
                  </a:lnTo>
                  <a:lnTo>
                    <a:pt x="115824" y="342138"/>
                  </a:lnTo>
                  <a:lnTo>
                    <a:pt x="126492" y="322884"/>
                  </a:lnTo>
                  <a:lnTo>
                    <a:pt x="136080" y="305562"/>
                  </a:lnTo>
                  <a:lnTo>
                    <a:pt x="162572" y="282613"/>
                  </a:lnTo>
                  <a:lnTo>
                    <a:pt x="193255" y="267474"/>
                  </a:lnTo>
                  <a:lnTo>
                    <a:pt x="226072" y="254355"/>
                  </a:lnTo>
                  <a:lnTo>
                    <a:pt x="258991" y="237464"/>
                  </a:lnTo>
                  <a:lnTo>
                    <a:pt x="272796" y="225691"/>
                  </a:lnTo>
                  <a:lnTo>
                    <a:pt x="289979" y="211010"/>
                  </a:lnTo>
                  <a:lnTo>
                    <a:pt x="316992" y="169164"/>
                  </a:lnTo>
                  <a:lnTo>
                    <a:pt x="326898" y="135636"/>
                  </a:lnTo>
                  <a:lnTo>
                    <a:pt x="326898" y="102870"/>
                  </a:lnTo>
                  <a:lnTo>
                    <a:pt x="310400" y="58127"/>
                  </a:lnTo>
                  <a:lnTo>
                    <a:pt x="279247" y="21907"/>
                  </a:lnTo>
                  <a:lnTo>
                    <a:pt x="243001" y="0"/>
                  </a:lnTo>
                  <a:lnTo>
                    <a:pt x="121793" y="0"/>
                  </a:lnTo>
                  <a:lnTo>
                    <a:pt x="48768" y="46482"/>
                  </a:lnTo>
                  <a:lnTo>
                    <a:pt x="25996" y="80721"/>
                  </a:lnTo>
                  <a:lnTo>
                    <a:pt x="12979" y="121183"/>
                  </a:lnTo>
                  <a:lnTo>
                    <a:pt x="6032" y="163741"/>
                  </a:lnTo>
                  <a:lnTo>
                    <a:pt x="1524" y="204216"/>
                  </a:lnTo>
                  <a:lnTo>
                    <a:pt x="1524" y="270510"/>
                  </a:lnTo>
                  <a:lnTo>
                    <a:pt x="0" y="270510"/>
                  </a:lnTo>
                  <a:lnTo>
                    <a:pt x="0" y="489204"/>
                  </a:lnTo>
                  <a:lnTo>
                    <a:pt x="50292" y="488886"/>
                  </a:lnTo>
                  <a:lnTo>
                    <a:pt x="233172" y="487680"/>
                  </a:lnTo>
                  <a:lnTo>
                    <a:pt x="235458" y="489204"/>
                  </a:lnTo>
                  <a:lnTo>
                    <a:pt x="304038" y="487680"/>
                  </a:lnTo>
                  <a:lnTo>
                    <a:pt x="371856" y="482346"/>
                  </a:lnTo>
                  <a:lnTo>
                    <a:pt x="425958" y="470154"/>
                  </a:lnTo>
                  <a:lnTo>
                    <a:pt x="467106" y="448818"/>
                  </a:lnTo>
                  <a:lnTo>
                    <a:pt x="472440" y="441960"/>
                  </a:lnTo>
                  <a:lnTo>
                    <a:pt x="487680" y="427850"/>
                  </a:lnTo>
                  <a:lnTo>
                    <a:pt x="493014" y="422910"/>
                  </a:lnTo>
                  <a:lnTo>
                    <a:pt x="509778" y="400050"/>
                  </a:lnTo>
                  <a:lnTo>
                    <a:pt x="529259" y="364947"/>
                  </a:lnTo>
                  <a:lnTo>
                    <a:pt x="539572" y="330238"/>
                  </a:lnTo>
                  <a:close/>
                </a:path>
                <a:path w="7086600" h="489585">
                  <a:moveTo>
                    <a:pt x="7086600" y="270510"/>
                  </a:moveTo>
                  <a:lnTo>
                    <a:pt x="7084314" y="204216"/>
                  </a:lnTo>
                  <a:lnTo>
                    <a:pt x="7080390" y="152806"/>
                  </a:lnTo>
                  <a:lnTo>
                    <a:pt x="7071461" y="106438"/>
                  </a:lnTo>
                  <a:lnTo>
                    <a:pt x="7051815" y="65138"/>
                  </a:lnTo>
                  <a:lnTo>
                    <a:pt x="7015734" y="28956"/>
                  </a:lnTo>
                  <a:lnTo>
                    <a:pt x="6966966" y="1524"/>
                  </a:lnTo>
                  <a:lnTo>
                    <a:pt x="6962889" y="0"/>
                  </a:lnTo>
                  <a:lnTo>
                    <a:pt x="6842798" y="0"/>
                  </a:lnTo>
                  <a:lnTo>
                    <a:pt x="6805943" y="21844"/>
                  </a:lnTo>
                  <a:lnTo>
                    <a:pt x="6774193" y="58026"/>
                  </a:lnTo>
                  <a:lnTo>
                    <a:pt x="6757416" y="102870"/>
                  </a:lnTo>
                  <a:lnTo>
                    <a:pt x="6757416" y="135636"/>
                  </a:lnTo>
                  <a:lnTo>
                    <a:pt x="6767322" y="169164"/>
                  </a:lnTo>
                  <a:lnTo>
                    <a:pt x="6794259" y="211137"/>
                  </a:lnTo>
                  <a:lnTo>
                    <a:pt x="6813804" y="227787"/>
                  </a:lnTo>
                  <a:lnTo>
                    <a:pt x="6825145" y="237464"/>
                  </a:lnTo>
                  <a:lnTo>
                    <a:pt x="6857936" y="254088"/>
                  </a:lnTo>
                  <a:lnTo>
                    <a:pt x="6890677" y="266928"/>
                  </a:lnTo>
                  <a:lnTo>
                    <a:pt x="6921347" y="281940"/>
                  </a:lnTo>
                  <a:lnTo>
                    <a:pt x="6947941" y="305028"/>
                  </a:lnTo>
                  <a:lnTo>
                    <a:pt x="6957822" y="322872"/>
                  </a:lnTo>
                  <a:lnTo>
                    <a:pt x="6968490" y="342138"/>
                  </a:lnTo>
                  <a:lnTo>
                    <a:pt x="6970776" y="359664"/>
                  </a:lnTo>
                  <a:lnTo>
                    <a:pt x="6966966" y="377190"/>
                  </a:lnTo>
                  <a:lnTo>
                    <a:pt x="6970776" y="375475"/>
                  </a:lnTo>
                  <a:lnTo>
                    <a:pt x="6972300" y="374789"/>
                  </a:lnTo>
                  <a:lnTo>
                    <a:pt x="6982206" y="370332"/>
                  </a:lnTo>
                  <a:lnTo>
                    <a:pt x="6998081" y="348856"/>
                  </a:lnTo>
                  <a:lnTo>
                    <a:pt x="7004088" y="325132"/>
                  </a:lnTo>
                  <a:lnTo>
                    <a:pt x="7000494" y="300774"/>
                  </a:lnTo>
                  <a:lnTo>
                    <a:pt x="6987540" y="277368"/>
                  </a:lnTo>
                  <a:lnTo>
                    <a:pt x="6972300" y="267462"/>
                  </a:lnTo>
                  <a:lnTo>
                    <a:pt x="6983730" y="259842"/>
                  </a:lnTo>
                  <a:lnTo>
                    <a:pt x="6991350" y="251460"/>
                  </a:lnTo>
                  <a:lnTo>
                    <a:pt x="6992874" y="240792"/>
                  </a:lnTo>
                  <a:lnTo>
                    <a:pt x="6992874" y="230124"/>
                  </a:lnTo>
                  <a:lnTo>
                    <a:pt x="6989064" y="220218"/>
                  </a:lnTo>
                  <a:lnTo>
                    <a:pt x="6982206" y="211074"/>
                  </a:lnTo>
                  <a:lnTo>
                    <a:pt x="6970776" y="205740"/>
                  </a:lnTo>
                  <a:lnTo>
                    <a:pt x="6957822" y="202692"/>
                  </a:lnTo>
                  <a:lnTo>
                    <a:pt x="6966966" y="192024"/>
                  </a:lnTo>
                  <a:lnTo>
                    <a:pt x="6970776" y="181356"/>
                  </a:lnTo>
                  <a:lnTo>
                    <a:pt x="6970776" y="170688"/>
                  </a:lnTo>
                  <a:lnTo>
                    <a:pt x="6937248" y="135636"/>
                  </a:lnTo>
                  <a:lnTo>
                    <a:pt x="6922008" y="134112"/>
                  </a:lnTo>
                  <a:lnTo>
                    <a:pt x="6922008" y="148590"/>
                  </a:lnTo>
                  <a:lnTo>
                    <a:pt x="6916674" y="160782"/>
                  </a:lnTo>
                  <a:lnTo>
                    <a:pt x="6877050" y="179832"/>
                  </a:lnTo>
                  <a:lnTo>
                    <a:pt x="6830568" y="160782"/>
                  </a:lnTo>
                  <a:lnTo>
                    <a:pt x="6813804" y="125730"/>
                  </a:lnTo>
                  <a:lnTo>
                    <a:pt x="6813804" y="109728"/>
                  </a:lnTo>
                  <a:lnTo>
                    <a:pt x="6834378" y="62484"/>
                  </a:lnTo>
                  <a:lnTo>
                    <a:pt x="6873240" y="38100"/>
                  </a:lnTo>
                  <a:lnTo>
                    <a:pt x="6900011" y="33655"/>
                  </a:lnTo>
                  <a:lnTo>
                    <a:pt x="6925272" y="37934"/>
                  </a:lnTo>
                  <a:lnTo>
                    <a:pt x="6972300" y="62484"/>
                  </a:lnTo>
                  <a:lnTo>
                    <a:pt x="7009016" y="103530"/>
                  </a:lnTo>
                  <a:lnTo>
                    <a:pt x="7022008" y="146164"/>
                  </a:lnTo>
                  <a:lnTo>
                    <a:pt x="7028688" y="217932"/>
                  </a:lnTo>
                  <a:lnTo>
                    <a:pt x="7028688" y="274320"/>
                  </a:lnTo>
                  <a:lnTo>
                    <a:pt x="7032498" y="438912"/>
                  </a:lnTo>
                  <a:lnTo>
                    <a:pt x="6856476" y="435190"/>
                  </a:lnTo>
                  <a:lnTo>
                    <a:pt x="6794259" y="435076"/>
                  </a:lnTo>
                  <a:lnTo>
                    <a:pt x="6739128" y="431292"/>
                  </a:lnTo>
                  <a:lnTo>
                    <a:pt x="6694818" y="425551"/>
                  </a:lnTo>
                  <a:lnTo>
                    <a:pt x="6657492" y="408724"/>
                  </a:lnTo>
                  <a:lnTo>
                    <a:pt x="6627266" y="380885"/>
                  </a:lnTo>
                  <a:lnTo>
                    <a:pt x="6604254" y="342138"/>
                  </a:lnTo>
                  <a:lnTo>
                    <a:pt x="6601206" y="324612"/>
                  </a:lnTo>
                  <a:lnTo>
                    <a:pt x="6601206" y="309372"/>
                  </a:lnTo>
                  <a:lnTo>
                    <a:pt x="6613207" y="272211"/>
                  </a:lnTo>
                  <a:lnTo>
                    <a:pt x="6645097" y="244970"/>
                  </a:lnTo>
                  <a:lnTo>
                    <a:pt x="6685712" y="233172"/>
                  </a:lnTo>
                  <a:lnTo>
                    <a:pt x="6723888" y="242316"/>
                  </a:lnTo>
                  <a:lnTo>
                    <a:pt x="6735318" y="249936"/>
                  </a:lnTo>
                  <a:lnTo>
                    <a:pt x="6750558" y="270510"/>
                  </a:lnTo>
                  <a:lnTo>
                    <a:pt x="6754368" y="293370"/>
                  </a:lnTo>
                  <a:lnTo>
                    <a:pt x="6753161" y="310146"/>
                  </a:lnTo>
                  <a:lnTo>
                    <a:pt x="6746494" y="321500"/>
                  </a:lnTo>
                  <a:lnTo>
                    <a:pt x="6735191" y="329272"/>
                  </a:lnTo>
                  <a:lnTo>
                    <a:pt x="6720078" y="335280"/>
                  </a:lnTo>
                  <a:lnTo>
                    <a:pt x="6705600" y="335280"/>
                  </a:lnTo>
                  <a:lnTo>
                    <a:pt x="6707124" y="349758"/>
                  </a:lnTo>
                  <a:lnTo>
                    <a:pt x="6713220" y="361950"/>
                  </a:lnTo>
                  <a:lnTo>
                    <a:pt x="6722364" y="370332"/>
                  </a:lnTo>
                  <a:lnTo>
                    <a:pt x="6733794" y="377190"/>
                  </a:lnTo>
                  <a:lnTo>
                    <a:pt x="6744462" y="381000"/>
                  </a:lnTo>
                  <a:lnTo>
                    <a:pt x="6754368" y="381000"/>
                  </a:lnTo>
                  <a:lnTo>
                    <a:pt x="6757416" y="381000"/>
                  </a:lnTo>
                  <a:lnTo>
                    <a:pt x="6768846" y="377190"/>
                  </a:lnTo>
                  <a:lnTo>
                    <a:pt x="6780276" y="368808"/>
                  </a:lnTo>
                  <a:lnTo>
                    <a:pt x="6784086" y="381000"/>
                  </a:lnTo>
                  <a:lnTo>
                    <a:pt x="6789420" y="391668"/>
                  </a:lnTo>
                  <a:lnTo>
                    <a:pt x="6798564" y="398526"/>
                  </a:lnTo>
                  <a:lnTo>
                    <a:pt x="6808470" y="401574"/>
                  </a:lnTo>
                  <a:lnTo>
                    <a:pt x="6819138" y="403860"/>
                  </a:lnTo>
                  <a:lnTo>
                    <a:pt x="6830568" y="400050"/>
                  </a:lnTo>
                  <a:lnTo>
                    <a:pt x="6839712" y="393192"/>
                  </a:lnTo>
                  <a:lnTo>
                    <a:pt x="6845808" y="382524"/>
                  </a:lnTo>
                  <a:lnTo>
                    <a:pt x="6856476" y="396240"/>
                  </a:lnTo>
                  <a:lnTo>
                    <a:pt x="6881203" y="408724"/>
                  </a:lnTo>
                  <a:lnTo>
                    <a:pt x="6908889" y="412356"/>
                  </a:lnTo>
                  <a:lnTo>
                    <a:pt x="6936067" y="406793"/>
                  </a:lnTo>
                  <a:lnTo>
                    <a:pt x="6959346" y="391668"/>
                  </a:lnTo>
                  <a:lnTo>
                    <a:pt x="6966966" y="377190"/>
                  </a:lnTo>
                  <a:lnTo>
                    <a:pt x="6947916" y="381000"/>
                  </a:lnTo>
                  <a:lnTo>
                    <a:pt x="6929628" y="379476"/>
                  </a:lnTo>
                  <a:lnTo>
                    <a:pt x="6885152" y="358825"/>
                  </a:lnTo>
                  <a:lnTo>
                    <a:pt x="6852704" y="317385"/>
                  </a:lnTo>
                  <a:lnTo>
                    <a:pt x="6841998" y="289560"/>
                  </a:lnTo>
                  <a:lnTo>
                    <a:pt x="6826758" y="258318"/>
                  </a:lnTo>
                  <a:lnTo>
                    <a:pt x="6804660" y="230124"/>
                  </a:lnTo>
                  <a:lnTo>
                    <a:pt x="6771399" y="204647"/>
                  </a:lnTo>
                  <a:lnTo>
                    <a:pt x="6735699" y="187363"/>
                  </a:lnTo>
                  <a:lnTo>
                    <a:pt x="6697129" y="180225"/>
                  </a:lnTo>
                  <a:lnTo>
                    <a:pt x="6655308" y="185166"/>
                  </a:lnTo>
                  <a:lnTo>
                    <a:pt x="6604254" y="211074"/>
                  </a:lnTo>
                  <a:lnTo>
                    <a:pt x="6561785" y="262178"/>
                  </a:lnTo>
                  <a:lnTo>
                    <a:pt x="6545478" y="319620"/>
                  </a:lnTo>
                  <a:lnTo>
                    <a:pt x="6552438" y="354330"/>
                  </a:lnTo>
                  <a:lnTo>
                    <a:pt x="6563868" y="377190"/>
                  </a:lnTo>
                  <a:lnTo>
                    <a:pt x="6576822" y="400050"/>
                  </a:lnTo>
                  <a:lnTo>
                    <a:pt x="6598285" y="428447"/>
                  </a:lnTo>
                  <a:lnTo>
                    <a:pt x="6601206" y="431139"/>
                  </a:lnTo>
                  <a:lnTo>
                    <a:pt x="6622351" y="450672"/>
                  </a:lnTo>
                  <a:lnTo>
                    <a:pt x="6685026" y="477012"/>
                  </a:lnTo>
                  <a:lnTo>
                    <a:pt x="6780276" y="487680"/>
                  </a:lnTo>
                  <a:lnTo>
                    <a:pt x="6851142" y="489204"/>
                  </a:lnTo>
                  <a:lnTo>
                    <a:pt x="6851142" y="487680"/>
                  </a:lnTo>
                  <a:lnTo>
                    <a:pt x="7032498" y="488873"/>
                  </a:lnTo>
                  <a:lnTo>
                    <a:pt x="7084314" y="489204"/>
                  </a:lnTo>
                  <a:lnTo>
                    <a:pt x="7084314" y="270510"/>
                  </a:lnTo>
                  <a:lnTo>
                    <a:pt x="7086600" y="270510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12036" y="5353062"/>
              <a:ext cx="7007859" cy="450850"/>
            </a:xfrm>
            <a:custGeom>
              <a:avLst/>
              <a:gdLst/>
              <a:ahLst/>
              <a:cxnLst/>
              <a:rect l="l" t="t" r="r" b="b"/>
              <a:pathLst>
                <a:path w="7007859" h="450850">
                  <a:moveTo>
                    <a:pt x="32385" y="0"/>
                  </a:moveTo>
                  <a:lnTo>
                    <a:pt x="0" y="0"/>
                  </a:lnTo>
                  <a:lnTo>
                    <a:pt x="10439" y="15989"/>
                  </a:lnTo>
                  <a:lnTo>
                    <a:pt x="32385" y="0"/>
                  </a:lnTo>
                  <a:close/>
                </a:path>
                <a:path w="7007859" h="450850">
                  <a:moveTo>
                    <a:pt x="6573545" y="411467"/>
                  </a:moveTo>
                  <a:lnTo>
                    <a:pt x="6554495" y="392417"/>
                  </a:lnTo>
                  <a:lnTo>
                    <a:pt x="6537731" y="369557"/>
                  </a:lnTo>
                  <a:lnTo>
                    <a:pt x="6524777" y="377939"/>
                  </a:lnTo>
                  <a:lnTo>
                    <a:pt x="6504203" y="383273"/>
                  </a:lnTo>
                  <a:lnTo>
                    <a:pt x="6483629" y="390131"/>
                  </a:lnTo>
                  <a:lnTo>
                    <a:pt x="6457721" y="393941"/>
                  </a:lnTo>
                  <a:lnTo>
                    <a:pt x="6401333" y="399275"/>
                  </a:lnTo>
                  <a:lnTo>
                    <a:pt x="6339611" y="400799"/>
                  </a:lnTo>
                  <a:lnTo>
                    <a:pt x="6338087" y="399275"/>
                  </a:lnTo>
                  <a:lnTo>
                    <a:pt x="3503447" y="399275"/>
                  </a:lnTo>
                  <a:lnTo>
                    <a:pt x="668045" y="399288"/>
                  </a:lnTo>
                  <a:lnTo>
                    <a:pt x="668045" y="400812"/>
                  </a:lnTo>
                  <a:lnTo>
                    <a:pt x="608609" y="399288"/>
                  </a:lnTo>
                  <a:lnTo>
                    <a:pt x="550697" y="393954"/>
                  </a:lnTo>
                  <a:lnTo>
                    <a:pt x="526313" y="390144"/>
                  </a:lnTo>
                  <a:lnTo>
                    <a:pt x="485165" y="377952"/>
                  </a:lnTo>
                  <a:lnTo>
                    <a:pt x="472211" y="369570"/>
                  </a:lnTo>
                  <a:lnTo>
                    <a:pt x="455447" y="392430"/>
                  </a:lnTo>
                  <a:lnTo>
                    <a:pt x="434873" y="411480"/>
                  </a:lnTo>
                  <a:lnTo>
                    <a:pt x="453161" y="422148"/>
                  </a:lnTo>
                  <a:lnTo>
                    <a:pt x="473735" y="430530"/>
                  </a:lnTo>
                  <a:lnTo>
                    <a:pt x="501929" y="438150"/>
                  </a:lnTo>
                  <a:lnTo>
                    <a:pt x="531647" y="443484"/>
                  </a:lnTo>
                  <a:lnTo>
                    <a:pt x="595655" y="450342"/>
                  </a:lnTo>
                  <a:lnTo>
                    <a:pt x="3503447" y="450329"/>
                  </a:lnTo>
                  <a:lnTo>
                    <a:pt x="6412763" y="450329"/>
                  </a:lnTo>
                  <a:lnTo>
                    <a:pt x="6478295" y="443471"/>
                  </a:lnTo>
                  <a:lnTo>
                    <a:pt x="6506489" y="438137"/>
                  </a:lnTo>
                  <a:lnTo>
                    <a:pt x="6533921" y="430517"/>
                  </a:lnTo>
                  <a:lnTo>
                    <a:pt x="6556781" y="422135"/>
                  </a:lnTo>
                  <a:lnTo>
                    <a:pt x="6573545" y="411467"/>
                  </a:lnTo>
                  <a:close/>
                </a:path>
                <a:path w="7007859" h="450850">
                  <a:moveTo>
                    <a:pt x="7007644" y="0"/>
                  </a:moveTo>
                  <a:lnTo>
                    <a:pt x="6979120" y="0"/>
                  </a:lnTo>
                  <a:lnTo>
                    <a:pt x="6997217" y="15989"/>
                  </a:lnTo>
                  <a:lnTo>
                    <a:pt x="700764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31881" y="5353049"/>
              <a:ext cx="236223" cy="8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42682" y="5494781"/>
              <a:ext cx="419734" cy="231775"/>
            </a:xfrm>
            <a:custGeom>
              <a:avLst/>
              <a:gdLst/>
              <a:ahLst/>
              <a:cxnLst/>
              <a:rect l="l" t="t" r="r" b="b"/>
              <a:pathLst>
                <a:path w="419734" h="231775">
                  <a:moveTo>
                    <a:pt x="419204" y="140917"/>
                  </a:moveTo>
                  <a:lnTo>
                    <a:pt x="413297" y="100434"/>
                  </a:lnTo>
                  <a:lnTo>
                    <a:pt x="394996" y="63765"/>
                  </a:lnTo>
                  <a:lnTo>
                    <a:pt x="367066" y="33245"/>
                  </a:lnTo>
                  <a:lnTo>
                    <a:pt x="332269" y="11212"/>
                  </a:lnTo>
                  <a:lnTo>
                    <a:pt x="293370" y="0"/>
                  </a:lnTo>
                  <a:lnTo>
                    <a:pt x="256032" y="0"/>
                  </a:lnTo>
                  <a:lnTo>
                    <a:pt x="176285" y="34842"/>
                  </a:lnTo>
                  <a:lnTo>
                    <a:pt x="147853" y="64687"/>
                  </a:lnTo>
                  <a:lnTo>
                    <a:pt x="115515" y="128167"/>
                  </a:lnTo>
                  <a:lnTo>
                    <a:pt x="99477" y="157474"/>
                  </a:lnTo>
                  <a:lnTo>
                    <a:pt x="75440" y="182274"/>
                  </a:lnTo>
                  <a:lnTo>
                    <a:pt x="37338" y="200406"/>
                  </a:lnTo>
                  <a:lnTo>
                    <a:pt x="18288" y="201929"/>
                  </a:lnTo>
                  <a:lnTo>
                    <a:pt x="0" y="198882"/>
                  </a:lnTo>
                  <a:lnTo>
                    <a:pt x="7620" y="212597"/>
                  </a:lnTo>
                  <a:lnTo>
                    <a:pt x="20574" y="223265"/>
                  </a:lnTo>
                  <a:lnTo>
                    <a:pt x="37338" y="230123"/>
                  </a:lnTo>
                  <a:lnTo>
                    <a:pt x="54102" y="231647"/>
                  </a:lnTo>
                  <a:lnTo>
                    <a:pt x="73152" y="230123"/>
                  </a:lnTo>
                  <a:lnTo>
                    <a:pt x="91440" y="226314"/>
                  </a:lnTo>
                  <a:lnTo>
                    <a:pt x="106680" y="216408"/>
                  </a:lnTo>
                  <a:lnTo>
                    <a:pt x="118110" y="203454"/>
                  </a:lnTo>
                  <a:lnTo>
                    <a:pt x="124968" y="214122"/>
                  </a:lnTo>
                  <a:lnTo>
                    <a:pt x="134874" y="219455"/>
                  </a:lnTo>
                  <a:lnTo>
                    <a:pt x="145542" y="223265"/>
                  </a:lnTo>
                  <a:lnTo>
                    <a:pt x="156972" y="223265"/>
                  </a:lnTo>
                  <a:lnTo>
                    <a:pt x="166116" y="217932"/>
                  </a:lnTo>
                  <a:lnTo>
                    <a:pt x="176022" y="211073"/>
                  </a:lnTo>
                  <a:lnTo>
                    <a:pt x="181356" y="200405"/>
                  </a:lnTo>
                  <a:lnTo>
                    <a:pt x="185166" y="188213"/>
                  </a:lnTo>
                  <a:lnTo>
                    <a:pt x="196596" y="196595"/>
                  </a:lnTo>
                  <a:lnTo>
                    <a:pt x="209550" y="200206"/>
                  </a:lnTo>
                  <a:lnTo>
                    <a:pt x="209550" y="112775"/>
                  </a:lnTo>
                  <a:lnTo>
                    <a:pt x="214884" y="89915"/>
                  </a:lnTo>
                  <a:lnTo>
                    <a:pt x="230124" y="68579"/>
                  </a:lnTo>
                  <a:lnTo>
                    <a:pt x="241554" y="61721"/>
                  </a:lnTo>
                  <a:lnTo>
                    <a:pt x="254508" y="56387"/>
                  </a:lnTo>
                  <a:lnTo>
                    <a:pt x="268986" y="53339"/>
                  </a:lnTo>
                  <a:lnTo>
                    <a:pt x="288036" y="53339"/>
                  </a:lnTo>
                  <a:lnTo>
                    <a:pt x="320556" y="64366"/>
                  </a:lnTo>
                  <a:lnTo>
                    <a:pt x="349053" y="85782"/>
                  </a:lnTo>
                  <a:lnTo>
                    <a:pt x="366281" y="114979"/>
                  </a:lnTo>
                  <a:lnTo>
                    <a:pt x="366281" y="217715"/>
                  </a:lnTo>
                  <a:lnTo>
                    <a:pt x="381762" y="231647"/>
                  </a:lnTo>
                  <a:lnTo>
                    <a:pt x="398526" y="207263"/>
                  </a:lnTo>
                  <a:lnTo>
                    <a:pt x="409956" y="182879"/>
                  </a:lnTo>
                  <a:lnTo>
                    <a:pt x="419204" y="140917"/>
                  </a:lnTo>
                  <a:close/>
                </a:path>
                <a:path w="419734" h="231775">
                  <a:moveTo>
                    <a:pt x="258318" y="154685"/>
                  </a:moveTo>
                  <a:lnTo>
                    <a:pt x="243078" y="154685"/>
                  </a:lnTo>
                  <a:lnTo>
                    <a:pt x="230124" y="149351"/>
                  </a:lnTo>
                  <a:lnTo>
                    <a:pt x="220980" y="144017"/>
                  </a:lnTo>
                  <a:lnTo>
                    <a:pt x="214884" y="135636"/>
                  </a:lnTo>
                  <a:lnTo>
                    <a:pt x="211074" y="123443"/>
                  </a:lnTo>
                  <a:lnTo>
                    <a:pt x="209550" y="112775"/>
                  </a:lnTo>
                  <a:lnTo>
                    <a:pt x="209550" y="200206"/>
                  </a:lnTo>
                  <a:lnTo>
                    <a:pt x="215589" y="201890"/>
                  </a:lnTo>
                  <a:lnTo>
                    <a:pt x="233148" y="197667"/>
                  </a:lnTo>
                  <a:lnTo>
                    <a:pt x="247289" y="185860"/>
                  </a:lnTo>
                  <a:lnTo>
                    <a:pt x="256032" y="168401"/>
                  </a:lnTo>
                  <a:lnTo>
                    <a:pt x="258318" y="154685"/>
                  </a:lnTo>
                  <a:close/>
                </a:path>
                <a:path w="419734" h="231775">
                  <a:moveTo>
                    <a:pt x="366281" y="217715"/>
                  </a:moveTo>
                  <a:lnTo>
                    <a:pt x="366281" y="114979"/>
                  </a:lnTo>
                  <a:lnTo>
                    <a:pt x="364998" y="149351"/>
                  </a:lnTo>
                  <a:lnTo>
                    <a:pt x="357378" y="168401"/>
                  </a:lnTo>
                  <a:lnTo>
                    <a:pt x="344424" y="189737"/>
                  </a:lnTo>
                  <a:lnTo>
                    <a:pt x="358902" y="211073"/>
                  </a:lnTo>
                  <a:lnTo>
                    <a:pt x="366281" y="21771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65909" y="5353049"/>
              <a:ext cx="234302" cy="859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71792" y="5494781"/>
              <a:ext cx="419734" cy="231775"/>
            </a:xfrm>
            <a:custGeom>
              <a:avLst/>
              <a:gdLst/>
              <a:ahLst/>
              <a:cxnLst/>
              <a:rect l="l" t="t" r="r" b="b"/>
              <a:pathLst>
                <a:path w="419735" h="231775">
                  <a:moveTo>
                    <a:pt x="419541" y="198881"/>
                  </a:moveTo>
                  <a:lnTo>
                    <a:pt x="400491" y="201929"/>
                  </a:lnTo>
                  <a:lnTo>
                    <a:pt x="382203" y="200405"/>
                  </a:lnTo>
                  <a:lnTo>
                    <a:pt x="342902" y="181434"/>
                  </a:lnTo>
                  <a:lnTo>
                    <a:pt x="318426" y="156795"/>
                  </a:lnTo>
                  <a:lnTo>
                    <a:pt x="302451" y="128219"/>
                  </a:lnTo>
                  <a:lnTo>
                    <a:pt x="288649" y="97435"/>
                  </a:lnTo>
                  <a:lnTo>
                    <a:pt x="270697" y="66175"/>
                  </a:lnTo>
                  <a:lnTo>
                    <a:pt x="242268" y="36167"/>
                  </a:lnTo>
                  <a:lnTo>
                    <a:pt x="197037" y="9143"/>
                  </a:lnTo>
                  <a:lnTo>
                    <a:pt x="161223" y="0"/>
                  </a:lnTo>
                  <a:lnTo>
                    <a:pt x="123885" y="0"/>
                  </a:lnTo>
                  <a:lnTo>
                    <a:pt x="84084" y="11495"/>
                  </a:lnTo>
                  <a:lnTo>
                    <a:pt x="49429" y="33923"/>
                  </a:lnTo>
                  <a:lnTo>
                    <a:pt x="22287" y="64779"/>
                  </a:lnTo>
                  <a:lnTo>
                    <a:pt x="5022" y="101560"/>
                  </a:lnTo>
                  <a:lnTo>
                    <a:pt x="0" y="141761"/>
                  </a:lnTo>
                  <a:lnTo>
                    <a:pt x="9585" y="182879"/>
                  </a:lnTo>
                  <a:lnTo>
                    <a:pt x="21015" y="207263"/>
                  </a:lnTo>
                  <a:lnTo>
                    <a:pt x="37779" y="231647"/>
                  </a:lnTo>
                  <a:lnTo>
                    <a:pt x="52257" y="218168"/>
                  </a:lnTo>
                  <a:lnTo>
                    <a:pt x="52257" y="149351"/>
                  </a:lnTo>
                  <a:lnTo>
                    <a:pt x="53375" y="111552"/>
                  </a:lnTo>
                  <a:lnTo>
                    <a:pt x="70922" y="83367"/>
                  </a:lnTo>
                  <a:lnTo>
                    <a:pt x="99901" y="64171"/>
                  </a:lnTo>
                  <a:lnTo>
                    <a:pt x="135315" y="53339"/>
                  </a:lnTo>
                  <a:lnTo>
                    <a:pt x="149793" y="53339"/>
                  </a:lnTo>
                  <a:lnTo>
                    <a:pt x="165033" y="56387"/>
                  </a:lnTo>
                  <a:lnTo>
                    <a:pt x="191564" y="72935"/>
                  </a:lnTo>
                  <a:lnTo>
                    <a:pt x="205743" y="101003"/>
                  </a:lnTo>
                  <a:lnTo>
                    <a:pt x="205743" y="200972"/>
                  </a:lnTo>
                  <a:lnTo>
                    <a:pt x="209991" y="200405"/>
                  </a:lnTo>
                  <a:lnTo>
                    <a:pt x="220659" y="196595"/>
                  </a:lnTo>
                  <a:lnTo>
                    <a:pt x="232089" y="188213"/>
                  </a:lnTo>
                  <a:lnTo>
                    <a:pt x="235899" y="200405"/>
                  </a:lnTo>
                  <a:lnTo>
                    <a:pt x="241233" y="211073"/>
                  </a:lnTo>
                  <a:lnTo>
                    <a:pt x="251139" y="217931"/>
                  </a:lnTo>
                  <a:lnTo>
                    <a:pt x="261807" y="223265"/>
                  </a:lnTo>
                  <a:lnTo>
                    <a:pt x="273237" y="223265"/>
                  </a:lnTo>
                  <a:lnTo>
                    <a:pt x="284667" y="219455"/>
                  </a:lnTo>
                  <a:lnTo>
                    <a:pt x="293811" y="214121"/>
                  </a:lnTo>
                  <a:lnTo>
                    <a:pt x="301431" y="203453"/>
                  </a:lnTo>
                  <a:lnTo>
                    <a:pt x="312861" y="216407"/>
                  </a:lnTo>
                  <a:lnTo>
                    <a:pt x="327339" y="226313"/>
                  </a:lnTo>
                  <a:lnTo>
                    <a:pt x="344865" y="230123"/>
                  </a:lnTo>
                  <a:lnTo>
                    <a:pt x="363153" y="231647"/>
                  </a:lnTo>
                  <a:lnTo>
                    <a:pt x="382203" y="230123"/>
                  </a:lnTo>
                  <a:lnTo>
                    <a:pt x="396681" y="223265"/>
                  </a:lnTo>
                  <a:lnTo>
                    <a:pt x="409635" y="212597"/>
                  </a:lnTo>
                  <a:lnTo>
                    <a:pt x="419541" y="198881"/>
                  </a:lnTo>
                  <a:close/>
                </a:path>
                <a:path w="419735" h="231775">
                  <a:moveTo>
                    <a:pt x="75117" y="189737"/>
                  </a:moveTo>
                  <a:lnTo>
                    <a:pt x="59877" y="168401"/>
                  </a:lnTo>
                  <a:lnTo>
                    <a:pt x="52257" y="149351"/>
                  </a:lnTo>
                  <a:lnTo>
                    <a:pt x="52257" y="218168"/>
                  </a:lnTo>
                  <a:lnTo>
                    <a:pt x="59877" y="211073"/>
                  </a:lnTo>
                  <a:lnTo>
                    <a:pt x="72831" y="192938"/>
                  </a:lnTo>
                  <a:lnTo>
                    <a:pt x="72831" y="189737"/>
                  </a:lnTo>
                  <a:lnTo>
                    <a:pt x="75117" y="189737"/>
                  </a:lnTo>
                  <a:close/>
                </a:path>
                <a:path w="419735" h="231775">
                  <a:moveTo>
                    <a:pt x="75117" y="189737"/>
                  </a:moveTo>
                  <a:lnTo>
                    <a:pt x="72831" y="189737"/>
                  </a:lnTo>
                  <a:lnTo>
                    <a:pt x="72831" y="192938"/>
                  </a:lnTo>
                  <a:lnTo>
                    <a:pt x="75117" y="189737"/>
                  </a:lnTo>
                  <a:close/>
                </a:path>
                <a:path w="419735" h="231775">
                  <a:moveTo>
                    <a:pt x="205743" y="200972"/>
                  </a:moveTo>
                  <a:lnTo>
                    <a:pt x="205743" y="101003"/>
                  </a:lnTo>
                  <a:lnTo>
                    <a:pt x="205092" y="130004"/>
                  </a:lnTo>
                  <a:lnTo>
                    <a:pt x="187131" y="149351"/>
                  </a:lnTo>
                  <a:lnTo>
                    <a:pt x="174177" y="154685"/>
                  </a:lnTo>
                  <a:lnTo>
                    <a:pt x="158937" y="154685"/>
                  </a:lnTo>
                  <a:lnTo>
                    <a:pt x="161223" y="168401"/>
                  </a:lnTo>
                  <a:lnTo>
                    <a:pt x="166557" y="181355"/>
                  </a:lnTo>
                  <a:lnTo>
                    <a:pt x="176463" y="191261"/>
                  </a:lnTo>
                  <a:lnTo>
                    <a:pt x="185607" y="198881"/>
                  </a:lnTo>
                  <a:lnTo>
                    <a:pt x="198561" y="201929"/>
                  </a:lnTo>
                  <a:lnTo>
                    <a:pt x="205743" y="20097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9199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3394709"/>
              <a:ext cx="8845550" cy="2937510"/>
            </a:xfrm>
            <a:custGeom>
              <a:avLst/>
              <a:gdLst/>
              <a:ahLst/>
              <a:cxnLst/>
              <a:rect l="l" t="t" r="r" b="b"/>
              <a:pathLst>
                <a:path w="8845550" h="293751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12941" y="293751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293751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33091" y="2937510"/>
                  </a:lnTo>
                  <a:lnTo>
                    <a:pt x="8845296" y="293751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7691" y="1941067"/>
            <a:ext cx="8317230" cy="42278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1305" marR="1054735" indent="-269240">
              <a:lnSpc>
                <a:spcPts val="2110"/>
              </a:lnSpc>
              <a:spcBef>
                <a:spcPts val="615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Pemodelan sistem dengan ER Data Model (ER</a:t>
            </a:r>
            <a:r>
              <a:rPr sz="2200" spc="-1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Diagram)  digunakan dalam pembuatan </a:t>
            </a:r>
            <a:r>
              <a:rPr sz="2200" b="1" dirty="0">
                <a:latin typeface="Georgia"/>
                <a:cs typeface="Georgia"/>
              </a:rPr>
              <a:t>basis data</a:t>
            </a:r>
            <a:r>
              <a:rPr sz="2200" b="1" spc="-114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(</a:t>
            </a:r>
            <a:r>
              <a:rPr sz="2200" b="1" dirty="0">
                <a:latin typeface="Georgia"/>
                <a:cs typeface="Georgia"/>
              </a:rPr>
              <a:t>database</a:t>
            </a:r>
            <a:r>
              <a:rPr sz="2200" dirty="0">
                <a:latin typeface="Georgia"/>
                <a:cs typeface="Georgia"/>
              </a:rPr>
              <a:t>).</a:t>
            </a:r>
            <a:endParaRPr sz="2200">
              <a:latin typeface="Georgia"/>
              <a:cs typeface="Georgia"/>
            </a:endParaRPr>
          </a:p>
          <a:p>
            <a:pPr marL="281305" marR="380365" indent="-269240">
              <a:lnSpc>
                <a:spcPct val="80000"/>
              </a:lnSpc>
              <a:spcBef>
                <a:spcPts val="545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b="1" dirty="0">
                <a:latin typeface="Georgia"/>
                <a:cs typeface="Georgia"/>
              </a:rPr>
              <a:t>Basis </a:t>
            </a:r>
            <a:r>
              <a:rPr sz="2200" b="1" spc="-5" dirty="0">
                <a:latin typeface="Georgia"/>
                <a:cs typeface="Georgia"/>
              </a:rPr>
              <a:t>data </a:t>
            </a:r>
            <a:r>
              <a:rPr sz="2200" dirty="0">
                <a:latin typeface="Georgia"/>
                <a:cs typeface="Georgia"/>
              </a:rPr>
              <a:t>(</a:t>
            </a:r>
            <a:r>
              <a:rPr sz="2200" b="1" dirty="0">
                <a:latin typeface="Georgia"/>
                <a:cs typeface="Georgia"/>
              </a:rPr>
              <a:t>Database</a:t>
            </a:r>
            <a:r>
              <a:rPr sz="2200" dirty="0">
                <a:latin typeface="Georgia"/>
                <a:cs typeface="Georgia"/>
              </a:rPr>
              <a:t>) adalah Kumpulan file atau data</a:t>
            </a:r>
            <a:r>
              <a:rPr sz="2200" spc="-204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yang  saling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berhubungan.</a:t>
            </a:r>
            <a:endParaRPr sz="2200">
              <a:latin typeface="Georgia"/>
              <a:cs typeface="Georgia"/>
            </a:endParaRPr>
          </a:p>
          <a:p>
            <a:pPr marL="281305" marR="377825" indent="-269240">
              <a:lnSpc>
                <a:spcPct val="80000"/>
              </a:lnSpc>
              <a:spcBef>
                <a:spcPts val="530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ER Diagram menggambarkan tipe objek mengenai </a:t>
            </a:r>
            <a:r>
              <a:rPr sz="2200" b="1" dirty="0">
                <a:latin typeface="Georgia"/>
                <a:cs typeface="Georgia"/>
              </a:rPr>
              <a:t>data </a:t>
            </a:r>
            <a:r>
              <a:rPr sz="2200" dirty="0">
                <a:latin typeface="Georgia"/>
                <a:cs typeface="Georgia"/>
              </a:rPr>
              <a:t>itu</a:t>
            </a:r>
            <a:r>
              <a:rPr sz="2200" spc="-1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  manajemen, serta relasi antara objek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tersebut.</a:t>
            </a:r>
            <a:endParaRPr sz="2200">
              <a:latin typeface="Georgia"/>
              <a:cs typeface="Georgia"/>
            </a:endParaRPr>
          </a:p>
          <a:p>
            <a:pPr marL="281305" marR="5080" indent="-269240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ER Diagram digunakan oleh </a:t>
            </a:r>
            <a:r>
              <a:rPr sz="2200" b="1" spc="-5" dirty="0">
                <a:latin typeface="Georgia"/>
                <a:cs typeface="Georgia"/>
              </a:rPr>
              <a:t>System Analyst </a:t>
            </a:r>
            <a:r>
              <a:rPr sz="2200" dirty="0">
                <a:latin typeface="Georgia"/>
                <a:cs typeface="Georgia"/>
              </a:rPr>
              <a:t>dalam</a:t>
            </a:r>
            <a:r>
              <a:rPr sz="2200" spc="-1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merancang  database.</a:t>
            </a:r>
            <a:endParaRPr sz="2200">
              <a:latin typeface="Georgia"/>
              <a:cs typeface="Georgia"/>
            </a:endParaRPr>
          </a:p>
          <a:p>
            <a:pPr marL="281305" marR="97155" indent="-269240">
              <a:lnSpc>
                <a:spcPct val="80000"/>
              </a:lnSpc>
              <a:spcBef>
                <a:spcPts val="530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ER Model dibuat berdasarkan persepsi atau pengamatan dunia  nyata yang terdiri atas </a:t>
            </a:r>
            <a:r>
              <a:rPr sz="2200" b="1" dirty="0">
                <a:latin typeface="Georgia"/>
                <a:cs typeface="Georgia"/>
              </a:rPr>
              <a:t>entitas </a:t>
            </a:r>
            <a:r>
              <a:rPr sz="2200" dirty="0">
                <a:latin typeface="Georgia"/>
                <a:cs typeface="Georgia"/>
              </a:rPr>
              <a:t>dan </a:t>
            </a:r>
            <a:r>
              <a:rPr sz="2200" b="1" dirty="0">
                <a:latin typeface="Georgia"/>
                <a:cs typeface="Georgia"/>
              </a:rPr>
              <a:t>relasi </a:t>
            </a:r>
            <a:r>
              <a:rPr sz="2200" dirty="0">
                <a:latin typeface="Georgia"/>
                <a:cs typeface="Georgia"/>
              </a:rPr>
              <a:t>antara</a:t>
            </a:r>
            <a:r>
              <a:rPr sz="2200" spc="-1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entitas-entitas  tersebut.</a:t>
            </a:r>
            <a:endParaRPr sz="2200">
              <a:latin typeface="Georgia"/>
              <a:cs typeface="Georgia"/>
            </a:endParaRPr>
          </a:p>
          <a:p>
            <a:pPr marL="281305" indent="-269240">
              <a:lnSpc>
                <a:spcPct val="100000"/>
              </a:lnSpc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spc="-5" dirty="0">
                <a:latin typeface="Georgia"/>
                <a:cs typeface="Georgia"/>
              </a:rPr>
              <a:t>Sebuah </a:t>
            </a:r>
            <a:r>
              <a:rPr sz="2200" b="1" i="1" spc="-5" dirty="0">
                <a:latin typeface="Georgia"/>
                <a:cs typeface="Georgia"/>
              </a:rPr>
              <a:t>database </a:t>
            </a:r>
            <a:r>
              <a:rPr sz="2200" dirty="0">
                <a:latin typeface="Georgia"/>
                <a:cs typeface="Georgia"/>
              </a:rPr>
              <a:t>dapat </a:t>
            </a:r>
            <a:r>
              <a:rPr sz="2200" spc="-5" dirty="0">
                <a:latin typeface="Georgia"/>
                <a:cs typeface="Georgia"/>
              </a:rPr>
              <a:t>dimodelkan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sebagai:</a:t>
            </a:r>
            <a:endParaRPr sz="2200">
              <a:latin typeface="Georgia"/>
              <a:cs typeface="Georgia"/>
            </a:endParaRPr>
          </a:p>
          <a:p>
            <a:pPr marL="1093470" lvl="1" indent="-457834">
              <a:lnSpc>
                <a:spcPct val="100000"/>
              </a:lnSpc>
              <a:spcBef>
                <a:spcPts val="10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1093470" algn="l"/>
                <a:tab pos="1094105" algn="l"/>
              </a:tabLst>
            </a:pPr>
            <a:r>
              <a:rPr sz="1900" spc="-5" dirty="0">
                <a:solidFill>
                  <a:srgbClr val="646B86"/>
                </a:solidFill>
                <a:latin typeface="Georgia"/>
                <a:cs typeface="Georgia"/>
              </a:rPr>
              <a:t>Kumpulan</a:t>
            </a:r>
            <a:r>
              <a:rPr sz="1900" spc="-15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1900" b="1" dirty="0">
                <a:solidFill>
                  <a:srgbClr val="646B86"/>
                </a:solidFill>
                <a:latin typeface="Georgia"/>
                <a:cs typeface="Georgia"/>
              </a:rPr>
              <a:t>Entity/Entitas</a:t>
            </a:r>
            <a:r>
              <a:rPr sz="1900" dirty="0">
                <a:solidFill>
                  <a:srgbClr val="646B86"/>
                </a:solidFill>
                <a:latin typeface="Georgia"/>
                <a:cs typeface="Georgia"/>
              </a:rPr>
              <a:t>,</a:t>
            </a:r>
            <a:endParaRPr sz="1900">
              <a:latin typeface="Georgia"/>
              <a:cs typeface="Georgia"/>
            </a:endParaRPr>
          </a:p>
          <a:p>
            <a:pPr marL="1093470" lvl="1" indent="-457834">
              <a:lnSpc>
                <a:spcPct val="100000"/>
              </a:lnSpc>
              <a:buClr>
                <a:srgbClr val="CCB400"/>
              </a:buClr>
              <a:buSzPct val="68421"/>
              <a:buFont typeface="Wingdings"/>
              <a:buChar char=""/>
              <a:tabLst>
                <a:tab pos="1093470" algn="l"/>
                <a:tab pos="1094105" algn="l"/>
              </a:tabLst>
            </a:pPr>
            <a:r>
              <a:rPr sz="1900" b="1" dirty="0">
                <a:solidFill>
                  <a:srgbClr val="646B86"/>
                </a:solidFill>
                <a:latin typeface="Georgia"/>
                <a:cs typeface="Georgia"/>
              </a:rPr>
              <a:t>Relationship/Relasi </a:t>
            </a:r>
            <a:r>
              <a:rPr sz="1900" dirty="0">
                <a:solidFill>
                  <a:srgbClr val="646B86"/>
                </a:solidFill>
                <a:latin typeface="Georgia"/>
                <a:cs typeface="Georgia"/>
              </a:rPr>
              <a:t>diantara</a:t>
            </a:r>
            <a:r>
              <a:rPr sz="1900" spc="-45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646B86"/>
                </a:solidFill>
                <a:latin typeface="Georgia"/>
                <a:cs typeface="Georgia"/>
              </a:rPr>
              <a:t>entitas.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3504" y="6332220"/>
            <a:ext cx="8845550" cy="834390"/>
            <a:chOff x="603504" y="6332220"/>
            <a:chExt cx="8845550" cy="834390"/>
          </a:xfrm>
        </p:grpSpPr>
        <p:sp>
          <p:nvSpPr>
            <p:cNvPr id="14" name="object 14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04" y="6332220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9199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2937510"/>
            </a:xfrm>
            <a:custGeom>
              <a:avLst/>
              <a:gdLst/>
              <a:ahLst/>
              <a:cxnLst/>
              <a:rect l="l" t="t" r="r" b="b"/>
              <a:pathLst>
                <a:path w="8845550" h="293751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12941" y="293751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293751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33104" y="2937510"/>
                  </a:lnTo>
                  <a:lnTo>
                    <a:pt x="8845296" y="293751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7691" y="2006600"/>
            <a:ext cx="8289925" cy="389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385445" indent="-269240">
              <a:lnSpc>
                <a:spcPct val="100000"/>
              </a:lnSpc>
              <a:spcBef>
                <a:spcPts val="10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1940" algn="l"/>
              </a:tabLst>
            </a:pPr>
            <a:r>
              <a:rPr sz="2700" b="1" spc="-5" dirty="0">
                <a:latin typeface="Georgia"/>
                <a:cs typeface="Georgia"/>
              </a:rPr>
              <a:t>Entitas </a:t>
            </a:r>
            <a:r>
              <a:rPr sz="2700" spc="-5" dirty="0">
                <a:latin typeface="Georgia"/>
                <a:cs typeface="Georgia"/>
              </a:rPr>
              <a:t>adalah sebuah obyek yang ada (exist) </a:t>
            </a:r>
            <a:r>
              <a:rPr sz="2700" spc="-150" dirty="0">
                <a:latin typeface="Georgia"/>
                <a:cs typeface="Georgia"/>
              </a:rPr>
              <a:t>dan  </a:t>
            </a:r>
            <a:r>
              <a:rPr sz="2700" spc="-5" dirty="0">
                <a:latin typeface="Georgia"/>
                <a:cs typeface="Georgia"/>
              </a:rPr>
              <a:t>dapat dibedakan dengan obyek yang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lain.</a:t>
            </a:r>
            <a:endParaRPr sz="2700">
              <a:latin typeface="Georgia"/>
              <a:cs typeface="Georgia"/>
            </a:endParaRPr>
          </a:p>
          <a:p>
            <a:pPr marL="281305" marR="320675" indent="-269240">
              <a:lnSpc>
                <a:spcPct val="100000"/>
              </a:lnSpc>
              <a:spcBef>
                <a:spcPts val="645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1940" algn="l"/>
              </a:tabLst>
            </a:pPr>
            <a:r>
              <a:rPr sz="2700" spc="-5" dirty="0">
                <a:latin typeface="Georgia"/>
                <a:cs typeface="Georgia"/>
              </a:rPr>
              <a:t>Entitas ada yang bersifat </a:t>
            </a:r>
            <a:r>
              <a:rPr sz="2700" b="1" spc="-5" dirty="0">
                <a:latin typeface="Georgia"/>
                <a:cs typeface="Georgia"/>
              </a:rPr>
              <a:t>konkrit</a:t>
            </a:r>
            <a:r>
              <a:rPr sz="2700" spc="-5" dirty="0">
                <a:latin typeface="Georgia"/>
                <a:cs typeface="Georgia"/>
              </a:rPr>
              <a:t>, seperti: orang,  buku, pegawai, perusahaan; dan ada yang bersifat  </a:t>
            </a:r>
            <a:r>
              <a:rPr sz="2700" b="1" spc="-5" dirty="0">
                <a:latin typeface="Georgia"/>
                <a:cs typeface="Georgia"/>
              </a:rPr>
              <a:t>abstrak</a:t>
            </a:r>
            <a:r>
              <a:rPr sz="2700" spc="-5" dirty="0">
                <a:latin typeface="Georgia"/>
                <a:cs typeface="Georgia"/>
              </a:rPr>
              <a:t>, seperti: kejadian, </a:t>
            </a:r>
            <a:r>
              <a:rPr sz="2700" dirty="0">
                <a:latin typeface="Georgia"/>
                <a:cs typeface="Georgia"/>
              </a:rPr>
              <a:t>mata </a:t>
            </a:r>
            <a:r>
              <a:rPr sz="2700" spc="-5" dirty="0">
                <a:latin typeface="Georgia"/>
                <a:cs typeface="Georgia"/>
              </a:rPr>
              <a:t>kuliah, pekerjaan  dan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sebagainya.</a:t>
            </a:r>
            <a:endParaRPr sz="2700">
              <a:latin typeface="Georgia"/>
              <a:cs typeface="Georgia"/>
            </a:endParaRPr>
          </a:p>
          <a:p>
            <a:pPr marL="281305" marR="5080" indent="-269240">
              <a:lnSpc>
                <a:spcPct val="100000"/>
              </a:lnSpc>
              <a:spcBef>
                <a:spcPts val="65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1940" algn="l"/>
              </a:tabLst>
            </a:pPr>
            <a:r>
              <a:rPr sz="2700" spc="-5" dirty="0">
                <a:latin typeface="Georgia"/>
                <a:cs typeface="Georgia"/>
              </a:rPr>
              <a:t>Setiap entitas memiliki </a:t>
            </a:r>
            <a:r>
              <a:rPr sz="2700" b="1" spc="-5" dirty="0">
                <a:latin typeface="Georgia"/>
                <a:cs typeface="Georgia"/>
              </a:rPr>
              <a:t>atribut </a:t>
            </a:r>
            <a:r>
              <a:rPr sz="2700" spc="-5" dirty="0">
                <a:latin typeface="Georgia"/>
                <a:cs typeface="Georgia"/>
              </a:rPr>
              <a:t>sebagai keterangan  dari entitas,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misal</a:t>
            </a:r>
            <a:r>
              <a:rPr sz="2700" spc="-5" dirty="0">
                <a:latin typeface="Georgia"/>
                <a:cs typeface="Georgia"/>
              </a:rPr>
              <a:t>. entitas mahasiswa, yang memiliki  atribut: nrp, </a:t>
            </a:r>
            <a:r>
              <a:rPr sz="2700" dirty="0">
                <a:latin typeface="Georgia"/>
                <a:cs typeface="Georgia"/>
              </a:rPr>
              <a:t>nama </a:t>
            </a:r>
            <a:r>
              <a:rPr sz="2700" spc="-5" dirty="0">
                <a:latin typeface="Georgia"/>
                <a:cs typeface="Georgia"/>
              </a:rPr>
              <a:t>dan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alamat.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3504" y="6332220"/>
            <a:ext cx="8845550" cy="834390"/>
            <a:chOff x="603504" y="6332220"/>
            <a:chExt cx="8845550" cy="834390"/>
          </a:xfrm>
        </p:grpSpPr>
        <p:sp>
          <p:nvSpPr>
            <p:cNvPr id="14" name="object 14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04" y="6332220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8437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37311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691" y="2007361"/>
            <a:ext cx="796861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5080" indent="-269240">
              <a:lnSpc>
                <a:spcPct val="100000"/>
              </a:lnSpc>
              <a:spcBef>
                <a:spcPts val="10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1940" algn="l"/>
              </a:tabLst>
            </a:pPr>
            <a:r>
              <a:rPr sz="2400" spc="-5" dirty="0">
                <a:latin typeface="Georgia"/>
                <a:cs typeface="Georgia"/>
              </a:rPr>
              <a:t>Setiap atribut pada entitas memiliki </a:t>
            </a:r>
            <a:r>
              <a:rPr sz="2400" b="1" spc="-5" dirty="0">
                <a:latin typeface="Georgia"/>
                <a:cs typeface="Georgia"/>
              </a:rPr>
              <a:t>kunci atribut </a:t>
            </a:r>
            <a:r>
              <a:rPr sz="2400" spc="-70" dirty="0">
                <a:latin typeface="Georgia"/>
                <a:cs typeface="Georgia"/>
              </a:rPr>
              <a:t>(</a:t>
            </a:r>
            <a:r>
              <a:rPr sz="2400" b="1" spc="-70" dirty="0">
                <a:latin typeface="Georgia"/>
                <a:cs typeface="Georgia"/>
              </a:rPr>
              <a:t>key  </a:t>
            </a:r>
            <a:r>
              <a:rPr sz="2400" b="1" spc="-5" dirty="0">
                <a:latin typeface="Georgia"/>
                <a:cs typeface="Georgia"/>
              </a:rPr>
              <a:t>atribut</a:t>
            </a:r>
            <a:r>
              <a:rPr sz="2400" spc="-5" dirty="0">
                <a:latin typeface="Georgia"/>
                <a:cs typeface="Georgia"/>
              </a:rPr>
              <a:t>) yang bersifat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unik</a:t>
            </a:r>
            <a:r>
              <a:rPr sz="2400" spc="-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Misal</a:t>
            </a:r>
            <a:r>
              <a:rPr sz="2400" spc="-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649605" marR="84455" lvl="1" indent="-368300">
              <a:lnSpc>
                <a:spcPct val="100000"/>
              </a:lnSpc>
              <a:spcBef>
                <a:spcPts val="575"/>
              </a:spcBef>
              <a:buChar char="-"/>
              <a:tabLst>
                <a:tab pos="639445" algn="l"/>
                <a:tab pos="640080" algn="l"/>
              </a:tabLst>
            </a:pPr>
            <a:r>
              <a:rPr sz="2400" spc="-5" dirty="0">
                <a:latin typeface="Georgia"/>
                <a:cs typeface="Georgia"/>
              </a:rPr>
              <a:t>Entitas </a:t>
            </a:r>
            <a:r>
              <a:rPr sz="2400" b="1" spc="-5" dirty="0">
                <a:latin typeface="Georgia"/>
                <a:cs typeface="Georgia"/>
              </a:rPr>
              <a:t>Mahasiswa </a:t>
            </a:r>
            <a:r>
              <a:rPr sz="2400" spc="-5" dirty="0">
                <a:latin typeface="Georgia"/>
                <a:cs typeface="Georgia"/>
              </a:rPr>
              <a:t>dengan atribut </a:t>
            </a:r>
            <a:r>
              <a:rPr sz="2400" b="1" spc="-5" dirty="0">
                <a:latin typeface="Georgia"/>
                <a:cs typeface="Georgia"/>
              </a:rPr>
              <a:t>NRP </a:t>
            </a:r>
            <a:r>
              <a:rPr sz="2400" spc="-5" dirty="0">
                <a:latin typeface="Georgia"/>
                <a:cs typeface="Georgia"/>
              </a:rPr>
              <a:t>sebagai </a:t>
            </a:r>
            <a:r>
              <a:rPr sz="2400" spc="-10" dirty="0">
                <a:latin typeface="Georgia"/>
                <a:cs typeface="Georgia"/>
              </a:rPr>
              <a:t>key  </a:t>
            </a:r>
            <a:r>
              <a:rPr sz="2400" spc="-5" dirty="0">
                <a:latin typeface="Georgia"/>
                <a:cs typeface="Georgia"/>
              </a:rPr>
              <a:t>atribut</a:t>
            </a:r>
            <a:endParaRPr sz="2400">
              <a:latin typeface="Georgia"/>
              <a:cs typeface="Georgia"/>
            </a:endParaRPr>
          </a:p>
          <a:p>
            <a:pPr marL="639445" marR="282575" lvl="1" indent="-358140">
              <a:lnSpc>
                <a:spcPct val="120000"/>
              </a:lnSpc>
              <a:buChar char="-"/>
              <a:tabLst>
                <a:tab pos="639445" algn="l"/>
                <a:tab pos="640080" algn="l"/>
              </a:tabLst>
            </a:pPr>
            <a:r>
              <a:rPr sz="2400" spc="-5" dirty="0">
                <a:latin typeface="Georgia"/>
                <a:cs typeface="Georgia"/>
              </a:rPr>
              <a:t>Entitas </a:t>
            </a:r>
            <a:r>
              <a:rPr sz="2400" b="1" spc="-5" dirty="0">
                <a:latin typeface="Georgia"/>
                <a:cs typeface="Georgia"/>
              </a:rPr>
              <a:t>Dosen </a:t>
            </a:r>
            <a:r>
              <a:rPr sz="2400" spc="-5" dirty="0">
                <a:latin typeface="Georgia"/>
                <a:cs typeface="Georgia"/>
              </a:rPr>
              <a:t>dengan </a:t>
            </a:r>
            <a:r>
              <a:rPr sz="2400" b="1" spc="-5" dirty="0">
                <a:latin typeface="Georgia"/>
                <a:cs typeface="Georgia"/>
              </a:rPr>
              <a:t>NIP </a:t>
            </a:r>
            <a:r>
              <a:rPr sz="2400" spc="-5" dirty="0">
                <a:latin typeface="Georgia"/>
                <a:cs typeface="Georgia"/>
              </a:rPr>
              <a:t>sebagai key atribut, </a:t>
            </a:r>
            <a:r>
              <a:rPr sz="2400" dirty="0">
                <a:latin typeface="Georgia"/>
                <a:cs typeface="Georgia"/>
              </a:rPr>
              <a:t>dan  </a:t>
            </a:r>
            <a:r>
              <a:rPr sz="2400" spc="-5" dirty="0">
                <a:latin typeface="Georgia"/>
                <a:cs typeface="Georgia"/>
              </a:rPr>
              <a:t>sebagainya.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5353050"/>
            <a:ext cx="8845550" cy="1813560"/>
            <a:chOff x="603504" y="5353050"/>
            <a:chExt cx="8845550" cy="1813560"/>
          </a:xfrm>
        </p:grpSpPr>
        <p:sp>
          <p:nvSpPr>
            <p:cNvPr id="12" name="object 12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7675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02932" y="1436369"/>
            <a:ext cx="8846185" cy="979169"/>
            <a:chOff x="602932" y="1436369"/>
            <a:chExt cx="8846185" cy="97916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4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6637" y="1244790"/>
            <a:ext cx="8171180" cy="10083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Jenis – Jenis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Atribut:</a:t>
            </a:r>
            <a:endParaRPr sz="1800">
              <a:latin typeface="Georgia"/>
              <a:cs typeface="Georgia"/>
            </a:endParaRPr>
          </a:p>
          <a:p>
            <a:pPr marL="295275">
              <a:lnSpc>
                <a:spcPct val="100000"/>
              </a:lnSpc>
              <a:spcBef>
                <a:spcPts val="1540"/>
              </a:spcBef>
            </a:pPr>
            <a:r>
              <a:rPr sz="2000" spc="-495" dirty="0">
                <a:solidFill>
                  <a:srgbClr val="D16349"/>
                </a:solidFill>
                <a:latin typeface="Arial"/>
                <a:cs typeface="Arial"/>
              </a:rPr>
              <a:t> </a:t>
            </a:r>
            <a:r>
              <a:rPr sz="2400" b="1" dirty="0">
                <a:latin typeface="Georgia"/>
                <a:cs typeface="Georgia"/>
              </a:rPr>
              <a:t>Simple / </a:t>
            </a:r>
            <a:r>
              <a:rPr sz="2400" b="1" spc="-5" dirty="0">
                <a:latin typeface="Georgia"/>
                <a:cs typeface="Georgia"/>
              </a:rPr>
              <a:t>Atomic Attribute: </a:t>
            </a:r>
            <a:r>
              <a:rPr sz="2400" spc="-5" dirty="0">
                <a:latin typeface="Georgia"/>
                <a:cs typeface="Georgia"/>
              </a:rPr>
              <a:t>adalah atribut yang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tidak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2414777"/>
            <a:ext cx="9144000" cy="4752340"/>
            <a:chOff x="457200" y="2414777"/>
            <a:chExt cx="9144000" cy="4752340"/>
          </a:xfrm>
        </p:grpSpPr>
        <p:sp>
          <p:nvSpPr>
            <p:cNvPr id="10" name="object 10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2415539"/>
              <a:ext cx="8845550" cy="3916679"/>
            </a:xfrm>
            <a:custGeom>
              <a:avLst/>
              <a:gdLst/>
              <a:ahLst/>
              <a:cxnLst/>
              <a:rect l="l" t="t" r="r" b="b"/>
              <a:pathLst>
                <a:path w="8845550" h="3916679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12941" y="3916680"/>
                  </a:lnTo>
                  <a:lnTo>
                    <a:pt x="12941" y="293751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391667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33104" y="2937510"/>
                  </a:lnTo>
                  <a:lnTo>
                    <a:pt x="8833091" y="3916680"/>
                  </a:lnTo>
                  <a:lnTo>
                    <a:pt x="8845296" y="3916680"/>
                  </a:lnTo>
                  <a:lnTo>
                    <a:pt x="8845296" y="293751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1305" marR="1339215">
              <a:lnSpc>
                <a:spcPct val="70000"/>
              </a:lnSpc>
              <a:spcBef>
                <a:spcPts val="960"/>
              </a:spcBef>
            </a:pPr>
            <a:r>
              <a:rPr spc="-5" dirty="0"/>
              <a:t>dapat dibagi-bagi lagi menjadi atribut yang </a:t>
            </a:r>
            <a:r>
              <a:rPr spc="-10" dirty="0"/>
              <a:t>lebih  </a:t>
            </a:r>
            <a:r>
              <a:rPr spc="-5" dirty="0"/>
              <a:t>mendasar.</a:t>
            </a:r>
          </a:p>
          <a:p>
            <a:pPr marL="281305" marR="5080" indent="-269240">
              <a:lnSpc>
                <a:spcPct val="70000"/>
              </a:lnSpc>
              <a:spcBef>
                <a:spcPts val="72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1940" algn="l"/>
              </a:tabLst>
            </a:pPr>
            <a:r>
              <a:rPr b="1" spc="-5" dirty="0">
                <a:latin typeface="Georgia"/>
                <a:cs typeface="Georgia"/>
              </a:rPr>
              <a:t>Composite Attribute: </a:t>
            </a:r>
            <a:r>
              <a:rPr spc="-5" dirty="0"/>
              <a:t>atribut yang terdiri dari </a:t>
            </a:r>
            <a:r>
              <a:rPr spc="-50" dirty="0"/>
              <a:t>beberapa  </a:t>
            </a:r>
            <a:r>
              <a:rPr spc="-5" dirty="0"/>
              <a:t>atribut yang lebih</a:t>
            </a:r>
            <a:r>
              <a:rPr dirty="0"/>
              <a:t> </a:t>
            </a:r>
            <a:r>
              <a:rPr spc="-5" dirty="0"/>
              <a:t>mendasar.</a:t>
            </a:r>
          </a:p>
          <a:p>
            <a:pPr marL="281305">
              <a:lnSpc>
                <a:spcPts val="2590"/>
              </a:lnSpc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Contoh:</a:t>
            </a:r>
          </a:p>
          <a:p>
            <a:pPr marL="475615" marR="615950" lvl="1" indent="-194310">
              <a:lnSpc>
                <a:spcPct val="70000"/>
              </a:lnSpc>
              <a:spcBef>
                <a:spcPts val="720"/>
              </a:spcBef>
              <a:buChar char="-"/>
              <a:tabLst>
                <a:tab pos="476250" algn="l"/>
              </a:tabLst>
            </a:pPr>
            <a:r>
              <a:rPr sz="2400" spc="-5" dirty="0">
                <a:latin typeface="Georgia"/>
                <a:cs typeface="Georgia"/>
              </a:rPr>
              <a:t>Atribut ALAMAT, terdiri atas atribut </a:t>
            </a:r>
            <a:r>
              <a:rPr sz="2400" dirty="0">
                <a:latin typeface="Georgia"/>
                <a:cs typeface="Georgia"/>
              </a:rPr>
              <a:t>JALAN, </a:t>
            </a:r>
            <a:r>
              <a:rPr sz="2400" spc="-10" dirty="0">
                <a:latin typeface="Georgia"/>
                <a:cs typeface="Georgia"/>
              </a:rPr>
              <a:t>KOTA,  </a:t>
            </a:r>
            <a:r>
              <a:rPr sz="2400" spc="-5" dirty="0">
                <a:latin typeface="Georgia"/>
                <a:cs typeface="Georgia"/>
              </a:rPr>
              <a:t>KODE_POS.</a:t>
            </a:r>
            <a:endParaRPr sz="2400">
              <a:latin typeface="Georgia"/>
              <a:cs typeface="Georgia"/>
            </a:endParaRPr>
          </a:p>
          <a:p>
            <a:pPr marL="475615" marR="50800" lvl="1" indent="-194310">
              <a:lnSpc>
                <a:spcPct val="70000"/>
              </a:lnSpc>
              <a:spcBef>
                <a:spcPts val="580"/>
              </a:spcBef>
              <a:buChar char="-"/>
              <a:tabLst>
                <a:tab pos="476250" algn="l"/>
              </a:tabLst>
            </a:pPr>
            <a:r>
              <a:rPr sz="2400" spc="-5" dirty="0">
                <a:latin typeface="Georgia"/>
                <a:cs typeface="Georgia"/>
              </a:rPr>
              <a:t>Atribut NAME, terdiri atas atribut FNAME,MNAME </a:t>
            </a:r>
            <a:r>
              <a:rPr sz="2400" dirty="0">
                <a:latin typeface="Georgia"/>
                <a:cs typeface="Georgia"/>
              </a:rPr>
              <a:t>dan  </a:t>
            </a:r>
            <a:r>
              <a:rPr sz="2400" spc="-5" dirty="0">
                <a:latin typeface="Georgia"/>
                <a:cs typeface="Georgia"/>
              </a:rPr>
              <a:t>LNAME pada suatu entitas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(EMPLOYEE).</a:t>
            </a:r>
            <a:endParaRPr sz="2400">
              <a:latin typeface="Georgia"/>
              <a:cs typeface="Georgia"/>
            </a:endParaRPr>
          </a:p>
          <a:p>
            <a:pPr marL="281305" marR="184785" indent="-269240">
              <a:lnSpc>
                <a:spcPct val="70000"/>
              </a:lnSpc>
              <a:spcBef>
                <a:spcPts val="1725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1940" algn="l"/>
              </a:tabLst>
            </a:pPr>
            <a:r>
              <a:rPr b="1" spc="-5" dirty="0">
                <a:latin typeface="Georgia"/>
                <a:cs typeface="Georgia"/>
              </a:rPr>
              <a:t>Single-Valued Attribute: </a:t>
            </a:r>
            <a:r>
              <a:rPr spc="-5" dirty="0"/>
              <a:t>atribut yang hanya </a:t>
            </a:r>
            <a:r>
              <a:rPr spc="-55" dirty="0"/>
              <a:t>memiliki  </a:t>
            </a:r>
            <a:r>
              <a:rPr spc="-5" dirty="0"/>
              <a:t>satu</a:t>
            </a:r>
            <a:r>
              <a:rPr spc="-25" dirty="0"/>
              <a:t> </a:t>
            </a:r>
            <a:r>
              <a:rPr spc="-5" dirty="0"/>
              <a:t>harga/nilai.</a:t>
            </a:r>
          </a:p>
          <a:p>
            <a:pPr marL="281305">
              <a:lnSpc>
                <a:spcPts val="2450"/>
              </a:lnSpc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Contoh:</a:t>
            </a:r>
          </a:p>
          <a:p>
            <a:pPr marL="475615" lvl="1" indent="-194945">
              <a:lnSpc>
                <a:spcPts val="2590"/>
              </a:lnSpc>
              <a:buChar char="-"/>
              <a:tabLst>
                <a:tab pos="476250" algn="l"/>
              </a:tabLst>
            </a:pPr>
            <a:r>
              <a:rPr sz="2400" spc="-5" dirty="0">
                <a:latin typeface="Georgia"/>
                <a:cs typeface="Georgia"/>
              </a:rPr>
              <a:t>Atribut UMUR pada entitas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PEGAWAI</a:t>
            </a:r>
            <a:endParaRPr sz="2400">
              <a:latin typeface="Georgia"/>
              <a:cs typeface="Georgia"/>
            </a:endParaRPr>
          </a:p>
          <a:p>
            <a:pPr marL="475615" lvl="1" indent="-194945">
              <a:lnSpc>
                <a:spcPts val="2735"/>
              </a:lnSpc>
              <a:buChar char="-"/>
              <a:tabLst>
                <a:tab pos="476250" algn="l"/>
              </a:tabLst>
            </a:pPr>
            <a:r>
              <a:rPr sz="2400" spc="-5" dirty="0">
                <a:latin typeface="Georgia"/>
                <a:cs typeface="Georgia"/>
              </a:rPr>
              <a:t>Atribut </a:t>
            </a:r>
            <a:r>
              <a:rPr sz="2400" dirty="0">
                <a:latin typeface="Georgia"/>
                <a:cs typeface="Georgia"/>
              </a:rPr>
              <a:t>LOCATIONS </a:t>
            </a:r>
            <a:r>
              <a:rPr sz="2400" spc="-5" dirty="0">
                <a:latin typeface="Georgia"/>
                <a:cs typeface="Georgia"/>
              </a:rPr>
              <a:t>pada entitas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DEPARTMENT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8437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437311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6331458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540" y="1840484"/>
            <a:ext cx="8197850" cy="49542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1305" marR="214629" indent="-269240">
              <a:lnSpc>
                <a:spcPts val="2270"/>
              </a:lnSpc>
              <a:spcBef>
                <a:spcPts val="38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100" b="1" spc="-5" dirty="0">
                <a:latin typeface="Georgia"/>
                <a:cs typeface="Georgia"/>
              </a:rPr>
              <a:t>Multi-Valued Attribute: </a:t>
            </a:r>
            <a:r>
              <a:rPr sz="2100" spc="-5" dirty="0">
                <a:latin typeface="Georgia"/>
                <a:cs typeface="Georgia"/>
              </a:rPr>
              <a:t>adalah atribut yang memiliki isi </a:t>
            </a:r>
            <a:r>
              <a:rPr sz="2100" spc="-10" dirty="0">
                <a:latin typeface="Georgia"/>
                <a:cs typeface="Georgia"/>
              </a:rPr>
              <a:t>lebih  </a:t>
            </a:r>
            <a:r>
              <a:rPr sz="2100" spc="-5" dirty="0">
                <a:latin typeface="Georgia"/>
                <a:cs typeface="Georgia"/>
              </a:rPr>
              <a:t>dari satu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nilai.</a:t>
            </a:r>
            <a:endParaRPr sz="2100">
              <a:latin typeface="Georgia"/>
              <a:cs typeface="Georgia"/>
            </a:endParaRPr>
          </a:p>
          <a:p>
            <a:pPr marL="281305">
              <a:lnSpc>
                <a:spcPct val="100000"/>
              </a:lnSpc>
              <a:spcBef>
                <a:spcPts val="219"/>
              </a:spcBef>
            </a:pP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Contoh:</a:t>
            </a:r>
            <a:endParaRPr sz="2100">
              <a:latin typeface="Georgia"/>
              <a:cs typeface="Georgia"/>
            </a:endParaRPr>
          </a:p>
          <a:p>
            <a:pPr marL="475615" marR="422909" lvl="1" indent="-194310">
              <a:lnSpc>
                <a:spcPts val="2270"/>
              </a:lnSpc>
              <a:spcBef>
                <a:spcPts val="535"/>
              </a:spcBef>
              <a:buChar char="-"/>
              <a:tabLst>
                <a:tab pos="476250" algn="l"/>
              </a:tabLst>
            </a:pPr>
            <a:r>
              <a:rPr sz="2100" spc="-5" dirty="0">
                <a:latin typeface="Georgia"/>
                <a:cs typeface="Georgia"/>
              </a:rPr>
              <a:t>Atribut PENDIDIKAN </a:t>
            </a:r>
            <a:r>
              <a:rPr sz="2100" dirty="0">
                <a:latin typeface="Georgia"/>
                <a:cs typeface="Georgia"/>
              </a:rPr>
              <a:t>TINGGI </a:t>
            </a:r>
            <a:r>
              <a:rPr sz="2100" spc="-5" dirty="0">
                <a:latin typeface="Georgia"/>
                <a:cs typeface="Georgia"/>
              </a:rPr>
              <a:t>pada entitas </a:t>
            </a:r>
            <a:r>
              <a:rPr sz="2100" dirty="0">
                <a:latin typeface="Georgia"/>
                <a:cs typeface="Georgia"/>
              </a:rPr>
              <a:t>PEGAWAI, </a:t>
            </a:r>
            <a:r>
              <a:rPr sz="2100" spc="-5" dirty="0">
                <a:latin typeface="Georgia"/>
                <a:cs typeface="Georgia"/>
              </a:rPr>
              <a:t>dapat  berisi lebih dari satu </a:t>
            </a:r>
            <a:r>
              <a:rPr sz="2100" dirty="0">
                <a:latin typeface="Georgia"/>
                <a:cs typeface="Georgia"/>
              </a:rPr>
              <a:t>nilai: </a:t>
            </a:r>
            <a:r>
              <a:rPr sz="2100" spc="-5" dirty="0">
                <a:latin typeface="Georgia"/>
                <a:cs typeface="Georgia"/>
              </a:rPr>
              <a:t>SMP, SMU, Perguruan Tinggi  (Sarjana), Doktor,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dll.</a:t>
            </a:r>
            <a:endParaRPr sz="2100">
              <a:latin typeface="Georgia"/>
              <a:cs typeface="Georgia"/>
            </a:endParaRPr>
          </a:p>
          <a:p>
            <a:pPr marL="475615" marR="281305" lvl="1" indent="-194945">
              <a:lnSpc>
                <a:spcPts val="2270"/>
              </a:lnSpc>
              <a:spcBef>
                <a:spcPts val="495"/>
              </a:spcBef>
              <a:buChar char="-"/>
              <a:tabLst>
                <a:tab pos="476250" algn="l"/>
              </a:tabLst>
            </a:pPr>
            <a:r>
              <a:rPr sz="2100" spc="-5" dirty="0">
                <a:latin typeface="Georgia"/>
                <a:cs typeface="Georgia"/>
              </a:rPr>
              <a:t>Atribut HOBBY pada entitas </a:t>
            </a:r>
            <a:r>
              <a:rPr sz="2100" dirty="0">
                <a:latin typeface="Georgia"/>
                <a:cs typeface="Georgia"/>
              </a:rPr>
              <a:t>MAHASISWA, </a:t>
            </a:r>
            <a:r>
              <a:rPr sz="2100" spc="-5" dirty="0">
                <a:latin typeface="Georgia"/>
                <a:cs typeface="Georgia"/>
              </a:rPr>
              <a:t>dapat memiliki  lebih dari satu </a:t>
            </a:r>
            <a:r>
              <a:rPr sz="2100" dirty="0">
                <a:latin typeface="Georgia"/>
                <a:cs typeface="Georgia"/>
              </a:rPr>
              <a:t>nilai: </a:t>
            </a:r>
            <a:r>
              <a:rPr sz="2100" spc="-5" dirty="0">
                <a:latin typeface="Georgia"/>
                <a:cs typeface="Georgia"/>
              </a:rPr>
              <a:t>sepak bola, menyanyi, menari, tennis,</a:t>
            </a:r>
            <a:r>
              <a:rPr sz="2100" spc="1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dsb.</a:t>
            </a:r>
            <a:endParaRPr sz="2100">
              <a:latin typeface="Georgia"/>
              <a:cs typeface="Georgia"/>
            </a:endParaRPr>
          </a:p>
          <a:p>
            <a:pPr marL="475615" marR="5080" lvl="1" indent="-194945">
              <a:lnSpc>
                <a:spcPts val="2270"/>
              </a:lnSpc>
              <a:spcBef>
                <a:spcPts val="500"/>
              </a:spcBef>
              <a:buChar char="-"/>
              <a:tabLst>
                <a:tab pos="476250" algn="l"/>
              </a:tabLst>
            </a:pPr>
            <a:r>
              <a:rPr sz="2100" spc="-5" dirty="0">
                <a:latin typeface="Georgia"/>
                <a:cs typeface="Georgia"/>
              </a:rPr>
              <a:t>Atribut </a:t>
            </a:r>
            <a:r>
              <a:rPr sz="2100" dirty="0">
                <a:latin typeface="Georgia"/>
                <a:cs typeface="Georgia"/>
              </a:rPr>
              <a:t>PRASYARAT </a:t>
            </a:r>
            <a:r>
              <a:rPr sz="2100" spc="-5" dirty="0">
                <a:latin typeface="Georgia"/>
                <a:cs typeface="Georgia"/>
              </a:rPr>
              <a:t>pada entitas MATA_KULIAH, dapat  memiliki lebih dari satu </a:t>
            </a:r>
            <a:r>
              <a:rPr sz="2100" dirty="0">
                <a:latin typeface="Georgia"/>
                <a:cs typeface="Georgia"/>
              </a:rPr>
              <a:t>nilai: </a:t>
            </a:r>
            <a:r>
              <a:rPr sz="2100" spc="-5" dirty="0">
                <a:latin typeface="Georgia"/>
                <a:cs typeface="Georgia"/>
              </a:rPr>
              <a:t>Konsep Pemrograman &amp; Algoritma  Struktur Data untuk prasyarat mata kuliah Pemrograman</a:t>
            </a:r>
            <a:r>
              <a:rPr sz="2100" spc="1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Lanjut.</a:t>
            </a:r>
            <a:endParaRPr sz="2100">
              <a:latin typeface="Georgia"/>
              <a:cs typeface="Georgia"/>
            </a:endParaRPr>
          </a:p>
          <a:p>
            <a:pPr marL="281305" marR="482600" indent="-269240">
              <a:lnSpc>
                <a:spcPts val="2270"/>
              </a:lnSpc>
              <a:spcBef>
                <a:spcPts val="151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100" b="1" spc="-5" dirty="0">
                <a:latin typeface="Georgia"/>
                <a:cs typeface="Georgia"/>
              </a:rPr>
              <a:t>Null Values Attribute: </a:t>
            </a:r>
            <a:r>
              <a:rPr sz="2100" spc="-5" dirty="0">
                <a:latin typeface="Georgia"/>
                <a:cs typeface="Georgia"/>
              </a:rPr>
              <a:t>adalah atribut dari entitas yang </a:t>
            </a:r>
            <a:r>
              <a:rPr sz="2100" spc="-10" dirty="0">
                <a:latin typeface="Georgia"/>
                <a:cs typeface="Georgia"/>
              </a:rPr>
              <a:t>tidak  </a:t>
            </a:r>
            <a:r>
              <a:rPr sz="2100" spc="-5" dirty="0">
                <a:latin typeface="Georgia"/>
                <a:cs typeface="Georgia"/>
              </a:rPr>
              <a:t>memiliki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nilai.</a:t>
            </a:r>
            <a:endParaRPr sz="2100">
              <a:latin typeface="Georgia"/>
              <a:cs typeface="Georgia"/>
            </a:endParaRPr>
          </a:p>
          <a:p>
            <a:pPr marL="281305">
              <a:lnSpc>
                <a:spcPct val="100000"/>
              </a:lnSpc>
              <a:spcBef>
                <a:spcPts val="215"/>
              </a:spcBef>
            </a:pP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Contoh:</a:t>
            </a:r>
            <a:endParaRPr sz="2100">
              <a:latin typeface="Georgia"/>
              <a:cs typeface="Georgia"/>
            </a:endParaRPr>
          </a:p>
          <a:p>
            <a:pPr marL="281305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Georgia"/>
                <a:cs typeface="Georgia"/>
              </a:rPr>
              <a:t>Atribut PENDIDIKAN TINGGI untuk tamatan</a:t>
            </a:r>
            <a:r>
              <a:rPr sz="2100" spc="6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SMP.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144" y="843788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ER Data</a:t>
            </a:r>
            <a:r>
              <a:rPr sz="3000" u="none" spc="-55" dirty="0">
                <a:solidFill>
                  <a:srgbClr val="7A989A"/>
                </a:solidFill>
              </a:rPr>
              <a:t> </a:t>
            </a:r>
            <a:r>
              <a:rPr sz="3000" u="none" spc="-5" dirty="0">
                <a:solidFill>
                  <a:srgbClr val="7A989A"/>
                </a:solidFill>
              </a:rPr>
              <a:t>Model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1910714"/>
            </a:xfrm>
            <a:custGeom>
              <a:avLst/>
              <a:gdLst/>
              <a:ahLst/>
              <a:cxnLst/>
              <a:rect l="l" t="t" r="r" b="b"/>
              <a:pathLst>
                <a:path w="8845550" h="1910714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1910714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1910714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1910714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339470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0739" y="1823719"/>
            <a:ext cx="7687309" cy="2768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1305" marR="5080" indent="-269240">
              <a:lnSpc>
                <a:spcPts val="2160"/>
              </a:lnSpc>
              <a:spcBef>
                <a:spcPts val="370"/>
              </a:spcBef>
              <a:buClr>
                <a:srgbClr val="D16349"/>
              </a:buClr>
              <a:buSzPct val="8500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000" b="1" spc="-10" dirty="0">
                <a:latin typeface="Georgia"/>
                <a:cs typeface="Georgia"/>
              </a:rPr>
              <a:t>Derived Attribute: </a:t>
            </a:r>
            <a:r>
              <a:rPr sz="2000" spc="-5" dirty="0">
                <a:latin typeface="Georgia"/>
                <a:cs typeface="Georgia"/>
              </a:rPr>
              <a:t>adalah atribut yang nilainya dapat diisi atau  diturunkan dari perhitungan atau algoritma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tertentu.</a:t>
            </a:r>
            <a:endParaRPr sz="2000">
              <a:latin typeface="Georgia"/>
              <a:cs typeface="Georgia"/>
            </a:endParaRPr>
          </a:p>
          <a:p>
            <a:pPr marL="281305">
              <a:lnSpc>
                <a:spcPct val="100000"/>
              </a:lnSpc>
              <a:spcBef>
                <a:spcPts val="204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Contoh:</a:t>
            </a:r>
            <a:endParaRPr sz="2000">
              <a:latin typeface="Georgia"/>
              <a:cs typeface="Georgia"/>
            </a:endParaRPr>
          </a:p>
          <a:p>
            <a:pPr marL="475615" lvl="1" indent="-194945">
              <a:lnSpc>
                <a:spcPct val="100000"/>
              </a:lnSpc>
              <a:spcBef>
                <a:spcPts val="240"/>
              </a:spcBef>
              <a:buChar char="-"/>
              <a:tabLst>
                <a:tab pos="476250" algn="l"/>
              </a:tabLst>
            </a:pPr>
            <a:r>
              <a:rPr sz="2000" spc="-5" dirty="0">
                <a:latin typeface="Georgia"/>
                <a:cs typeface="Georgia"/>
              </a:rPr>
              <a:t>Atribut UMUR, dapat dihitung dari atribut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TGL_LAHIR</a:t>
            </a:r>
            <a:endParaRPr sz="2000">
              <a:latin typeface="Georgia"/>
              <a:cs typeface="Georgia"/>
            </a:endParaRPr>
          </a:p>
          <a:p>
            <a:pPr marL="475615" marR="447675" lvl="1" indent="-194310">
              <a:lnSpc>
                <a:spcPts val="2160"/>
              </a:lnSpc>
              <a:spcBef>
                <a:spcPts val="515"/>
              </a:spcBef>
              <a:buChar char="-"/>
              <a:tabLst>
                <a:tab pos="476250" algn="l"/>
              </a:tabLst>
            </a:pPr>
            <a:r>
              <a:rPr sz="2000" spc="-5" dirty="0">
                <a:latin typeface="Georgia"/>
                <a:cs typeface="Georgia"/>
              </a:rPr>
              <a:t>Atribut </a:t>
            </a:r>
            <a:r>
              <a:rPr sz="2000" spc="-10" dirty="0">
                <a:latin typeface="Georgia"/>
                <a:cs typeface="Georgia"/>
              </a:rPr>
              <a:t>LAMA_KULIAH, </a:t>
            </a:r>
            <a:r>
              <a:rPr sz="2000" spc="-5" dirty="0">
                <a:latin typeface="Georgia"/>
                <a:cs typeface="Georgia"/>
              </a:rPr>
              <a:t>dapat dihitung dari NRP yang  merupakan kombinasi antara digit tahun dan digit yang lain  </a:t>
            </a:r>
            <a:r>
              <a:rPr sz="2000" spc="-10" dirty="0">
                <a:latin typeface="Georgia"/>
                <a:cs typeface="Georgia"/>
              </a:rPr>
              <a:t>(7206…).</a:t>
            </a:r>
            <a:endParaRPr sz="2000">
              <a:latin typeface="Georgia"/>
              <a:cs typeface="Georgia"/>
            </a:endParaRPr>
          </a:p>
          <a:p>
            <a:pPr marL="475615" marR="449580" lvl="1" indent="-194945">
              <a:lnSpc>
                <a:spcPts val="2160"/>
              </a:lnSpc>
              <a:spcBef>
                <a:spcPts val="480"/>
              </a:spcBef>
              <a:buChar char="-"/>
              <a:tabLst>
                <a:tab pos="476250" algn="l"/>
              </a:tabLst>
            </a:pPr>
            <a:r>
              <a:rPr sz="2000" spc="-5" dirty="0">
                <a:latin typeface="Georgia"/>
                <a:cs typeface="Georgia"/>
              </a:rPr>
              <a:t>Atribut INDEX_PRESTASI, dapat dihitung dari NILAI yang  diperoleh MAHASISWA.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7629" y="4595748"/>
            <a:ext cx="8700770" cy="765810"/>
            <a:chOff x="587629" y="4595748"/>
            <a:chExt cx="8700770" cy="765810"/>
          </a:xfrm>
        </p:grpSpPr>
        <p:sp>
          <p:nvSpPr>
            <p:cNvPr id="12" name="object 12"/>
            <p:cNvSpPr/>
            <p:nvPr/>
          </p:nvSpPr>
          <p:spPr>
            <a:xfrm>
              <a:off x="6550913" y="4936235"/>
              <a:ext cx="466725" cy="231140"/>
            </a:xfrm>
            <a:custGeom>
              <a:avLst/>
              <a:gdLst/>
              <a:ahLst/>
              <a:cxnLst/>
              <a:rect l="l" t="t" r="r" b="b"/>
              <a:pathLst>
                <a:path w="466725" h="231139">
                  <a:moveTo>
                    <a:pt x="466344" y="230886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233" y="5156453"/>
              <a:ext cx="1487170" cy="196850"/>
            </a:xfrm>
            <a:custGeom>
              <a:avLst/>
              <a:gdLst/>
              <a:ahLst/>
              <a:cxnLst/>
              <a:rect l="l" t="t" r="r" b="b"/>
              <a:pathLst>
                <a:path w="1487170" h="196850">
                  <a:moveTo>
                    <a:pt x="1486662" y="196596"/>
                  </a:moveTo>
                  <a:lnTo>
                    <a:pt x="1486662" y="0"/>
                  </a:lnTo>
                  <a:lnTo>
                    <a:pt x="0" y="0"/>
                  </a:lnTo>
                  <a:lnTo>
                    <a:pt x="0" y="196596"/>
                  </a:lnTo>
                  <a:lnTo>
                    <a:pt x="1486662" y="1965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233" y="5156453"/>
              <a:ext cx="1487170" cy="196850"/>
            </a:xfrm>
            <a:custGeom>
              <a:avLst/>
              <a:gdLst/>
              <a:ahLst/>
              <a:cxnLst/>
              <a:rect l="l" t="t" r="r" b="b"/>
              <a:pathLst>
                <a:path w="1487170" h="196850">
                  <a:moveTo>
                    <a:pt x="0" y="0"/>
                  </a:moveTo>
                  <a:lnTo>
                    <a:pt x="0" y="196595"/>
                  </a:lnTo>
                </a:path>
                <a:path w="1487170" h="196850">
                  <a:moveTo>
                    <a:pt x="1486662" y="196595"/>
                  </a:moveTo>
                  <a:lnTo>
                    <a:pt x="1486662" y="0"/>
                  </a:lnTo>
                  <a:lnTo>
                    <a:pt x="0" y="0"/>
                  </a:lnTo>
                </a:path>
              </a:pathLst>
            </a:custGeom>
            <a:ln w="4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2754" y="4655057"/>
              <a:ext cx="744220" cy="322580"/>
            </a:xfrm>
            <a:custGeom>
              <a:avLst/>
              <a:gdLst/>
              <a:ahLst/>
              <a:cxnLst/>
              <a:rect l="l" t="t" r="r" b="b"/>
              <a:pathLst>
                <a:path w="744220" h="322579">
                  <a:moveTo>
                    <a:pt x="743712" y="160781"/>
                  </a:moveTo>
                  <a:lnTo>
                    <a:pt x="710184" y="95249"/>
                  </a:lnTo>
                  <a:lnTo>
                    <a:pt x="673608" y="66293"/>
                  </a:lnTo>
                  <a:lnTo>
                    <a:pt x="619506" y="41147"/>
                  </a:lnTo>
                  <a:lnTo>
                    <a:pt x="557784" y="20573"/>
                  </a:lnTo>
                  <a:lnTo>
                    <a:pt x="487680" y="3809"/>
                  </a:lnTo>
                  <a:lnTo>
                    <a:pt x="413004" y="0"/>
                  </a:lnTo>
                  <a:lnTo>
                    <a:pt x="334518" y="0"/>
                  </a:lnTo>
                  <a:lnTo>
                    <a:pt x="256032" y="3809"/>
                  </a:lnTo>
                  <a:lnTo>
                    <a:pt x="185928" y="20573"/>
                  </a:lnTo>
                  <a:lnTo>
                    <a:pt x="124205" y="41147"/>
                  </a:lnTo>
                  <a:lnTo>
                    <a:pt x="70103" y="66293"/>
                  </a:lnTo>
                  <a:lnTo>
                    <a:pt x="33527" y="95249"/>
                  </a:lnTo>
                  <a:lnTo>
                    <a:pt x="8381" y="128015"/>
                  </a:lnTo>
                  <a:lnTo>
                    <a:pt x="0" y="160781"/>
                  </a:lnTo>
                  <a:lnTo>
                    <a:pt x="8382" y="194309"/>
                  </a:lnTo>
                  <a:lnTo>
                    <a:pt x="33528" y="227075"/>
                  </a:lnTo>
                  <a:lnTo>
                    <a:pt x="70104" y="256031"/>
                  </a:lnTo>
                  <a:lnTo>
                    <a:pt x="124205" y="280415"/>
                  </a:lnTo>
                  <a:lnTo>
                    <a:pt x="167416" y="295481"/>
                  </a:lnTo>
                  <a:lnTo>
                    <a:pt x="214830" y="307209"/>
                  </a:lnTo>
                  <a:lnTo>
                    <a:pt x="265397" y="315594"/>
                  </a:lnTo>
                  <a:lnTo>
                    <a:pt x="318068" y="320634"/>
                  </a:lnTo>
                  <a:lnTo>
                    <a:pt x="371794" y="322325"/>
                  </a:lnTo>
                  <a:lnTo>
                    <a:pt x="425524" y="320664"/>
                  </a:lnTo>
                  <a:lnTo>
                    <a:pt x="478210" y="315646"/>
                  </a:lnTo>
                  <a:lnTo>
                    <a:pt x="528802" y="307267"/>
                  </a:lnTo>
                  <a:lnTo>
                    <a:pt x="576250" y="295525"/>
                  </a:lnTo>
                  <a:lnTo>
                    <a:pt x="619506" y="280415"/>
                  </a:lnTo>
                  <a:lnTo>
                    <a:pt x="673608" y="256031"/>
                  </a:lnTo>
                  <a:lnTo>
                    <a:pt x="710184" y="227075"/>
                  </a:lnTo>
                  <a:lnTo>
                    <a:pt x="735330" y="194309"/>
                  </a:lnTo>
                  <a:lnTo>
                    <a:pt x="743712" y="1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2754" y="4655057"/>
              <a:ext cx="744220" cy="322580"/>
            </a:xfrm>
            <a:custGeom>
              <a:avLst/>
              <a:gdLst/>
              <a:ahLst/>
              <a:cxnLst/>
              <a:rect l="l" t="t" r="r" b="b"/>
              <a:pathLst>
                <a:path w="744220" h="322579">
                  <a:moveTo>
                    <a:pt x="0" y="160781"/>
                  </a:moveTo>
                  <a:lnTo>
                    <a:pt x="33527" y="95249"/>
                  </a:lnTo>
                  <a:lnTo>
                    <a:pt x="70103" y="66293"/>
                  </a:lnTo>
                  <a:lnTo>
                    <a:pt x="124205" y="41147"/>
                  </a:lnTo>
                  <a:lnTo>
                    <a:pt x="185928" y="20573"/>
                  </a:lnTo>
                  <a:lnTo>
                    <a:pt x="256032" y="3809"/>
                  </a:lnTo>
                  <a:lnTo>
                    <a:pt x="334518" y="0"/>
                  </a:lnTo>
                  <a:lnTo>
                    <a:pt x="413004" y="0"/>
                  </a:lnTo>
                  <a:lnTo>
                    <a:pt x="487680" y="3809"/>
                  </a:lnTo>
                  <a:lnTo>
                    <a:pt x="557784" y="20573"/>
                  </a:lnTo>
                  <a:lnTo>
                    <a:pt x="619506" y="41147"/>
                  </a:lnTo>
                  <a:lnTo>
                    <a:pt x="673608" y="66293"/>
                  </a:lnTo>
                  <a:lnTo>
                    <a:pt x="710184" y="95249"/>
                  </a:lnTo>
                  <a:lnTo>
                    <a:pt x="735330" y="128015"/>
                  </a:lnTo>
                  <a:lnTo>
                    <a:pt x="743712" y="160781"/>
                  </a:lnTo>
                  <a:lnTo>
                    <a:pt x="735330" y="194309"/>
                  </a:lnTo>
                  <a:lnTo>
                    <a:pt x="710184" y="227075"/>
                  </a:lnTo>
                  <a:lnTo>
                    <a:pt x="673608" y="256031"/>
                  </a:lnTo>
                  <a:lnTo>
                    <a:pt x="619506" y="280415"/>
                  </a:lnTo>
                  <a:lnTo>
                    <a:pt x="576250" y="295525"/>
                  </a:lnTo>
                  <a:lnTo>
                    <a:pt x="528802" y="307267"/>
                  </a:lnTo>
                  <a:lnTo>
                    <a:pt x="478210" y="315646"/>
                  </a:lnTo>
                  <a:lnTo>
                    <a:pt x="425524" y="320664"/>
                  </a:lnTo>
                  <a:lnTo>
                    <a:pt x="371794" y="322325"/>
                  </a:lnTo>
                  <a:lnTo>
                    <a:pt x="318068" y="320634"/>
                  </a:lnTo>
                  <a:lnTo>
                    <a:pt x="265397" y="315594"/>
                  </a:lnTo>
                  <a:lnTo>
                    <a:pt x="214830" y="307209"/>
                  </a:lnTo>
                  <a:lnTo>
                    <a:pt x="167416" y="295481"/>
                  </a:lnTo>
                  <a:lnTo>
                    <a:pt x="124205" y="280415"/>
                  </a:lnTo>
                  <a:lnTo>
                    <a:pt x="70104" y="256031"/>
                  </a:lnTo>
                  <a:lnTo>
                    <a:pt x="33528" y="227075"/>
                  </a:lnTo>
                  <a:lnTo>
                    <a:pt x="8382" y="194309"/>
                  </a:lnTo>
                  <a:lnTo>
                    <a:pt x="0" y="160781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400" y="4758689"/>
              <a:ext cx="329183" cy="237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18832" y="4604003"/>
              <a:ext cx="742950" cy="322580"/>
            </a:xfrm>
            <a:custGeom>
              <a:avLst/>
              <a:gdLst/>
              <a:ahLst/>
              <a:cxnLst/>
              <a:rect l="l" t="t" r="r" b="b"/>
              <a:pathLst>
                <a:path w="742950" h="322579">
                  <a:moveTo>
                    <a:pt x="0" y="160781"/>
                  </a:moveTo>
                  <a:lnTo>
                    <a:pt x="32765" y="94487"/>
                  </a:lnTo>
                  <a:lnTo>
                    <a:pt x="70103" y="65531"/>
                  </a:lnTo>
                  <a:lnTo>
                    <a:pt x="123444" y="41147"/>
                  </a:lnTo>
                  <a:lnTo>
                    <a:pt x="185928" y="20573"/>
                  </a:lnTo>
                  <a:lnTo>
                    <a:pt x="256032" y="3809"/>
                  </a:lnTo>
                  <a:lnTo>
                    <a:pt x="334518" y="0"/>
                  </a:lnTo>
                  <a:lnTo>
                    <a:pt x="408431" y="0"/>
                  </a:lnTo>
                  <a:lnTo>
                    <a:pt x="486918" y="3809"/>
                  </a:lnTo>
                  <a:lnTo>
                    <a:pt x="557022" y="20573"/>
                  </a:lnTo>
                  <a:lnTo>
                    <a:pt x="619506" y="41147"/>
                  </a:lnTo>
                  <a:lnTo>
                    <a:pt x="672846" y="65531"/>
                  </a:lnTo>
                  <a:lnTo>
                    <a:pt x="710184" y="94487"/>
                  </a:lnTo>
                  <a:lnTo>
                    <a:pt x="734568" y="128015"/>
                  </a:lnTo>
                  <a:lnTo>
                    <a:pt x="742950" y="160781"/>
                  </a:lnTo>
                  <a:lnTo>
                    <a:pt x="734568" y="193547"/>
                  </a:lnTo>
                  <a:lnTo>
                    <a:pt x="710184" y="227075"/>
                  </a:lnTo>
                  <a:lnTo>
                    <a:pt x="672846" y="255269"/>
                  </a:lnTo>
                  <a:lnTo>
                    <a:pt x="619506" y="280415"/>
                  </a:lnTo>
                  <a:lnTo>
                    <a:pt x="574667" y="295428"/>
                  </a:lnTo>
                  <a:lnTo>
                    <a:pt x="526650" y="307104"/>
                  </a:lnTo>
                  <a:lnTo>
                    <a:pt x="476249" y="315444"/>
                  </a:lnTo>
                  <a:lnTo>
                    <a:pt x="424259" y="320448"/>
                  </a:lnTo>
                  <a:lnTo>
                    <a:pt x="371475" y="322116"/>
                  </a:lnTo>
                  <a:lnTo>
                    <a:pt x="318690" y="320448"/>
                  </a:lnTo>
                  <a:lnTo>
                    <a:pt x="266700" y="315444"/>
                  </a:lnTo>
                  <a:lnTo>
                    <a:pt x="216299" y="307104"/>
                  </a:lnTo>
                  <a:lnTo>
                    <a:pt x="168282" y="295428"/>
                  </a:lnTo>
                  <a:lnTo>
                    <a:pt x="123444" y="280415"/>
                  </a:lnTo>
                  <a:lnTo>
                    <a:pt x="70104" y="255269"/>
                  </a:lnTo>
                  <a:lnTo>
                    <a:pt x="32766" y="227075"/>
                  </a:lnTo>
                  <a:lnTo>
                    <a:pt x="8382" y="193547"/>
                  </a:lnTo>
                  <a:lnTo>
                    <a:pt x="0" y="160781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613" y="4707635"/>
              <a:ext cx="426719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9039" y="4925567"/>
              <a:ext cx="186055" cy="231140"/>
            </a:xfrm>
            <a:custGeom>
              <a:avLst/>
              <a:gdLst/>
              <a:ahLst/>
              <a:cxnLst/>
              <a:rect l="l" t="t" r="r" b="b"/>
              <a:pathLst>
                <a:path w="186054" h="231139">
                  <a:moveTo>
                    <a:pt x="0" y="230886"/>
                  </a:moveTo>
                  <a:lnTo>
                    <a:pt x="185927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08111" y="5298947"/>
              <a:ext cx="772160" cy="54610"/>
            </a:xfrm>
            <a:custGeom>
              <a:avLst/>
              <a:gdLst/>
              <a:ahLst/>
              <a:cxnLst/>
              <a:rect l="l" t="t" r="r" b="b"/>
              <a:pathLst>
                <a:path w="772159" h="54610">
                  <a:moveTo>
                    <a:pt x="0" y="54101"/>
                  </a:moveTo>
                  <a:lnTo>
                    <a:pt x="37718" y="41910"/>
                  </a:lnTo>
                  <a:lnTo>
                    <a:pt x="124586" y="20574"/>
                  </a:lnTo>
                  <a:lnTo>
                    <a:pt x="223646" y="4572"/>
                  </a:lnTo>
                  <a:lnTo>
                    <a:pt x="333374" y="0"/>
                  </a:lnTo>
                  <a:lnTo>
                    <a:pt x="438530" y="0"/>
                  </a:lnTo>
                  <a:lnTo>
                    <a:pt x="548258" y="4572"/>
                  </a:lnTo>
                  <a:lnTo>
                    <a:pt x="647318" y="20574"/>
                  </a:lnTo>
                  <a:lnTo>
                    <a:pt x="734186" y="41910"/>
                  </a:lnTo>
                  <a:lnTo>
                    <a:pt x="771905" y="54101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2177" y="4964429"/>
              <a:ext cx="180340" cy="224154"/>
            </a:xfrm>
            <a:custGeom>
              <a:avLst/>
              <a:gdLst/>
              <a:ahLst/>
              <a:cxnLst/>
              <a:rect l="l" t="t" r="r" b="b"/>
              <a:pathLst>
                <a:path w="180339" h="224154">
                  <a:moveTo>
                    <a:pt x="0" y="224027"/>
                  </a:moveTo>
                  <a:lnTo>
                    <a:pt x="179831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8041" y="4968239"/>
              <a:ext cx="452120" cy="224154"/>
            </a:xfrm>
            <a:custGeom>
              <a:avLst/>
              <a:gdLst/>
              <a:ahLst/>
              <a:cxnLst/>
              <a:rect l="l" t="t" r="r" b="b"/>
              <a:pathLst>
                <a:path w="452119" h="224154">
                  <a:moveTo>
                    <a:pt x="451866" y="224027"/>
                  </a:moveTo>
                  <a:lnTo>
                    <a:pt x="0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884" y="4695443"/>
              <a:ext cx="1838960" cy="657860"/>
            </a:xfrm>
            <a:custGeom>
              <a:avLst/>
              <a:gdLst/>
              <a:ahLst/>
              <a:cxnLst/>
              <a:rect l="l" t="t" r="r" b="b"/>
              <a:pathLst>
                <a:path w="1838960" h="657860">
                  <a:moveTo>
                    <a:pt x="720090" y="155448"/>
                  </a:moveTo>
                  <a:lnTo>
                    <a:pt x="688086" y="92202"/>
                  </a:lnTo>
                  <a:lnTo>
                    <a:pt x="652272" y="64008"/>
                  </a:lnTo>
                  <a:lnTo>
                    <a:pt x="599694" y="39624"/>
                  </a:lnTo>
                  <a:lnTo>
                    <a:pt x="540258" y="19812"/>
                  </a:lnTo>
                  <a:lnTo>
                    <a:pt x="472440" y="3810"/>
                  </a:lnTo>
                  <a:lnTo>
                    <a:pt x="400050" y="0"/>
                  </a:lnTo>
                  <a:lnTo>
                    <a:pt x="323850" y="0"/>
                  </a:lnTo>
                  <a:lnTo>
                    <a:pt x="248412" y="3810"/>
                  </a:lnTo>
                  <a:lnTo>
                    <a:pt x="179832" y="19812"/>
                  </a:lnTo>
                  <a:lnTo>
                    <a:pt x="120396" y="39624"/>
                  </a:lnTo>
                  <a:lnTo>
                    <a:pt x="67818" y="64008"/>
                  </a:lnTo>
                  <a:lnTo>
                    <a:pt x="32004" y="92202"/>
                  </a:lnTo>
                  <a:lnTo>
                    <a:pt x="8382" y="124206"/>
                  </a:lnTo>
                  <a:lnTo>
                    <a:pt x="0" y="155448"/>
                  </a:lnTo>
                  <a:lnTo>
                    <a:pt x="8382" y="187452"/>
                  </a:lnTo>
                  <a:lnTo>
                    <a:pt x="32004" y="219456"/>
                  </a:lnTo>
                  <a:lnTo>
                    <a:pt x="67818" y="247650"/>
                  </a:lnTo>
                  <a:lnTo>
                    <a:pt x="120396" y="272034"/>
                  </a:lnTo>
                  <a:lnTo>
                    <a:pt x="162394" y="286499"/>
                  </a:lnTo>
                  <a:lnTo>
                    <a:pt x="208343" y="297764"/>
                  </a:lnTo>
                  <a:lnTo>
                    <a:pt x="257238" y="305828"/>
                  </a:lnTo>
                  <a:lnTo>
                    <a:pt x="308114" y="310680"/>
                  </a:lnTo>
                  <a:lnTo>
                    <a:pt x="359981" y="312318"/>
                  </a:lnTo>
                  <a:lnTo>
                    <a:pt x="411861" y="310743"/>
                  </a:lnTo>
                  <a:lnTo>
                    <a:pt x="462749" y="305930"/>
                  </a:lnTo>
                  <a:lnTo>
                    <a:pt x="511670" y="297878"/>
                  </a:lnTo>
                  <a:lnTo>
                    <a:pt x="557644" y="286588"/>
                  </a:lnTo>
                  <a:lnTo>
                    <a:pt x="599694" y="272034"/>
                  </a:lnTo>
                  <a:lnTo>
                    <a:pt x="652272" y="247650"/>
                  </a:lnTo>
                  <a:lnTo>
                    <a:pt x="688086" y="219456"/>
                  </a:lnTo>
                  <a:lnTo>
                    <a:pt x="711708" y="187452"/>
                  </a:lnTo>
                  <a:lnTo>
                    <a:pt x="720090" y="155448"/>
                  </a:lnTo>
                  <a:close/>
                </a:path>
                <a:path w="1838960" h="657860">
                  <a:moveTo>
                    <a:pt x="1838706" y="486156"/>
                  </a:moveTo>
                  <a:lnTo>
                    <a:pt x="398526" y="486156"/>
                  </a:lnTo>
                  <a:lnTo>
                    <a:pt x="398526" y="657606"/>
                  </a:lnTo>
                  <a:lnTo>
                    <a:pt x="1838706" y="657606"/>
                  </a:lnTo>
                  <a:lnTo>
                    <a:pt x="1838706" y="486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884" y="4695443"/>
              <a:ext cx="720090" cy="312420"/>
            </a:xfrm>
            <a:custGeom>
              <a:avLst/>
              <a:gdLst/>
              <a:ahLst/>
              <a:cxnLst/>
              <a:rect l="l" t="t" r="r" b="b"/>
              <a:pathLst>
                <a:path w="720090" h="312420">
                  <a:moveTo>
                    <a:pt x="0" y="155448"/>
                  </a:moveTo>
                  <a:lnTo>
                    <a:pt x="32003" y="92202"/>
                  </a:lnTo>
                  <a:lnTo>
                    <a:pt x="67818" y="64008"/>
                  </a:lnTo>
                  <a:lnTo>
                    <a:pt x="120396" y="39624"/>
                  </a:lnTo>
                  <a:lnTo>
                    <a:pt x="179832" y="19812"/>
                  </a:lnTo>
                  <a:lnTo>
                    <a:pt x="248411" y="3810"/>
                  </a:lnTo>
                  <a:lnTo>
                    <a:pt x="323850" y="0"/>
                  </a:lnTo>
                  <a:lnTo>
                    <a:pt x="400050" y="0"/>
                  </a:lnTo>
                  <a:lnTo>
                    <a:pt x="472440" y="3810"/>
                  </a:lnTo>
                  <a:lnTo>
                    <a:pt x="540258" y="19812"/>
                  </a:lnTo>
                  <a:lnTo>
                    <a:pt x="599694" y="39624"/>
                  </a:lnTo>
                  <a:lnTo>
                    <a:pt x="652272" y="64008"/>
                  </a:lnTo>
                  <a:lnTo>
                    <a:pt x="688086" y="92202"/>
                  </a:lnTo>
                  <a:lnTo>
                    <a:pt x="711708" y="124206"/>
                  </a:lnTo>
                  <a:lnTo>
                    <a:pt x="720090" y="155448"/>
                  </a:lnTo>
                  <a:lnTo>
                    <a:pt x="711708" y="187452"/>
                  </a:lnTo>
                  <a:lnTo>
                    <a:pt x="688086" y="219456"/>
                  </a:lnTo>
                  <a:lnTo>
                    <a:pt x="652272" y="247650"/>
                  </a:lnTo>
                  <a:lnTo>
                    <a:pt x="599694" y="272034"/>
                  </a:lnTo>
                  <a:lnTo>
                    <a:pt x="557652" y="286576"/>
                  </a:lnTo>
                  <a:lnTo>
                    <a:pt x="511677" y="297868"/>
                  </a:lnTo>
                  <a:lnTo>
                    <a:pt x="462752" y="305918"/>
                  </a:lnTo>
                  <a:lnTo>
                    <a:pt x="411862" y="310731"/>
                  </a:lnTo>
                  <a:lnTo>
                    <a:pt x="359992" y="312315"/>
                  </a:lnTo>
                  <a:lnTo>
                    <a:pt x="308126" y="310676"/>
                  </a:lnTo>
                  <a:lnTo>
                    <a:pt x="257249" y="305822"/>
                  </a:lnTo>
                  <a:lnTo>
                    <a:pt x="208345" y="297759"/>
                  </a:lnTo>
                  <a:lnTo>
                    <a:pt x="162399" y="286494"/>
                  </a:lnTo>
                  <a:lnTo>
                    <a:pt x="120396" y="272034"/>
                  </a:lnTo>
                  <a:lnTo>
                    <a:pt x="67818" y="247650"/>
                  </a:lnTo>
                  <a:lnTo>
                    <a:pt x="32004" y="219456"/>
                  </a:lnTo>
                  <a:lnTo>
                    <a:pt x="8382" y="187452"/>
                  </a:lnTo>
                  <a:lnTo>
                    <a:pt x="0" y="155448"/>
                  </a:lnTo>
                  <a:close/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9780" y="4738370"/>
            <a:ext cx="36322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NRP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30273" y="4634610"/>
            <a:ext cx="2901950" cy="718820"/>
            <a:chOff x="1930273" y="4634610"/>
            <a:chExt cx="2901950" cy="718820"/>
          </a:xfrm>
        </p:grpSpPr>
        <p:sp>
          <p:nvSpPr>
            <p:cNvPr id="28" name="object 28"/>
            <p:cNvSpPr/>
            <p:nvPr/>
          </p:nvSpPr>
          <p:spPr>
            <a:xfrm>
              <a:off x="1938528" y="4645913"/>
              <a:ext cx="720090" cy="312420"/>
            </a:xfrm>
            <a:custGeom>
              <a:avLst/>
              <a:gdLst/>
              <a:ahLst/>
              <a:cxnLst/>
              <a:rect l="l" t="t" r="r" b="b"/>
              <a:pathLst>
                <a:path w="720089" h="312420">
                  <a:moveTo>
                    <a:pt x="0" y="155448"/>
                  </a:moveTo>
                  <a:lnTo>
                    <a:pt x="32003" y="91440"/>
                  </a:lnTo>
                  <a:lnTo>
                    <a:pt x="67818" y="64008"/>
                  </a:lnTo>
                  <a:lnTo>
                    <a:pt x="119634" y="39624"/>
                  </a:lnTo>
                  <a:lnTo>
                    <a:pt x="179832" y="19812"/>
                  </a:lnTo>
                  <a:lnTo>
                    <a:pt x="247650" y="3810"/>
                  </a:lnTo>
                  <a:lnTo>
                    <a:pt x="323850" y="0"/>
                  </a:lnTo>
                  <a:lnTo>
                    <a:pt x="395478" y="0"/>
                  </a:lnTo>
                  <a:lnTo>
                    <a:pt x="471678" y="3810"/>
                  </a:lnTo>
                  <a:lnTo>
                    <a:pt x="539496" y="19812"/>
                  </a:lnTo>
                  <a:lnTo>
                    <a:pt x="599694" y="39624"/>
                  </a:lnTo>
                  <a:lnTo>
                    <a:pt x="651510" y="64008"/>
                  </a:lnTo>
                  <a:lnTo>
                    <a:pt x="688086" y="91440"/>
                  </a:lnTo>
                  <a:lnTo>
                    <a:pt x="711708" y="123444"/>
                  </a:lnTo>
                  <a:lnTo>
                    <a:pt x="720090" y="155448"/>
                  </a:lnTo>
                  <a:lnTo>
                    <a:pt x="711708" y="187452"/>
                  </a:lnTo>
                  <a:lnTo>
                    <a:pt x="688086" y="219456"/>
                  </a:lnTo>
                  <a:lnTo>
                    <a:pt x="651510" y="247650"/>
                  </a:lnTo>
                  <a:lnTo>
                    <a:pt x="599694" y="272034"/>
                  </a:lnTo>
                  <a:lnTo>
                    <a:pt x="557286" y="286514"/>
                  </a:lnTo>
                  <a:lnTo>
                    <a:pt x="511147" y="297777"/>
                  </a:lnTo>
                  <a:lnTo>
                    <a:pt x="462208" y="305822"/>
                  </a:lnTo>
                  <a:lnTo>
                    <a:pt x="411402" y="310649"/>
                  </a:lnTo>
                  <a:lnTo>
                    <a:pt x="359664" y="312258"/>
                  </a:lnTo>
                  <a:lnTo>
                    <a:pt x="307925" y="310649"/>
                  </a:lnTo>
                  <a:lnTo>
                    <a:pt x="257119" y="305822"/>
                  </a:lnTo>
                  <a:lnTo>
                    <a:pt x="208180" y="297777"/>
                  </a:lnTo>
                  <a:lnTo>
                    <a:pt x="162041" y="286514"/>
                  </a:lnTo>
                  <a:lnTo>
                    <a:pt x="119634" y="272034"/>
                  </a:lnTo>
                  <a:lnTo>
                    <a:pt x="67818" y="247650"/>
                  </a:lnTo>
                  <a:lnTo>
                    <a:pt x="32004" y="219456"/>
                  </a:lnTo>
                  <a:lnTo>
                    <a:pt x="7620" y="187452"/>
                  </a:lnTo>
                  <a:lnTo>
                    <a:pt x="0" y="155448"/>
                  </a:lnTo>
                  <a:close/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4164" y="4957571"/>
              <a:ext cx="180340" cy="224154"/>
            </a:xfrm>
            <a:custGeom>
              <a:avLst/>
              <a:gdLst/>
              <a:ahLst/>
              <a:cxnLst/>
              <a:rect l="l" t="t" r="r" b="b"/>
              <a:pathLst>
                <a:path w="180339" h="224154">
                  <a:moveTo>
                    <a:pt x="0" y="224027"/>
                  </a:moveTo>
                  <a:lnTo>
                    <a:pt x="179831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5294" y="4974335"/>
              <a:ext cx="452755" cy="224154"/>
            </a:xfrm>
            <a:custGeom>
              <a:avLst/>
              <a:gdLst/>
              <a:ahLst/>
              <a:cxnLst/>
              <a:rect l="l" t="t" r="r" b="b"/>
              <a:pathLst>
                <a:path w="452754" h="224154">
                  <a:moveTo>
                    <a:pt x="452627" y="224027"/>
                  </a:moveTo>
                  <a:lnTo>
                    <a:pt x="0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7980" y="4642878"/>
              <a:ext cx="1944370" cy="710565"/>
            </a:xfrm>
            <a:custGeom>
              <a:avLst/>
              <a:gdLst/>
              <a:ahLst/>
              <a:cxnLst/>
              <a:rect l="l" t="t" r="r" b="b"/>
              <a:pathLst>
                <a:path w="1944370" h="710564">
                  <a:moveTo>
                    <a:pt x="855726" y="185928"/>
                  </a:moveTo>
                  <a:lnTo>
                    <a:pt x="845820" y="147828"/>
                  </a:lnTo>
                  <a:lnTo>
                    <a:pt x="817626" y="109728"/>
                  </a:lnTo>
                  <a:lnTo>
                    <a:pt x="774954" y="76200"/>
                  </a:lnTo>
                  <a:lnTo>
                    <a:pt x="713232" y="48006"/>
                  </a:lnTo>
                  <a:lnTo>
                    <a:pt x="641604" y="23622"/>
                  </a:lnTo>
                  <a:lnTo>
                    <a:pt x="560832" y="4572"/>
                  </a:lnTo>
                  <a:lnTo>
                    <a:pt x="475488" y="0"/>
                  </a:lnTo>
                  <a:lnTo>
                    <a:pt x="384810" y="0"/>
                  </a:lnTo>
                  <a:lnTo>
                    <a:pt x="294894" y="4572"/>
                  </a:lnTo>
                  <a:lnTo>
                    <a:pt x="213360" y="23622"/>
                  </a:lnTo>
                  <a:lnTo>
                    <a:pt x="142494" y="48006"/>
                  </a:lnTo>
                  <a:lnTo>
                    <a:pt x="80772" y="76200"/>
                  </a:lnTo>
                  <a:lnTo>
                    <a:pt x="37338" y="109728"/>
                  </a:lnTo>
                  <a:lnTo>
                    <a:pt x="9144" y="147828"/>
                  </a:lnTo>
                  <a:lnTo>
                    <a:pt x="0" y="185928"/>
                  </a:lnTo>
                  <a:lnTo>
                    <a:pt x="9144" y="224028"/>
                  </a:lnTo>
                  <a:lnTo>
                    <a:pt x="37338" y="262128"/>
                  </a:lnTo>
                  <a:lnTo>
                    <a:pt x="80772" y="294894"/>
                  </a:lnTo>
                  <a:lnTo>
                    <a:pt x="142494" y="323850"/>
                  </a:lnTo>
                  <a:lnTo>
                    <a:pt x="213360" y="347472"/>
                  </a:lnTo>
                  <a:lnTo>
                    <a:pt x="294894" y="361950"/>
                  </a:lnTo>
                  <a:lnTo>
                    <a:pt x="384810" y="371094"/>
                  </a:lnTo>
                  <a:lnTo>
                    <a:pt x="475488" y="371094"/>
                  </a:lnTo>
                  <a:lnTo>
                    <a:pt x="560832" y="361950"/>
                  </a:lnTo>
                  <a:lnTo>
                    <a:pt x="641604" y="347472"/>
                  </a:lnTo>
                  <a:lnTo>
                    <a:pt x="713232" y="323850"/>
                  </a:lnTo>
                  <a:lnTo>
                    <a:pt x="774954" y="294894"/>
                  </a:lnTo>
                  <a:lnTo>
                    <a:pt x="817626" y="262128"/>
                  </a:lnTo>
                  <a:lnTo>
                    <a:pt x="845820" y="224028"/>
                  </a:lnTo>
                  <a:lnTo>
                    <a:pt x="855726" y="185928"/>
                  </a:lnTo>
                  <a:close/>
                </a:path>
                <a:path w="1944370" h="710564">
                  <a:moveTo>
                    <a:pt x="1943862" y="545579"/>
                  </a:moveTo>
                  <a:lnTo>
                    <a:pt x="504444" y="545579"/>
                  </a:lnTo>
                  <a:lnTo>
                    <a:pt x="504444" y="710171"/>
                  </a:lnTo>
                  <a:lnTo>
                    <a:pt x="1943862" y="710171"/>
                  </a:lnTo>
                  <a:lnTo>
                    <a:pt x="1943862" y="545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7980" y="4642865"/>
              <a:ext cx="855980" cy="371475"/>
            </a:xfrm>
            <a:custGeom>
              <a:avLst/>
              <a:gdLst/>
              <a:ahLst/>
              <a:cxnLst/>
              <a:rect l="l" t="t" r="r" b="b"/>
              <a:pathLst>
                <a:path w="855979" h="371475">
                  <a:moveTo>
                    <a:pt x="0" y="185927"/>
                  </a:moveTo>
                  <a:lnTo>
                    <a:pt x="9143" y="147827"/>
                  </a:lnTo>
                  <a:lnTo>
                    <a:pt x="37337" y="109727"/>
                  </a:lnTo>
                  <a:lnTo>
                    <a:pt x="80772" y="76199"/>
                  </a:lnTo>
                  <a:lnTo>
                    <a:pt x="142494" y="48005"/>
                  </a:lnTo>
                  <a:lnTo>
                    <a:pt x="213360" y="23621"/>
                  </a:lnTo>
                  <a:lnTo>
                    <a:pt x="294894" y="4571"/>
                  </a:lnTo>
                  <a:lnTo>
                    <a:pt x="384810" y="0"/>
                  </a:lnTo>
                  <a:lnTo>
                    <a:pt x="475488" y="0"/>
                  </a:lnTo>
                  <a:lnTo>
                    <a:pt x="560832" y="4571"/>
                  </a:lnTo>
                  <a:lnTo>
                    <a:pt x="641604" y="23621"/>
                  </a:lnTo>
                  <a:lnTo>
                    <a:pt x="713232" y="48005"/>
                  </a:lnTo>
                  <a:lnTo>
                    <a:pt x="774954" y="76199"/>
                  </a:lnTo>
                  <a:lnTo>
                    <a:pt x="817626" y="109727"/>
                  </a:lnTo>
                  <a:lnTo>
                    <a:pt x="845819" y="147827"/>
                  </a:lnTo>
                  <a:lnTo>
                    <a:pt x="855726" y="185927"/>
                  </a:lnTo>
                  <a:lnTo>
                    <a:pt x="845819" y="224027"/>
                  </a:lnTo>
                  <a:lnTo>
                    <a:pt x="817626" y="262127"/>
                  </a:lnTo>
                  <a:lnTo>
                    <a:pt x="774954" y="294893"/>
                  </a:lnTo>
                  <a:lnTo>
                    <a:pt x="713232" y="323849"/>
                  </a:lnTo>
                  <a:lnTo>
                    <a:pt x="641604" y="347471"/>
                  </a:lnTo>
                  <a:lnTo>
                    <a:pt x="560832" y="361949"/>
                  </a:lnTo>
                  <a:lnTo>
                    <a:pt x="475488" y="371093"/>
                  </a:lnTo>
                  <a:lnTo>
                    <a:pt x="384810" y="371093"/>
                  </a:lnTo>
                  <a:lnTo>
                    <a:pt x="294894" y="361949"/>
                  </a:lnTo>
                  <a:lnTo>
                    <a:pt x="213360" y="347471"/>
                  </a:lnTo>
                  <a:lnTo>
                    <a:pt x="142494" y="323849"/>
                  </a:lnTo>
                  <a:lnTo>
                    <a:pt x="80772" y="294893"/>
                  </a:lnTo>
                  <a:lnTo>
                    <a:pt x="37338" y="262127"/>
                  </a:lnTo>
                  <a:lnTo>
                    <a:pt x="9144" y="224027"/>
                  </a:lnTo>
                  <a:lnTo>
                    <a:pt x="0" y="185927"/>
                  </a:lnTo>
                  <a:close/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41395" y="4708652"/>
            <a:ext cx="5937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25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_MK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84675" y="4594986"/>
            <a:ext cx="982344" cy="434975"/>
            <a:chOff x="4384675" y="4594986"/>
            <a:chExt cx="982344" cy="434975"/>
          </a:xfrm>
        </p:grpSpPr>
        <p:sp>
          <p:nvSpPr>
            <p:cNvPr id="35" name="object 35"/>
            <p:cNvSpPr/>
            <p:nvPr/>
          </p:nvSpPr>
          <p:spPr>
            <a:xfrm>
              <a:off x="4392929" y="4603241"/>
              <a:ext cx="965835" cy="418465"/>
            </a:xfrm>
            <a:custGeom>
              <a:avLst/>
              <a:gdLst/>
              <a:ahLst/>
              <a:cxnLst/>
              <a:rect l="l" t="t" r="r" b="b"/>
              <a:pathLst>
                <a:path w="965835" h="418464">
                  <a:moveTo>
                    <a:pt x="965454" y="208787"/>
                  </a:moveTo>
                  <a:lnTo>
                    <a:pt x="954786" y="166115"/>
                  </a:lnTo>
                  <a:lnTo>
                    <a:pt x="922782" y="122681"/>
                  </a:lnTo>
                  <a:lnTo>
                    <a:pt x="874013" y="85343"/>
                  </a:lnTo>
                  <a:lnTo>
                    <a:pt x="804672" y="53339"/>
                  </a:lnTo>
                  <a:lnTo>
                    <a:pt x="723900" y="26669"/>
                  </a:lnTo>
                  <a:lnTo>
                    <a:pt x="633222" y="5333"/>
                  </a:lnTo>
                  <a:lnTo>
                    <a:pt x="531114" y="0"/>
                  </a:lnTo>
                  <a:lnTo>
                    <a:pt x="434340" y="0"/>
                  </a:lnTo>
                  <a:lnTo>
                    <a:pt x="332232" y="5333"/>
                  </a:lnTo>
                  <a:lnTo>
                    <a:pt x="241554" y="26669"/>
                  </a:lnTo>
                  <a:lnTo>
                    <a:pt x="160782" y="53339"/>
                  </a:lnTo>
                  <a:lnTo>
                    <a:pt x="91439" y="85343"/>
                  </a:lnTo>
                  <a:lnTo>
                    <a:pt x="42671" y="122681"/>
                  </a:lnTo>
                  <a:lnTo>
                    <a:pt x="10667" y="166115"/>
                  </a:lnTo>
                  <a:lnTo>
                    <a:pt x="0" y="208787"/>
                  </a:lnTo>
                  <a:lnTo>
                    <a:pt x="10668" y="251459"/>
                  </a:lnTo>
                  <a:lnTo>
                    <a:pt x="42672" y="294894"/>
                  </a:lnTo>
                  <a:lnTo>
                    <a:pt x="91440" y="332231"/>
                  </a:lnTo>
                  <a:lnTo>
                    <a:pt x="160782" y="364236"/>
                  </a:lnTo>
                  <a:lnTo>
                    <a:pt x="241554" y="390905"/>
                  </a:lnTo>
                  <a:lnTo>
                    <a:pt x="332232" y="407669"/>
                  </a:lnTo>
                  <a:lnTo>
                    <a:pt x="434340" y="418338"/>
                  </a:lnTo>
                  <a:lnTo>
                    <a:pt x="531114" y="418338"/>
                  </a:lnTo>
                  <a:lnTo>
                    <a:pt x="633222" y="407669"/>
                  </a:lnTo>
                  <a:lnTo>
                    <a:pt x="723900" y="390905"/>
                  </a:lnTo>
                  <a:lnTo>
                    <a:pt x="804672" y="364235"/>
                  </a:lnTo>
                  <a:lnTo>
                    <a:pt x="874013" y="332231"/>
                  </a:lnTo>
                  <a:lnTo>
                    <a:pt x="922782" y="294893"/>
                  </a:lnTo>
                  <a:lnTo>
                    <a:pt x="954786" y="251459"/>
                  </a:lnTo>
                  <a:lnTo>
                    <a:pt x="965454" y="2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2929" y="4603241"/>
              <a:ext cx="965835" cy="418465"/>
            </a:xfrm>
            <a:custGeom>
              <a:avLst/>
              <a:gdLst/>
              <a:ahLst/>
              <a:cxnLst/>
              <a:rect l="l" t="t" r="r" b="b"/>
              <a:pathLst>
                <a:path w="965835" h="418464">
                  <a:moveTo>
                    <a:pt x="0" y="208787"/>
                  </a:moveTo>
                  <a:lnTo>
                    <a:pt x="10667" y="166115"/>
                  </a:lnTo>
                  <a:lnTo>
                    <a:pt x="42671" y="122681"/>
                  </a:lnTo>
                  <a:lnTo>
                    <a:pt x="91439" y="85343"/>
                  </a:lnTo>
                  <a:lnTo>
                    <a:pt x="160782" y="53339"/>
                  </a:lnTo>
                  <a:lnTo>
                    <a:pt x="241554" y="26669"/>
                  </a:lnTo>
                  <a:lnTo>
                    <a:pt x="332232" y="5333"/>
                  </a:lnTo>
                  <a:lnTo>
                    <a:pt x="434340" y="0"/>
                  </a:lnTo>
                  <a:lnTo>
                    <a:pt x="531114" y="0"/>
                  </a:lnTo>
                  <a:lnTo>
                    <a:pt x="633222" y="5333"/>
                  </a:lnTo>
                  <a:lnTo>
                    <a:pt x="723900" y="26669"/>
                  </a:lnTo>
                  <a:lnTo>
                    <a:pt x="804672" y="53339"/>
                  </a:lnTo>
                  <a:lnTo>
                    <a:pt x="874013" y="85343"/>
                  </a:lnTo>
                  <a:lnTo>
                    <a:pt x="922782" y="122681"/>
                  </a:lnTo>
                  <a:lnTo>
                    <a:pt x="954786" y="166115"/>
                  </a:lnTo>
                  <a:lnTo>
                    <a:pt x="965454" y="208787"/>
                  </a:lnTo>
                  <a:lnTo>
                    <a:pt x="954786" y="251459"/>
                  </a:lnTo>
                  <a:lnTo>
                    <a:pt x="922782" y="294893"/>
                  </a:lnTo>
                  <a:lnTo>
                    <a:pt x="874013" y="332231"/>
                  </a:lnTo>
                  <a:lnTo>
                    <a:pt x="804672" y="364235"/>
                  </a:lnTo>
                  <a:lnTo>
                    <a:pt x="723900" y="390905"/>
                  </a:lnTo>
                  <a:lnTo>
                    <a:pt x="633222" y="407669"/>
                  </a:lnTo>
                  <a:lnTo>
                    <a:pt x="531114" y="418338"/>
                  </a:lnTo>
                  <a:lnTo>
                    <a:pt x="434340" y="418338"/>
                  </a:lnTo>
                  <a:lnTo>
                    <a:pt x="332232" y="407669"/>
                  </a:lnTo>
                  <a:lnTo>
                    <a:pt x="241554" y="390905"/>
                  </a:lnTo>
                  <a:lnTo>
                    <a:pt x="160782" y="364236"/>
                  </a:lnTo>
                  <a:lnTo>
                    <a:pt x="91440" y="332231"/>
                  </a:lnTo>
                  <a:lnTo>
                    <a:pt x="42672" y="294894"/>
                  </a:lnTo>
                  <a:lnTo>
                    <a:pt x="10668" y="251459"/>
                  </a:lnTo>
                  <a:lnTo>
                    <a:pt x="0" y="208787"/>
                  </a:lnTo>
                  <a:close/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69083" y="4694935"/>
            <a:ext cx="3212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42845" algn="l"/>
              </a:tabLst>
            </a:pPr>
            <a:r>
              <a:rPr sz="1875" spc="7" baseline="2222" dirty="0">
                <a:latin typeface="Arial"/>
                <a:cs typeface="Arial"/>
              </a:rPr>
              <a:t>N</a:t>
            </a:r>
            <a:r>
              <a:rPr sz="1875" baseline="2222" dirty="0">
                <a:latin typeface="Arial"/>
                <a:cs typeface="Arial"/>
              </a:rPr>
              <a:t>a</a:t>
            </a:r>
            <a:r>
              <a:rPr sz="1875" spc="7" baseline="2222" dirty="0">
                <a:latin typeface="Arial"/>
                <a:cs typeface="Arial"/>
              </a:rPr>
              <a:t>ma</a:t>
            </a:r>
            <a:r>
              <a:rPr sz="1875" baseline="2222" dirty="0">
                <a:latin typeface="Arial"/>
                <a:cs typeface="Arial"/>
              </a:rPr>
              <a:t>	</a:t>
            </a:r>
            <a:r>
              <a:rPr sz="1250" spc="5" dirty="0">
                <a:latin typeface="Arial"/>
                <a:cs typeface="Arial"/>
              </a:rPr>
              <a:t>Na</a:t>
            </a:r>
            <a:r>
              <a:rPr sz="1250" spc="-5" dirty="0">
                <a:latin typeface="Arial"/>
                <a:cs typeface="Arial"/>
              </a:rPr>
              <a:t>m</a:t>
            </a:r>
            <a:r>
              <a:rPr sz="1250" spc="5" dirty="0">
                <a:latin typeface="Arial"/>
                <a:cs typeface="Arial"/>
              </a:rPr>
              <a:t>a_MK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3504" y="5344795"/>
            <a:ext cx="8845550" cy="1024255"/>
            <a:chOff x="603504" y="5344795"/>
            <a:chExt cx="8845550" cy="1024255"/>
          </a:xfrm>
        </p:grpSpPr>
        <p:sp>
          <p:nvSpPr>
            <p:cNvPr id="39" name="object 39"/>
            <p:cNvSpPr/>
            <p:nvPr/>
          </p:nvSpPr>
          <p:spPr>
            <a:xfrm>
              <a:off x="603504" y="5353050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4233" y="5353050"/>
              <a:ext cx="1487170" cy="546735"/>
            </a:xfrm>
            <a:custGeom>
              <a:avLst/>
              <a:gdLst/>
              <a:ahLst/>
              <a:cxnLst/>
              <a:rect l="l" t="t" r="r" b="b"/>
              <a:pathLst>
                <a:path w="1487170" h="546735">
                  <a:moveTo>
                    <a:pt x="0" y="0"/>
                  </a:moveTo>
                  <a:lnTo>
                    <a:pt x="0" y="546354"/>
                  </a:lnTo>
                  <a:lnTo>
                    <a:pt x="1486662" y="546354"/>
                  </a:lnTo>
                  <a:lnTo>
                    <a:pt x="1486662" y="0"/>
                  </a:lnTo>
                </a:path>
              </a:pathLst>
            </a:custGeom>
            <a:ln w="4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21601" y="5458206"/>
              <a:ext cx="1011935" cy="1005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21601" y="5558790"/>
              <a:ext cx="1011935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1332" y="5353050"/>
              <a:ext cx="1045844" cy="268605"/>
            </a:xfrm>
            <a:custGeom>
              <a:avLst/>
              <a:gdLst/>
              <a:ahLst/>
              <a:cxnLst/>
              <a:rect l="l" t="t" r="r" b="b"/>
              <a:pathLst>
                <a:path w="1045845" h="268604">
                  <a:moveTo>
                    <a:pt x="0" y="107442"/>
                  </a:moveTo>
                  <a:lnTo>
                    <a:pt x="11429" y="73914"/>
                  </a:lnTo>
                  <a:lnTo>
                    <a:pt x="46481" y="41148"/>
                  </a:lnTo>
                  <a:lnTo>
                    <a:pt x="99059" y="12192"/>
                  </a:lnTo>
                  <a:lnTo>
                    <a:pt x="136779" y="0"/>
                  </a:lnTo>
                </a:path>
                <a:path w="1045845" h="268604">
                  <a:moveTo>
                    <a:pt x="908684" y="0"/>
                  </a:moveTo>
                  <a:lnTo>
                    <a:pt x="946404" y="12192"/>
                  </a:lnTo>
                  <a:lnTo>
                    <a:pt x="998982" y="41148"/>
                  </a:lnTo>
                  <a:lnTo>
                    <a:pt x="1034034" y="73914"/>
                  </a:lnTo>
                  <a:lnTo>
                    <a:pt x="1045463" y="107442"/>
                  </a:lnTo>
                  <a:lnTo>
                    <a:pt x="1034034" y="140208"/>
                  </a:lnTo>
                  <a:lnTo>
                    <a:pt x="998982" y="172974"/>
                  </a:lnTo>
                  <a:lnTo>
                    <a:pt x="946404" y="201930"/>
                  </a:lnTo>
                  <a:lnTo>
                    <a:pt x="870966" y="227076"/>
                  </a:lnTo>
                  <a:lnTo>
                    <a:pt x="784098" y="247650"/>
                  </a:lnTo>
                  <a:lnTo>
                    <a:pt x="685038" y="259842"/>
                  </a:lnTo>
                  <a:lnTo>
                    <a:pt x="575310" y="268224"/>
                  </a:lnTo>
                  <a:lnTo>
                    <a:pt x="470154" y="268224"/>
                  </a:lnTo>
                  <a:lnTo>
                    <a:pt x="360426" y="259842"/>
                  </a:lnTo>
                  <a:lnTo>
                    <a:pt x="261365" y="247650"/>
                  </a:lnTo>
                  <a:lnTo>
                    <a:pt x="174498" y="227076"/>
                  </a:lnTo>
                  <a:lnTo>
                    <a:pt x="99060" y="201930"/>
                  </a:lnTo>
                  <a:lnTo>
                    <a:pt x="46482" y="172974"/>
                  </a:lnTo>
                  <a:lnTo>
                    <a:pt x="11430" y="140208"/>
                  </a:lnTo>
                  <a:lnTo>
                    <a:pt x="0" y="107442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31935" y="5393436"/>
              <a:ext cx="518159" cy="182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75804" y="6031230"/>
              <a:ext cx="1045844" cy="300990"/>
            </a:xfrm>
            <a:custGeom>
              <a:avLst/>
              <a:gdLst/>
              <a:ahLst/>
              <a:cxnLst/>
              <a:rect l="l" t="t" r="r" b="b"/>
              <a:pathLst>
                <a:path w="1045845" h="300989">
                  <a:moveTo>
                    <a:pt x="0" y="160781"/>
                  </a:moveTo>
                  <a:lnTo>
                    <a:pt x="46481" y="95249"/>
                  </a:lnTo>
                  <a:lnTo>
                    <a:pt x="99059" y="66293"/>
                  </a:lnTo>
                  <a:lnTo>
                    <a:pt x="174498" y="41147"/>
                  </a:lnTo>
                  <a:lnTo>
                    <a:pt x="261365" y="20573"/>
                  </a:lnTo>
                  <a:lnTo>
                    <a:pt x="360426" y="3809"/>
                  </a:lnTo>
                  <a:lnTo>
                    <a:pt x="470916" y="0"/>
                  </a:lnTo>
                  <a:lnTo>
                    <a:pt x="575310" y="0"/>
                  </a:lnTo>
                  <a:lnTo>
                    <a:pt x="685800" y="3809"/>
                  </a:lnTo>
                  <a:lnTo>
                    <a:pt x="784098" y="20573"/>
                  </a:lnTo>
                  <a:lnTo>
                    <a:pt x="871728" y="41147"/>
                  </a:lnTo>
                  <a:lnTo>
                    <a:pt x="947166" y="66293"/>
                  </a:lnTo>
                  <a:lnTo>
                    <a:pt x="998982" y="95249"/>
                  </a:lnTo>
                  <a:lnTo>
                    <a:pt x="1034034" y="128015"/>
                  </a:lnTo>
                  <a:lnTo>
                    <a:pt x="1045463" y="160781"/>
                  </a:lnTo>
                  <a:lnTo>
                    <a:pt x="1034034" y="193547"/>
                  </a:lnTo>
                  <a:lnTo>
                    <a:pt x="998982" y="227075"/>
                  </a:lnTo>
                  <a:lnTo>
                    <a:pt x="947166" y="256031"/>
                  </a:lnTo>
                  <a:lnTo>
                    <a:pt x="871728" y="280415"/>
                  </a:lnTo>
                  <a:lnTo>
                    <a:pt x="824095" y="291687"/>
                  </a:lnTo>
                  <a:lnTo>
                    <a:pt x="776683" y="300990"/>
                  </a:lnTo>
                </a:path>
                <a:path w="1045845" h="300989">
                  <a:moveTo>
                    <a:pt x="269243" y="300990"/>
                  </a:moveTo>
                  <a:lnTo>
                    <a:pt x="222122" y="291723"/>
                  </a:lnTo>
                  <a:lnTo>
                    <a:pt x="174498" y="280415"/>
                  </a:lnTo>
                  <a:lnTo>
                    <a:pt x="99060" y="256031"/>
                  </a:lnTo>
                  <a:lnTo>
                    <a:pt x="46482" y="227075"/>
                  </a:lnTo>
                  <a:lnTo>
                    <a:pt x="12192" y="193547"/>
                  </a:lnTo>
                  <a:lnTo>
                    <a:pt x="0" y="160781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94497" y="6125718"/>
              <a:ext cx="609599" cy="1828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76850" y="6045708"/>
              <a:ext cx="1377315" cy="287020"/>
            </a:xfrm>
            <a:custGeom>
              <a:avLst/>
              <a:gdLst/>
              <a:ahLst/>
              <a:cxnLst/>
              <a:rect l="l" t="t" r="r" b="b"/>
              <a:pathLst>
                <a:path w="1377315" h="287020">
                  <a:moveTo>
                    <a:pt x="0" y="160782"/>
                  </a:moveTo>
                  <a:lnTo>
                    <a:pt x="60960" y="95250"/>
                  </a:lnTo>
                  <a:lnTo>
                    <a:pt x="130301" y="66294"/>
                  </a:lnTo>
                  <a:lnTo>
                    <a:pt x="229362" y="41148"/>
                  </a:lnTo>
                  <a:lnTo>
                    <a:pt x="344424" y="20574"/>
                  </a:lnTo>
                  <a:lnTo>
                    <a:pt x="473963" y="3810"/>
                  </a:lnTo>
                  <a:lnTo>
                    <a:pt x="619505" y="0"/>
                  </a:lnTo>
                  <a:lnTo>
                    <a:pt x="757427" y="0"/>
                  </a:lnTo>
                  <a:lnTo>
                    <a:pt x="902208" y="3809"/>
                  </a:lnTo>
                  <a:lnTo>
                    <a:pt x="1032510" y="20574"/>
                  </a:lnTo>
                  <a:lnTo>
                    <a:pt x="1147572" y="41147"/>
                  </a:lnTo>
                  <a:lnTo>
                    <a:pt x="1246631" y="66293"/>
                  </a:lnTo>
                  <a:lnTo>
                    <a:pt x="1315211" y="95250"/>
                  </a:lnTo>
                  <a:lnTo>
                    <a:pt x="1361693" y="128015"/>
                  </a:lnTo>
                  <a:lnTo>
                    <a:pt x="1376933" y="160781"/>
                  </a:lnTo>
                  <a:lnTo>
                    <a:pt x="1361693" y="194309"/>
                  </a:lnTo>
                  <a:lnTo>
                    <a:pt x="1315211" y="227075"/>
                  </a:lnTo>
                  <a:lnTo>
                    <a:pt x="1246631" y="256031"/>
                  </a:lnTo>
                  <a:lnTo>
                    <a:pt x="1147572" y="280415"/>
                  </a:lnTo>
                  <a:lnTo>
                    <a:pt x="1113479" y="286512"/>
                  </a:lnTo>
                </a:path>
                <a:path w="1377315" h="287020">
                  <a:moveTo>
                    <a:pt x="263454" y="286512"/>
                  </a:moveTo>
                  <a:lnTo>
                    <a:pt x="229362" y="280416"/>
                  </a:lnTo>
                  <a:lnTo>
                    <a:pt x="130301" y="256032"/>
                  </a:lnTo>
                  <a:lnTo>
                    <a:pt x="60960" y="227076"/>
                  </a:lnTo>
                  <a:lnTo>
                    <a:pt x="15239" y="194310"/>
                  </a:lnTo>
                  <a:lnTo>
                    <a:pt x="0" y="160782"/>
                  </a:lnTo>
                </a:path>
              </a:pathLst>
            </a:custGeom>
            <a:ln w="1651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84875" y="6140196"/>
              <a:ext cx="944879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4875" y="6254496"/>
              <a:ext cx="944879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57365" y="5899404"/>
              <a:ext cx="135255" cy="175260"/>
            </a:xfrm>
            <a:custGeom>
              <a:avLst/>
              <a:gdLst/>
              <a:ahLst/>
              <a:cxnLst/>
              <a:rect l="l" t="t" r="r" b="b"/>
              <a:pathLst>
                <a:path w="135254" h="175260">
                  <a:moveTo>
                    <a:pt x="134874" y="0"/>
                  </a:moveTo>
                  <a:lnTo>
                    <a:pt x="0" y="175260"/>
                  </a:lnTo>
                </a:path>
              </a:pathLst>
            </a:custGeom>
            <a:ln w="14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75804" y="5899404"/>
              <a:ext cx="128905" cy="188595"/>
            </a:xfrm>
            <a:custGeom>
              <a:avLst/>
              <a:gdLst/>
              <a:ahLst/>
              <a:cxnLst/>
              <a:rect l="l" t="t" r="r" b="b"/>
              <a:pathLst>
                <a:path w="128904" h="188595">
                  <a:moveTo>
                    <a:pt x="0" y="0"/>
                  </a:moveTo>
                  <a:lnTo>
                    <a:pt x="128778" y="188214"/>
                  </a:lnTo>
                </a:path>
              </a:pathLst>
            </a:custGeom>
            <a:ln w="14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30896" y="5457444"/>
              <a:ext cx="441325" cy="3175"/>
            </a:xfrm>
            <a:custGeom>
              <a:avLst/>
              <a:gdLst/>
              <a:ahLst/>
              <a:cxnLst/>
              <a:rect l="l" t="t" r="r" b="b"/>
              <a:pathLst>
                <a:path w="441325" h="3175">
                  <a:moveTo>
                    <a:pt x="0" y="3048"/>
                  </a:moveTo>
                  <a:lnTo>
                    <a:pt x="441198" y="0"/>
                  </a:lnTo>
                </a:path>
              </a:pathLst>
            </a:custGeom>
            <a:ln w="14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90249" y="6139434"/>
              <a:ext cx="930275" cy="193040"/>
            </a:xfrm>
            <a:custGeom>
              <a:avLst/>
              <a:gdLst/>
              <a:ahLst/>
              <a:cxnLst/>
              <a:rect l="l" t="t" r="r" b="b"/>
              <a:pathLst>
                <a:path w="930275" h="193039">
                  <a:moveTo>
                    <a:pt x="0" y="192785"/>
                  </a:moveTo>
                  <a:lnTo>
                    <a:pt x="36392" y="127254"/>
                  </a:lnTo>
                  <a:lnTo>
                    <a:pt x="83636" y="88392"/>
                  </a:lnTo>
                  <a:lnTo>
                    <a:pt x="151454" y="55626"/>
                  </a:lnTo>
                  <a:lnTo>
                    <a:pt x="229940" y="28194"/>
                  </a:lnTo>
                  <a:lnTo>
                    <a:pt x="318332" y="6096"/>
                  </a:lnTo>
                  <a:lnTo>
                    <a:pt x="418154" y="0"/>
                  </a:lnTo>
                  <a:lnTo>
                    <a:pt x="511880" y="0"/>
                  </a:lnTo>
                  <a:lnTo>
                    <a:pt x="611702" y="6096"/>
                  </a:lnTo>
                  <a:lnTo>
                    <a:pt x="700094" y="28194"/>
                  </a:lnTo>
                  <a:lnTo>
                    <a:pt x="778580" y="55626"/>
                  </a:lnTo>
                  <a:lnTo>
                    <a:pt x="846398" y="88392"/>
                  </a:lnTo>
                  <a:lnTo>
                    <a:pt x="893642" y="127254"/>
                  </a:lnTo>
                  <a:lnTo>
                    <a:pt x="924884" y="171450"/>
                  </a:lnTo>
                  <a:lnTo>
                    <a:pt x="930034" y="192785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94410" y="5181600"/>
            <a:ext cx="1440180" cy="720090"/>
          </a:xfrm>
          <a:prstGeom prst="rect">
            <a:avLst/>
          </a:prstGeom>
          <a:ln w="40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Mahasiswa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51243" y="5894387"/>
            <a:ext cx="3274060" cy="446405"/>
            <a:chOff x="1351243" y="5894387"/>
            <a:chExt cx="3274060" cy="446405"/>
          </a:xfrm>
        </p:grpSpPr>
        <p:sp>
          <p:nvSpPr>
            <p:cNvPr id="56" name="object 56"/>
            <p:cNvSpPr/>
            <p:nvPr/>
          </p:nvSpPr>
          <p:spPr>
            <a:xfrm>
              <a:off x="1359498" y="6199631"/>
              <a:ext cx="786765" cy="132715"/>
            </a:xfrm>
            <a:custGeom>
              <a:avLst/>
              <a:gdLst/>
              <a:ahLst/>
              <a:cxnLst/>
              <a:rect l="l" t="t" r="r" b="b"/>
              <a:pathLst>
                <a:path w="786764" h="132714">
                  <a:moveTo>
                    <a:pt x="786402" y="132588"/>
                  </a:moveTo>
                  <a:lnTo>
                    <a:pt x="757337" y="92202"/>
                  </a:lnTo>
                  <a:lnTo>
                    <a:pt x="717713" y="64008"/>
                  </a:lnTo>
                  <a:lnTo>
                    <a:pt x="659801" y="39624"/>
                  </a:lnTo>
                  <a:lnTo>
                    <a:pt x="593507" y="19812"/>
                  </a:lnTo>
                  <a:lnTo>
                    <a:pt x="517307" y="3810"/>
                  </a:lnTo>
                  <a:lnTo>
                    <a:pt x="433487" y="0"/>
                  </a:lnTo>
                  <a:lnTo>
                    <a:pt x="353477" y="0"/>
                  </a:lnTo>
                  <a:lnTo>
                    <a:pt x="268895" y="3810"/>
                  </a:lnTo>
                  <a:lnTo>
                    <a:pt x="193457" y="19812"/>
                  </a:lnTo>
                  <a:lnTo>
                    <a:pt x="127163" y="39624"/>
                  </a:lnTo>
                  <a:lnTo>
                    <a:pt x="69251" y="64008"/>
                  </a:lnTo>
                  <a:lnTo>
                    <a:pt x="28865" y="92202"/>
                  </a:lnTo>
                  <a:lnTo>
                    <a:pt x="2195" y="124206"/>
                  </a:lnTo>
                  <a:lnTo>
                    <a:pt x="0" y="132588"/>
                  </a:lnTo>
                  <a:lnTo>
                    <a:pt x="786402" y="132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9498" y="6199631"/>
              <a:ext cx="786765" cy="132715"/>
            </a:xfrm>
            <a:custGeom>
              <a:avLst/>
              <a:gdLst/>
              <a:ahLst/>
              <a:cxnLst/>
              <a:rect l="l" t="t" r="r" b="b"/>
              <a:pathLst>
                <a:path w="786764" h="132714">
                  <a:moveTo>
                    <a:pt x="0" y="132588"/>
                  </a:moveTo>
                  <a:lnTo>
                    <a:pt x="28865" y="92202"/>
                  </a:lnTo>
                  <a:lnTo>
                    <a:pt x="69251" y="64008"/>
                  </a:lnTo>
                  <a:lnTo>
                    <a:pt x="127163" y="39624"/>
                  </a:lnTo>
                  <a:lnTo>
                    <a:pt x="193457" y="19812"/>
                  </a:lnTo>
                  <a:lnTo>
                    <a:pt x="268895" y="3810"/>
                  </a:lnTo>
                  <a:lnTo>
                    <a:pt x="353477" y="0"/>
                  </a:lnTo>
                  <a:lnTo>
                    <a:pt x="433487" y="0"/>
                  </a:lnTo>
                  <a:lnTo>
                    <a:pt x="517307" y="3810"/>
                  </a:lnTo>
                  <a:lnTo>
                    <a:pt x="593507" y="19812"/>
                  </a:lnTo>
                  <a:lnTo>
                    <a:pt x="659801" y="39624"/>
                  </a:lnTo>
                  <a:lnTo>
                    <a:pt x="717713" y="64008"/>
                  </a:lnTo>
                  <a:lnTo>
                    <a:pt x="757337" y="92202"/>
                  </a:lnTo>
                  <a:lnTo>
                    <a:pt x="784007" y="124206"/>
                  </a:lnTo>
                  <a:lnTo>
                    <a:pt x="786402" y="132588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4885" y="590168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14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9406" y="6146291"/>
              <a:ext cx="927735" cy="186055"/>
            </a:xfrm>
            <a:custGeom>
              <a:avLst/>
              <a:gdLst/>
              <a:ahLst/>
              <a:cxnLst/>
              <a:rect l="l" t="t" r="r" b="b"/>
              <a:pathLst>
                <a:path w="927735" h="186054">
                  <a:moveTo>
                    <a:pt x="0" y="185927"/>
                  </a:moveTo>
                  <a:lnTo>
                    <a:pt x="35249" y="127254"/>
                  </a:lnTo>
                  <a:lnTo>
                    <a:pt x="81731" y="88392"/>
                  </a:lnTo>
                  <a:lnTo>
                    <a:pt x="150311" y="55626"/>
                  </a:lnTo>
                  <a:lnTo>
                    <a:pt x="228035" y="27432"/>
                  </a:lnTo>
                  <a:lnTo>
                    <a:pt x="317189" y="5334"/>
                  </a:lnTo>
                  <a:lnTo>
                    <a:pt x="416249" y="0"/>
                  </a:lnTo>
                  <a:lnTo>
                    <a:pt x="510737" y="0"/>
                  </a:lnTo>
                  <a:lnTo>
                    <a:pt x="609797" y="5334"/>
                  </a:lnTo>
                  <a:lnTo>
                    <a:pt x="698951" y="27432"/>
                  </a:lnTo>
                  <a:lnTo>
                    <a:pt x="777437" y="55626"/>
                  </a:lnTo>
                  <a:lnTo>
                    <a:pt x="845255" y="88392"/>
                  </a:lnTo>
                  <a:lnTo>
                    <a:pt x="892499" y="127254"/>
                  </a:lnTo>
                  <a:lnTo>
                    <a:pt x="923741" y="171450"/>
                  </a:lnTo>
                  <a:lnTo>
                    <a:pt x="927235" y="185927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392423" y="5188458"/>
            <a:ext cx="1439545" cy="720090"/>
          </a:xfrm>
          <a:prstGeom prst="rect">
            <a:avLst/>
          </a:prstGeom>
          <a:ln w="40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Mata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Kuliah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57200" y="5908547"/>
            <a:ext cx="9144000" cy="1407160"/>
            <a:chOff x="457200" y="5908547"/>
            <a:chExt cx="9144000" cy="1407160"/>
          </a:xfrm>
        </p:grpSpPr>
        <p:sp>
          <p:nvSpPr>
            <p:cNvPr id="62" name="object 62"/>
            <p:cNvSpPr/>
            <p:nvPr/>
          </p:nvSpPr>
          <p:spPr>
            <a:xfrm>
              <a:off x="3759308" y="6206489"/>
              <a:ext cx="782955" cy="125730"/>
            </a:xfrm>
            <a:custGeom>
              <a:avLst/>
              <a:gdLst/>
              <a:ahLst/>
              <a:cxnLst/>
              <a:rect l="l" t="t" r="r" b="b"/>
              <a:pathLst>
                <a:path w="782954" h="125729">
                  <a:moveTo>
                    <a:pt x="782610" y="125730"/>
                  </a:moveTo>
                  <a:lnTo>
                    <a:pt x="755541" y="92202"/>
                  </a:lnTo>
                  <a:lnTo>
                    <a:pt x="715155" y="64008"/>
                  </a:lnTo>
                  <a:lnTo>
                    <a:pt x="658005" y="39624"/>
                  </a:lnTo>
                  <a:lnTo>
                    <a:pt x="590949" y="19812"/>
                  </a:lnTo>
                  <a:lnTo>
                    <a:pt x="515511" y="3810"/>
                  </a:lnTo>
                  <a:lnTo>
                    <a:pt x="430929" y="0"/>
                  </a:lnTo>
                  <a:lnTo>
                    <a:pt x="351681" y="0"/>
                  </a:lnTo>
                  <a:lnTo>
                    <a:pt x="267099" y="3810"/>
                  </a:lnTo>
                  <a:lnTo>
                    <a:pt x="191661" y="19812"/>
                  </a:lnTo>
                  <a:lnTo>
                    <a:pt x="124605" y="39624"/>
                  </a:lnTo>
                  <a:lnTo>
                    <a:pt x="67455" y="64008"/>
                  </a:lnTo>
                  <a:lnTo>
                    <a:pt x="27069" y="92202"/>
                  </a:lnTo>
                  <a:lnTo>
                    <a:pt x="399" y="124206"/>
                  </a:lnTo>
                  <a:lnTo>
                    <a:pt x="0" y="125730"/>
                  </a:lnTo>
                  <a:lnTo>
                    <a:pt x="782610" y="1257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9308" y="6206489"/>
              <a:ext cx="782955" cy="125730"/>
            </a:xfrm>
            <a:custGeom>
              <a:avLst/>
              <a:gdLst/>
              <a:ahLst/>
              <a:cxnLst/>
              <a:rect l="l" t="t" r="r" b="b"/>
              <a:pathLst>
                <a:path w="782954" h="125729">
                  <a:moveTo>
                    <a:pt x="0" y="125730"/>
                  </a:moveTo>
                  <a:lnTo>
                    <a:pt x="27069" y="92202"/>
                  </a:lnTo>
                  <a:lnTo>
                    <a:pt x="67455" y="64008"/>
                  </a:lnTo>
                  <a:lnTo>
                    <a:pt x="124605" y="39624"/>
                  </a:lnTo>
                  <a:lnTo>
                    <a:pt x="191661" y="19812"/>
                  </a:lnTo>
                  <a:lnTo>
                    <a:pt x="267099" y="3810"/>
                  </a:lnTo>
                  <a:lnTo>
                    <a:pt x="351681" y="0"/>
                  </a:lnTo>
                  <a:lnTo>
                    <a:pt x="430929" y="0"/>
                  </a:lnTo>
                  <a:lnTo>
                    <a:pt x="515511" y="3810"/>
                  </a:lnTo>
                  <a:lnTo>
                    <a:pt x="590949" y="19812"/>
                  </a:lnTo>
                  <a:lnTo>
                    <a:pt x="658005" y="39624"/>
                  </a:lnTo>
                  <a:lnTo>
                    <a:pt x="715155" y="64008"/>
                  </a:lnTo>
                  <a:lnTo>
                    <a:pt x="755541" y="92202"/>
                  </a:lnTo>
                  <a:lnTo>
                    <a:pt x="782211" y="124206"/>
                  </a:lnTo>
                  <a:lnTo>
                    <a:pt x="782610" y="12573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52900" y="590854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14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00" y="6331457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5047" y="6332219"/>
              <a:ext cx="508000" cy="22225"/>
            </a:xfrm>
            <a:custGeom>
              <a:avLst/>
              <a:gdLst/>
              <a:ahLst/>
              <a:cxnLst/>
              <a:rect l="l" t="t" r="r" b="b"/>
              <a:pathLst>
                <a:path w="508000" h="22225">
                  <a:moveTo>
                    <a:pt x="507440" y="0"/>
                  </a:moveTo>
                  <a:lnTo>
                    <a:pt x="0" y="0"/>
                  </a:lnTo>
                  <a:lnTo>
                    <a:pt x="50973" y="8115"/>
                  </a:lnTo>
                  <a:lnTo>
                    <a:pt x="101107" y="14191"/>
                  </a:lnTo>
                  <a:lnTo>
                    <a:pt x="151744" y="18526"/>
                  </a:lnTo>
                  <a:lnTo>
                    <a:pt x="202716" y="21121"/>
                  </a:lnTo>
                  <a:lnTo>
                    <a:pt x="253855" y="21978"/>
                  </a:lnTo>
                  <a:lnTo>
                    <a:pt x="304995" y="21099"/>
                  </a:lnTo>
                  <a:lnTo>
                    <a:pt x="355968" y="18483"/>
                  </a:lnTo>
                  <a:lnTo>
                    <a:pt x="406608" y="14134"/>
                  </a:lnTo>
                  <a:lnTo>
                    <a:pt x="456747" y="8052"/>
                  </a:lnTo>
                  <a:lnTo>
                    <a:pt x="507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047" y="6332219"/>
              <a:ext cx="508000" cy="22225"/>
            </a:xfrm>
            <a:custGeom>
              <a:avLst/>
              <a:gdLst/>
              <a:ahLst/>
              <a:cxnLst/>
              <a:rect l="l" t="t" r="r" b="b"/>
              <a:pathLst>
                <a:path w="508000" h="22225">
                  <a:moveTo>
                    <a:pt x="507440" y="0"/>
                  </a:moveTo>
                  <a:lnTo>
                    <a:pt x="456747" y="8052"/>
                  </a:lnTo>
                  <a:lnTo>
                    <a:pt x="406608" y="14134"/>
                  </a:lnTo>
                  <a:lnTo>
                    <a:pt x="355968" y="18483"/>
                  </a:lnTo>
                  <a:lnTo>
                    <a:pt x="304995" y="21099"/>
                  </a:lnTo>
                  <a:lnTo>
                    <a:pt x="253855" y="21978"/>
                  </a:lnTo>
                  <a:lnTo>
                    <a:pt x="202716" y="21121"/>
                  </a:lnTo>
                  <a:lnTo>
                    <a:pt x="151744" y="18526"/>
                  </a:lnTo>
                  <a:lnTo>
                    <a:pt x="101107" y="14191"/>
                  </a:lnTo>
                  <a:lnTo>
                    <a:pt x="50973" y="8115"/>
                  </a:lnTo>
                  <a:lnTo>
                    <a:pt x="1508" y="296"/>
                  </a:ln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40304" y="6332219"/>
              <a:ext cx="850265" cy="35560"/>
            </a:xfrm>
            <a:custGeom>
              <a:avLst/>
              <a:gdLst/>
              <a:ahLst/>
              <a:cxnLst/>
              <a:rect l="l" t="t" r="r" b="b"/>
              <a:pathLst>
                <a:path w="850264" h="35560">
                  <a:moveTo>
                    <a:pt x="850024" y="0"/>
                  </a:moveTo>
                  <a:lnTo>
                    <a:pt x="0" y="0"/>
                  </a:lnTo>
                  <a:lnTo>
                    <a:pt x="80969" y="14477"/>
                  </a:lnTo>
                  <a:lnTo>
                    <a:pt x="210509" y="27431"/>
                  </a:lnTo>
                  <a:lnTo>
                    <a:pt x="356051" y="35051"/>
                  </a:lnTo>
                  <a:lnTo>
                    <a:pt x="493973" y="35051"/>
                  </a:lnTo>
                  <a:lnTo>
                    <a:pt x="638753" y="27431"/>
                  </a:lnTo>
                  <a:lnTo>
                    <a:pt x="769055" y="14477"/>
                  </a:lnTo>
                  <a:lnTo>
                    <a:pt x="850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40304" y="6332219"/>
              <a:ext cx="850265" cy="35560"/>
            </a:xfrm>
            <a:custGeom>
              <a:avLst/>
              <a:gdLst/>
              <a:ahLst/>
              <a:cxnLst/>
              <a:rect l="l" t="t" r="r" b="b"/>
              <a:pathLst>
                <a:path w="850264" h="35560">
                  <a:moveTo>
                    <a:pt x="850025" y="0"/>
                  </a:moveTo>
                  <a:lnTo>
                    <a:pt x="769055" y="14477"/>
                  </a:lnTo>
                  <a:lnTo>
                    <a:pt x="638753" y="27431"/>
                  </a:lnTo>
                  <a:lnTo>
                    <a:pt x="493973" y="35051"/>
                  </a:lnTo>
                  <a:lnTo>
                    <a:pt x="356051" y="35051"/>
                  </a:lnTo>
                  <a:lnTo>
                    <a:pt x="210509" y="27432"/>
                  </a:lnTo>
                  <a:lnTo>
                    <a:pt x="80969" y="14478"/>
                  </a:ln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84732" y="6332219"/>
              <a:ext cx="941069" cy="238760"/>
            </a:xfrm>
            <a:custGeom>
              <a:avLst/>
              <a:gdLst/>
              <a:ahLst/>
              <a:cxnLst/>
              <a:rect l="l" t="t" r="r" b="b"/>
              <a:pathLst>
                <a:path w="941069" h="238759">
                  <a:moveTo>
                    <a:pt x="941069" y="22860"/>
                  </a:moveTo>
                  <a:lnTo>
                    <a:pt x="935552" y="0"/>
                  </a:lnTo>
                  <a:lnTo>
                    <a:pt x="5517" y="0"/>
                  </a:lnTo>
                  <a:lnTo>
                    <a:pt x="0" y="22860"/>
                  </a:lnTo>
                  <a:lnTo>
                    <a:pt x="10668" y="67056"/>
                  </a:lnTo>
                  <a:lnTo>
                    <a:pt x="41910" y="111252"/>
                  </a:lnTo>
                  <a:lnTo>
                    <a:pt x="89154" y="150114"/>
                  </a:lnTo>
                  <a:lnTo>
                    <a:pt x="156972" y="183642"/>
                  </a:lnTo>
                  <a:lnTo>
                    <a:pt x="235458" y="211074"/>
                  </a:lnTo>
                  <a:lnTo>
                    <a:pt x="323850" y="227838"/>
                  </a:lnTo>
                  <a:lnTo>
                    <a:pt x="423672" y="238506"/>
                  </a:lnTo>
                  <a:lnTo>
                    <a:pt x="517398" y="238506"/>
                  </a:lnTo>
                  <a:lnTo>
                    <a:pt x="617220" y="227838"/>
                  </a:lnTo>
                  <a:lnTo>
                    <a:pt x="705612" y="211074"/>
                  </a:lnTo>
                  <a:lnTo>
                    <a:pt x="784098" y="183642"/>
                  </a:lnTo>
                  <a:lnTo>
                    <a:pt x="851916" y="150114"/>
                  </a:lnTo>
                  <a:lnTo>
                    <a:pt x="899160" y="111252"/>
                  </a:lnTo>
                  <a:lnTo>
                    <a:pt x="930402" y="67056"/>
                  </a:lnTo>
                  <a:lnTo>
                    <a:pt x="941069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84732" y="6332219"/>
              <a:ext cx="941069" cy="238760"/>
            </a:xfrm>
            <a:custGeom>
              <a:avLst/>
              <a:gdLst/>
              <a:ahLst/>
              <a:cxnLst/>
              <a:rect l="l" t="t" r="r" b="b"/>
              <a:pathLst>
                <a:path w="941069" h="238759">
                  <a:moveTo>
                    <a:pt x="0" y="22860"/>
                  </a:moveTo>
                  <a:lnTo>
                    <a:pt x="5517" y="0"/>
                  </a:lnTo>
                </a:path>
                <a:path w="941069" h="238759">
                  <a:moveTo>
                    <a:pt x="935552" y="0"/>
                  </a:moveTo>
                  <a:lnTo>
                    <a:pt x="930402" y="67056"/>
                  </a:lnTo>
                  <a:lnTo>
                    <a:pt x="899160" y="111252"/>
                  </a:lnTo>
                  <a:lnTo>
                    <a:pt x="851916" y="150114"/>
                  </a:lnTo>
                  <a:lnTo>
                    <a:pt x="784098" y="183642"/>
                  </a:lnTo>
                  <a:lnTo>
                    <a:pt x="705612" y="211074"/>
                  </a:lnTo>
                  <a:lnTo>
                    <a:pt x="617220" y="227838"/>
                  </a:lnTo>
                  <a:lnTo>
                    <a:pt x="517398" y="238506"/>
                  </a:lnTo>
                  <a:lnTo>
                    <a:pt x="423672" y="238506"/>
                  </a:lnTo>
                  <a:lnTo>
                    <a:pt x="323850" y="227838"/>
                  </a:lnTo>
                  <a:lnTo>
                    <a:pt x="235458" y="211074"/>
                  </a:lnTo>
                  <a:lnTo>
                    <a:pt x="156972" y="183642"/>
                  </a:lnTo>
                  <a:lnTo>
                    <a:pt x="89154" y="150114"/>
                  </a:lnTo>
                  <a:lnTo>
                    <a:pt x="41910" y="111252"/>
                  </a:lnTo>
                  <a:lnTo>
                    <a:pt x="10668" y="67056"/>
                  </a:lnTo>
                  <a:lnTo>
                    <a:pt x="0" y="2286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53311" y="6332219"/>
              <a:ext cx="799465" cy="179705"/>
            </a:xfrm>
            <a:custGeom>
              <a:avLst/>
              <a:gdLst/>
              <a:ahLst/>
              <a:cxnLst/>
              <a:rect l="l" t="t" r="r" b="b"/>
              <a:pathLst>
                <a:path w="799464" h="179704">
                  <a:moveTo>
                    <a:pt x="799338" y="23621"/>
                  </a:moveTo>
                  <a:lnTo>
                    <a:pt x="792588" y="0"/>
                  </a:lnTo>
                  <a:lnTo>
                    <a:pt x="6186" y="0"/>
                  </a:lnTo>
                  <a:lnTo>
                    <a:pt x="0" y="23621"/>
                  </a:lnTo>
                  <a:lnTo>
                    <a:pt x="35052" y="87629"/>
                  </a:lnTo>
                  <a:lnTo>
                    <a:pt x="75438" y="115061"/>
                  </a:lnTo>
                  <a:lnTo>
                    <a:pt x="133350" y="139445"/>
                  </a:lnTo>
                  <a:lnTo>
                    <a:pt x="175696" y="152758"/>
                  </a:lnTo>
                  <a:lnTo>
                    <a:pt x="221687" y="163401"/>
                  </a:lnTo>
                  <a:lnTo>
                    <a:pt x="270513" y="171377"/>
                  </a:lnTo>
                  <a:lnTo>
                    <a:pt x="321363" y="176689"/>
                  </a:lnTo>
                  <a:lnTo>
                    <a:pt x="373428" y="179338"/>
                  </a:lnTo>
                  <a:lnTo>
                    <a:pt x="425899" y="179327"/>
                  </a:lnTo>
                  <a:lnTo>
                    <a:pt x="477965" y="176658"/>
                  </a:lnTo>
                  <a:lnTo>
                    <a:pt x="528817" y="171333"/>
                  </a:lnTo>
                  <a:lnTo>
                    <a:pt x="577644" y="163354"/>
                  </a:lnTo>
                  <a:lnTo>
                    <a:pt x="623638" y="152724"/>
                  </a:lnTo>
                  <a:lnTo>
                    <a:pt x="665988" y="139445"/>
                  </a:lnTo>
                  <a:lnTo>
                    <a:pt x="723900" y="115061"/>
                  </a:lnTo>
                  <a:lnTo>
                    <a:pt x="763524" y="87629"/>
                  </a:lnTo>
                  <a:lnTo>
                    <a:pt x="790194" y="55625"/>
                  </a:lnTo>
                  <a:lnTo>
                    <a:pt x="799338" y="23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53311" y="6332219"/>
              <a:ext cx="799465" cy="179705"/>
            </a:xfrm>
            <a:custGeom>
              <a:avLst/>
              <a:gdLst/>
              <a:ahLst/>
              <a:cxnLst/>
              <a:rect l="l" t="t" r="r" b="b"/>
              <a:pathLst>
                <a:path w="799464" h="179704">
                  <a:moveTo>
                    <a:pt x="0" y="23621"/>
                  </a:moveTo>
                  <a:lnTo>
                    <a:pt x="6186" y="0"/>
                  </a:lnTo>
                </a:path>
                <a:path w="799464" h="179704">
                  <a:moveTo>
                    <a:pt x="792588" y="0"/>
                  </a:moveTo>
                  <a:lnTo>
                    <a:pt x="790194" y="55625"/>
                  </a:lnTo>
                  <a:lnTo>
                    <a:pt x="763524" y="87629"/>
                  </a:lnTo>
                  <a:lnTo>
                    <a:pt x="723900" y="115061"/>
                  </a:lnTo>
                  <a:lnTo>
                    <a:pt x="665988" y="139445"/>
                  </a:lnTo>
                  <a:lnTo>
                    <a:pt x="623638" y="152724"/>
                  </a:lnTo>
                  <a:lnTo>
                    <a:pt x="577644" y="163354"/>
                  </a:lnTo>
                  <a:lnTo>
                    <a:pt x="528817" y="171333"/>
                  </a:lnTo>
                  <a:lnTo>
                    <a:pt x="477965" y="176658"/>
                  </a:lnTo>
                  <a:lnTo>
                    <a:pt x="425899" y="179327"/>
                  </a:lnTo>
                  <a:lnTo>
                    <a:pt x="373428" y="179338"/>
                  </a:lnTo>
                  <a:lnTo>
                    <a:pt x="321363" y="176689"/>
                  </a:lnTo>
                  <a:lnTo>
                    <a:pt x="270513" y="171377"/>
                  </a:lnTo>
                  <a:lnTo>
                    <a:pt x="221687" y="163401"/>
                  </a:lnTo>
                  <a:lnTo>
                    <a:pt x="175696" y="152758"/>
                  </a:lnTo>
                  <a:lnTo>
                    <a:pt x="133350" y="139445"/>
                  </a:lnTo>
                  <a:lnTo>
                    <a:pt x="75438" y="115061"/>
                  </a:lnTo>
                  <a:lnTo>
                    <a:pt x="35052" y="87629"/>
                  </a:lnTo>
                  <a:lnTo>
                    <a:pt x="8382" y="55625"/>
                  </a:lnTo>
                  <a:lnTo>
                    <a:pt x="0" y="23621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82745" y="6332219"/>
              <a:ext cx="941069" cy="245745"/>
            </a:xfrm>
            <a:custGeom>
              <a:avLst/>
              <a:gdLst/>
              <a:ahLst/>
              <a:cxnLst/>
              <a:rect l="l" t="t" r="r" b="b"/>
              <a:pathLst>
                <a:path w="941070" h="245745">
                  <a:moveTo>
                    <a:pt x="941069" y="29718"/>
                  </a:moveTo>
                  <a:lnTo>
                    <a:pt x="933896" y="0"/>
                  </a:lnTo>
                  <a:lnTo>
                    <a:pt x="6660" y="0"/>
                  </a:lnTo>
                  <a:lnTo>
                    <a:pt x="0" y="29718"/>
                  </a:lnTo>
                  <a:lnTo>
                    <a:pt x="9906" y="73914"/>
                  </a:lnTo>
                  <a:lnTo>
                    <a:pt x="41910" y="118110"/>
                  </a:lnTo>
                  <a:lnTo>
                    <a:pt x="88392" y="156972"/>
                  </a:lnTo>
                  <a:lnTo>
                    <a:pt x="156972" y="190500"/>
                  </a:lnTo>
                  <a:lnTo>
                    <a:pt x="234696" y="217932"/>
                  </a:lnTo>
                  <a:lnTo>
                    <a:pt x="323850" y="234696"/>
                  </a:lnTo>
                  <a:lnTo>
                    <a:pt x="422909" y="245364"/>
                  </a:lnTo>
                  <a:lnTo>
                    <a:pt x="517398" y="245364"/>
                  </a:lnTo>
                  <a:lnTo>
                    <a:pt x="616458" y="234696"/>
                  </a:lnTo>
                  <a:lnTo>
                    <a:pt x="705612" y="217932"/>
                  </a:lnTo>
                  <a:lnTo>
                    <a:pt x="784098" y="190500"/>
                  </a:lnTo>
                  <a:lnTo>
                    <a:pt x="851916" y="156972"/>
                  </a:lnTo>
                  <a:lnTo>
                    <a:pt x="899160" y="118110"/>
                  </a:lnTo>
                  <a:lnTo>
                    <a:pt x="930402" y="73914"/>
                  </a:lnTo>
                  <a:lnTo>
                    <a:pt x="941069" y="2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82745" y="6332219"/>
              <a:ext cx="941069" cy="245745"/>
            </a:xfrm>
            <a:custGeom>
              <a:avLst/>
              <a:gdLst/>
              <a:ahLst/>
              <a:cxnLst/>
              <a:rect l="l" t="t" r="r" b="b"/>
              <a:pathLst>
                <a:path w="941070" h="245745">
                  <a:moveTo>
                    <a:pt x="0" y="29718"/>
                  </a:moveTo>
                  <a:lnTo>
                    <a:pt x="6660" y="0"/>
                  </a:lnTo>
                </a:path>
                <a:path w="941070" h="245745">
                  <a:moveTo>
                    <a:pt x="933896" y="0"/>
                  </a:moveTo>
                  <a:lnTo>
                    <a:pt x="930402" y="73914"/>
                  </a:lnTo>
                  <a:lnTo>
                    <a:pt x="899160" y="118110"/>
                  </a:lnTo>
                  <a:lnTo>
                    <a:pt x="851916" y="156972"/>
                  </a:lnTo>
                  <a:lnTo>
                    <a:pt x="784098" y="190500"/>
                  </a:lnTo>
                  <a:lnTo>
                    <a:pt x="705612" y="217932"/>
                  </a:lnTo>
                  <a:lnTo>
                    <a:pt x="616458" y="234696"/>
                  </a:lnTo>
                  <a:lnTo>
                    <a:pt x="517398" y="245364"/>
                  </a:lnTo>
                  <a:lnTo>
                    <a:pt x="422909" y="245364"/>
                  </a:lnTo>
                  <a:lnTo>
                    <a:pt x="323850" y="234696"/>
                  </a:lnTo>
                  <a:lnTo>
                    <a:pt x="234696" y="217932"/>
                  </a:lnTo>
                  <a:lnTo>
                    <a:pt x="156972" y="190500"/>
                  </a:lnTo>
                  <a:lnTo>
                    <a:pt x="88392" y="156972"/>
                  </a:lnTo>
                  <a:lnTo>
                    <a:pt x="41910" y="118110"/>
                  </a:lnTo>
                  <a:lnTo>
                    <a:pt x="9906" y="73914"/>
                  </a:lnTo>
                  <a:lnTo>
                    <a:pt x="0" y="29718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51326" y="6332219"/>
              <a:ext cx="798830" cy="186690"/>
            </a:xfrm>
            <a:custGeom>
              <a:avLst/>
              <a:gdLst/>
              <a:ahLst/>
              <a:cxnLst/>
              <a:rect l="l" t="t" r="r" b="b"/>
              <a:pathLst>
                <a:path w="798829" h="186690">
                  <a:moveTo>
                    <a:pt x="798576" y="30479"/>
                  </a:moveTo>
                  <a:lnTo>
                    <a:pt x="790593" y="0"/>
                  </a:lnTo>
                  <a:lnTo>
                    <a:pt x="7982" y="0"/>
                  </a:lnTo>
                  <a:lnTo>
                    <a:pt x="0" y="30479"/>
                  </a:lnTo>
                  <a:lnTo>
                    <a:pt x="35052" y="94487"/>
                  </a:lnTo>
                  <a:lnTo>
                    <a:pt x="75438" y="121919"/>
                  </a:lnTo>
                  <a:lnTo>
                    <a:pt x="132588" y="146303"/>
                  </a:lnTo>
                  <a:lnTo>
                    <a:pt x="175372" y="159598"/>
                  </a:lnTo>
                  <a:lnTo>
                    <a:pt x="221580" y="170233"/>
                  </a:lnTo>
                  <a:lnTo>
                    <a:pt x="270452" y="178209"/>
                  </a:lnTo>
                  <a:lnTo>
                    <a:pt x="321225" y="183527"/>
                  </a:lnTo>
                  <a:lnTo>
                    <a:pt x="373140" y="186186"/>
                  </a:lnTo>
                  <a:lnTo>
                    <a:pt x="425435" y="186186"/>
                  </a:lnTo>
                  <a:lnTo>
                    <a:pt x="477350" y="183527"/>
                  </a:lnTo>
                  <a:lnTo>
                    <a:pt x="528123" y="178209"/>
                  </a:lnTo>
                  <a:lnTo>
                    <a:pt x="576995" y="170233"/>
                  </a:lnTo>
                  <a:lnTo>
                    <a:pt x="623203" y="159598"/>
                  </a:lnTo>
                  <a:lnTo>
                    <a:pt x="665988" y="146303"/>
                  </a:lnTo>
                  <a:lnTo>
                    <a:pt x="723138" y="121919"/>
                  </a:lnTo>
                  <a:lnTo>
                    <a:pt x="763524" y="94487"/>
                  </a:lnTo>
                  <a:lnTo>
                    <a:pt x="790194" y="62483"/>
                  </a:lnTo>
                  <a:lnTo>
                    <a:pt x="798576" y="30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1326" y="6332219"/>
              <a:ext cx="798830" cy="186690"/>
            </a:xfrm>
            <a:custGeom>
              <a:avLst/>
              <a:gdLst/>
              <a:ahLst/>
              <a:cxnLst/>
              <a:rect l="l" t="t" r="r" b="b"/>
              <a:pathLst>
                <a:path w="798829" h="186690">
                  <a:moveTo>
                    <a:pt x="0" y="30479"/>
                  </a:moveTo>
                  <a:lnTo>
                    <a:pt x="7982" y="0"/>
                  </a:lnTo>
                </a:path>
                <a:path w="798829" h="186690">
                  <a:moveTo>
                    <a:pt x="790593" y="0"/>
                  </a:moveTo>
                  <a:lnTo>
                    <a:pt x="790194" y="62483"/>
                  </a:lnTo>
                  <a:lnTo>
                    <a:pt x="763524" y="94487"/>
                  </a:lnTo>
                  <a:lnTo>
                    <a:pt x="723138" y="121919"/>
                  </a:lnTo>
                  <a:lnTo>
                    <a:pt x="665988" y="146303"/>
                  </a:lnTo>
                  <a:lnTo>
                    <a:pt x="623203" y="159598"/>
                  </a:lnTo>
                  <a:lnTo>
                    <a:pt x="576995" y="170233"/>
                  </a:lnTo>
                  <a:lnTo>
                    <a:pt x="528123" y="178209"/>
                  </a:lnTo>
                  <a:lnTo>
                    <a:pt x="477350" y="183527"/>
                  </a:lnTo>
                  <a:lnTo>
                    <a:pt x="425435" y="186186"/>
                  </a:lnTo>
                  <a:lnTo>
                    <a:pt x="373140" y="186186"/>
                  </a:lnTo>
                  <a:lnTo>
                    <a:pt x="321225" y="183527"/>
                  </a:lnTo>
                  <a:lnTo>
                    <a:pt x="270452" y="178209"/>
                  </a:lnTo>
                  <a:lnTo>
                    <a:pt x="221580" y="170233"/>
                  </a:lnTo>
                  <a:lnTo>
                    <a:pt x="175372" y="159598"/>
                  </a:lnTo>
                  <a:lnTo>
                    <a:pt x="132588" y="146303"/>
                  </a:lnTo>
                  <a:lnTo>
                    <a:pt x="75438" y="121919"/>
                  </a:lnTo>
                  <a:lnTo>
                    <a:pt x="35052" y="94487"/>
                  </a:lnTo>
                  <a:lnTo>
                    <a:pt x="8382" y="62483"/>
                  </a:lnTo>
                  <a:lnTo>
                    <a:pt x="0" y="30479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531111" y="6158099"/>
            <a:ext cx="2995930" cy="7346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2299335" algn="l"/>
              </a:tabLst>
            </a:pPr>
            <a:r>
              <a:rPr sz="1875" baseline="2222" dirty="0">
                <a:latin typeface="Arial"/>
                <a:cs typeface="Arial"/>
              </a:rPr>
              <a:t>Hobby	</a:t>
            </a:r>
            <a:r>
              <a:rPr sz="1250" spc="-5" dirty="0">
                <a:latin typeface="Arial"/>
                <a:cs typeface="Arial"/>
              </a:rPr>
              <a:t>Prasyarat</a:t>
            </a:r>
            <a:endParaRPr sz="125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solidFill>
                  <a:srgbClr val="A33A2F"/>
                </a:solidFill>
                <a:latin typeface="Georgia"/>
                <a:cs typeface="Georgia"/>
              </a:rPr>
              <a:t>Multi-Valued</a:t>
            </a:r>
            <a:r>
              <a:rPr sz="2000" dirty="0">
                <a:solidFill>
                  <a:srgbClr val="A33A2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A33A2F"/>
                </a:solidFill>
                <a:latin typeface="Georgia"/>
                <a:cs typeface="Georgia"/>
              </a:rPr>
              <a:t>Attribute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61224" y="6562597"/>
            <a:ext cx="19964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A33A2F"/>
                </a:solidFill>
                <a:latin typeface="Georgia"/>
                <a:cs typeface="Georgia"/>
              </a:rPr>
              <a:t>Derived</a:t>
            </a:r>
            <a:r>
              <a:rPr sz="2000" spc="-30" dirty="0">
                <a:solidFill>
                  <a:srgbClr val="A33A2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A33A2F"/>
                </a:solidFill>
                <a:latin typeface="Georgia"/>
                <a:cs typeface="Georgia"/>
              </a:rPr>
              <a:t>Attribute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060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523</Words>
  <Application>Microsoft Macintosh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Georgia</vt:lpstr>
      <vt:lpstr>Times New Roman</vt:lpstr>
      <vt:lpstr>Wingdings</vt:lpstr>
      <vt:lpstr>Office Theme</vt:lpstr>
      <vt:lpstr>Entity Relationship</vt:lpstr>
      <vt:lpstr>ER Data Model</vt:lpstr>
      <vt:lpstr>ER Data Model</vt:lpstr>
      <vt:lpstr>ER Data Model</vt:lpstr>
      <vt:lpstr>ER Data Model</vt:lpstr>
      <vt:lpstr>ER Data Model</vt:lpstr>
      <vt:lpstr>ER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Modul 4 Database [Compatibility Mode]</dc:title>
  <dc:creator>zenhadi</dc:creator>
  <cp:lastModifiedBy>Dodik Dermawan</cp:lastModifiedBy>
  <cp:revision>4</cp:revision>
  <dcterms:created xsi:type="dcterms:W3CDTF">2020-10-11T17:09:50Z</dcterms:created>
  <dcterms:modified xsi:type="dcterms:W3CDTF">2020-10-11T17:16:26Z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2020-10-11T00:00:00Z</vt:filetime>
  </property>
</Properties>
</file>