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5" r:id="rId3"/>
    <p:sldId id="276" r:id="rId4"/>
    <p:sldId id="277" r:id="rId5"/>
    <p:sldId id="278" r:id="rId6"/>
    <p:sldId id="279" r:id="rId7"/>
    <p:sldId id="280" r:id="rId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>
      <p:cViewPr varScale="1">
        <p:scale>
          <a:sx n="77" d="100"/>
          <a:sy n="77" d="100"/>
        </p:scale>
        <p:origin x="1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504" y="606551"/>
            <a:ext cx="8845550" cy="829944"/>
          </a:xfrm>
          <a:custGeom>
            <a:avLst/>
            <a:gdLst/>
            <a:ahLst/>
            <a:cxnLst/>
            <a:rect l="l" t="t" r="r" b="b"/>
            <a:pathLst>
              <a:path w="8845550" h="829944">
                <a:moveTo>
                  <a:pt x="8845296" y="829817"/>
                </a:moveTo>
                <a:lnTo>
                  <a:pt x="8845296" y="0"/>
                </a:lnTo>
                <a:lnTo>
                  <a:pt x="0" y="0"/>
                </a:lnTo>
                <a:lnTo>
                  <a:pt x="0" y="829818"/>
                </a:lnTo>
                <a:lnTo>
                  <a:pt x="6096" y="829818"/>
                </a:lnTo>
                <a:lnTo>
                  <a:pt x="6095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833104" y="12953"/>
                </a:lnTo>
                <a:lnTo>
                  <a:pt x="8833104" y="6857"/>
                </a:lnTo>
                <a:lnTo>
                  <a:pt x="8839200" y="12953"/>
                </a:lnTo>
                <a:lnTo>
                  <a:pt x="8839200" y="829817"/>
                </a:lnTo>
                <a:lnTo>
                  <a:pt x="8845296" y="829817"/>
                </a:lnTo>
                <a:close/>
              </a:path>
              <a:path w="8845550" h="829944">
                <a:moveTo>
                  <a:pt x="12953" y="12954"/>
                </a:moveTo>
                <a:lnTo>
                  <a:pt x="12953" y="6858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8845550" h="829944">
                <a:moveTo>
                  <a:pt x="12953" y="82981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829818"/>
                </a:lnTo>
                <a:lnTo>
                  <a:pt x="12953" y="829818"/>
                </a:lnTo>
                <a:close/>
              </a:path>
              <a:path w="8845550" h="829944">
                <a:moveTo>
                  <a:pt x="8839200" y="12953"/>
                </a:moveTo>
                <a:lnTo>
                  <a:pt x="8833104" y="6857"/>
                </a:lnTo>
                <a:lnTo>
                  <a:pt x="8833104" y="12953"/>
                </a:lnTo>
                <a:lnTo>
                  <a:pt x="8839200" y="12953"/>
                </a:lnTo>
                <a:close/>
              </a:path>
              <a:path w="8845550" h="829944">
                <a:moveTo>
                  <a:pt x="8839200" y="829817"/>
                </a:moveTo>
                <a:lnTo>
                  <a:pt x="8839200" y="12953"/>
                </a:lnTo>
                <a:lnTo>
                  <a:pt x="8833104" y="12953"/>
                </a:lnTo>
                <a:lnTo>
                  <a:pt x="8833104" y="829817"/>
                </a:lnTo>
                <a:lnTo>
                  <a:pt x="8839200" y="829817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15798" y="1413509"/>
            <a:ext cx="227329" cy="22860"/>
          </a:xfrm>
          <a:custGeom>
            <a:avLst/>
            <a:gdLst/>
            <a:ahLst/>
            <a:cxnLst/>
            <a:rect l="l" t="t" r="r" b="b"/>
            <a:pathLst>
              <a:path w="227329" h="22859">
                <a:moveTo>
                  <a:pt x="227112" y="22860"/>
                </a:moveTo>
                <a:lnTo>
                  <a:pt x="209766" y="15532"/>
                </a:lnTo>
                <a:lnTo>
                  <a:pt x="162857" y="3987"/>
                </a:lnTo>
                <a:lnTo>
                  <a:pt x="113401" y="0"/>
                </a:lnTo>
                <a:lnTo>
                  <a:pt x="64130" y="3987"/>
                </a:lnTo>
                <a:lnTo>
                  <a:pt x="17328" y="15532"/>
                </a:lnTo>
                <a:lnTo>
                  <a:pt x="0" y="22860"/>
                </a:lnTo>
                <a:lnTo>
                  <a:pt x="227112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797306"/>
            <a:ext cx="825500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FF65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339" y="2117852"/>
            <a:ext cx="8168005" cy="448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932" y="606551"/>
            <a:ext cx="8846185" cy="2788285"/>
            <a:chOff x="602932" y="606551"/>
            <a:chExt cx="8846185" cy="2788285"/>
          </a:xfrm>
        </p:grpSpPr>
        <p:sp>
          <p:nvSpPr>
            <p:cNvPr id="3" name="object 3"/>
            <p:cNvSpPr/>
            <p:nvPr/>
          </p:nvSpPr>
          <p:spPr>
            <a:xfrm>
              <a:off x="1473708" y="1428749"/>
              <a:ext cx="7084059" cy="8255"/>
            </a:xfrm>
            <a:custGeom>
              <a:avLst/>
              <a:gdLst/>
              <a:ahLst/>
              <a:cxnLst/>
              <a:rect l="l" t="t" r="r" b="b"/>
              <a:pathLst>
                <a:path w="7084059" h="8255">
                  <a:moveTo>
                    <a:pt x="360857" y="7632"/>
                  </a:moveTo>
                  <a:lnTo>
                    <a:pt x="346760" y="5689"/>
                  </a:lnTo>
                  <a:lnTo>
                    <a:pt x="304038" y="3048"/>
                  </a:lnTo>
                  <a:lnTo>
                    <a:pt x="235458" y="1524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7632"/>
                  </a:lnTo>
                  <a:lnTo>
                    <a:pt x="360857" y="7632"/>
                  </a:lnTo>
                  <a:close/>
                </a:path>
                <a:path w="7084059" h="8255">
                  <a:moveTo>
                    <a:pt x="7084060" y="0"/>
                  </a:moveTo>
                  <a:lnTo>
                    <a:pt x="6851650" y="0"/>
                  </a:lnTo>
                  <a:lnTo>
                    <a:pt x="6851650" y="2286"/>
                  </a:lnTo>
                  <a:lnTo>
                    <a:pt x="6780530" y="2286"/>
                  </a:lnTo>
                  <a:lnTo>
                    <a:pt x="6780530" y="5308"/>
                  </a:lnTo>
                  <a:lnTo>
                    <a:pt x="6724650" y="5308"/>
                  </a:lnTo>
                  <a:lnTo>
                    <a:pt x="6724650" y="7632"/>
                  </a:lnTo>
                  <a:lnTo>
                    <a:pt x="6780530" y="7632"/>
                  </a:lnTo>
                  <a:lnTo>
                    <a:pt x="6851650" y="7632"/>
                  </a:lnTo>
                  <a:lnTo>
                    <a:pt x="7084060" y="7632"/>
                  </a:lnTo>
                  <a:lnTo>
                    <a:pt x="7084060" y="0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2581" y="1406651"/>
              <a:ext cx="6108700" cy="29845"/>
            </a:xfrm>
            <a:custGeom>
              <a:avLst/>
              <a:gdLst/>
              <a:ahLst/>
              <a:cxnLst/>
              <a:rect l="l" t="t" r="r" b="b"/>
              <a:pathLst>
                <a:path w="6108700" h="29844">
                  <a:moveTo>
                    <a:pt x="6108624" y="29730"/>
                  </a:moveTo>
                  <a:lnTo>
                    <a:pt x="6054661" y="12141"/>
                  </a:lnTo>
                  <a:lnTo>
                    <a:pt x="6001156" y="4584"/>
                  </a:lnTo>
                  <a:lnTo>
                    <a:pt x="5946838" y="1790"/>
                  </a:lnTo>
                  <a:lnTo>
                    <a:pt x="5892876" y="0"/>
                  </a:lnTo>
                  <a:lnTo>
                    <a:pt x="3052902" y="0"/>
                  </a:lnTo>
                  <a:lnTo>
                    <a:pt x="213690" y="0"/>
                  </a:lnTo>
                  <a:lnTo>
                    <a:pt x="162547" y="1765"/>
                  </a:lnTo>
                  <a:lnTo>
                    <a:pt x="106756" y="4673"/>
                  </a:lnTo>
                  <a:lnTo>
                    <a:pt x="51663" y="12293"/>
                  </a:lnTo>
                  <a:lnTo>
                    <a:pt x="2616" y="28194"/>
                  </a:lnTo>
                  <a:lnTo>
                    <a:pt x="0" y="29730"/>
                  </a:lnTo>
                  <a:lnTo>
                    <a:pt x="3052902" y="29730"/>
                  </a:lnTo>
                  <a:lnTo>
                    <a:pt x="6108624" y="2973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4504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3708" y="1436382"/>
              <a:ext cx="7086600" cy="497205"/>
            </a:xfrm>
            <a:custGeom>
              <a:avLst/>
              <a:gdLst/>
              <a:ahLst/>
              <a:cxnLst/>
              <a:rect l="l" t="t" r="r" b="b"/>
              <a:pathLst>
                <a:path w="7086600" h="497205">
                  <a:moveTo>
                    <a:pt x="539800" y="151803"/>
                  </a:moveTo>
                  <a:lnTo>
                    <a:pt x="509778" y="81521"/>
                  </a:lnTo>
                  <a:lnTo>
                    <a:pt x="472440" y="39611"/>
                  </a:lnTo>
                  <a:lnTo>
                    <a:pt x="435521" y="17106"/>
                  </a:lnTo>
                  <a:lnTo>
                    <a:pt x="392099" y="4267"/>
                  </a:lnTo>
                  <a:lnTo>
                    <a:pt x="360857" y="0"/>
                  </a:lnTo>
                  <a:lnTo>
                    <a:pt x="0" y="0"/>
                  </a:lnTo>
                  <a:lnTo>
                    <a:pt x="0" y="210299"/>
                  </a:lnTo>
                  <a:lnTo>
                    <a:pt x="1524" y="212585"/>
                  </a:lnTo>
                  <a:lnTo>
                    <a:pt x="1524" y="278879"/>
                  </a:lnTo>
                  <a:lnTo>
                    <a:pt x="9144" y="339839"/>
                  </a:lnTo>
                  <a:lnTo>
                    <a:pt x="22098" y="392417"/>
                  </a:lnTo>
                  <a:lnTo>
                    <a:pt x="42672" y="428993"/>
                  </a:lnTo>
                  <a:lnTo>
                    <a:pt x="92964" y="469379"/>
                  </a:lnTo>
                  <a:lnTo>
                    <a:pt x="144018" y="489953"/>
                  </a:lnTo>
                  <a:lnTo>
                    <a:pt x="191300" y="496722"/>
                  </a:lnTo>
                  <a:lnTo>
                    <a:pt x="237807" y="486079"/>
                  </a:lnTo>
                  <a:lnTo>
                    <a:pt x="272796" y="464832"/>
                  </a:lnTo>
                  <a:lnTo>
                    <a:pt x="278955" y="461086"/>
                  </a:lnTo>
                  <a:lnTo>
                    <a:pt x="310172" y="424789"/>
                  </a:lnTo>
                  <a:lnTo>
                    <a:pt x="326898" y="380225"/>
                  </a:lnTo>
                  <a:lnTo>
                    <a:pt x="326898" y="346697"/>
                  </a:lnTo>
                  <a:lnTo>
                    <a:pt x="290042" y="272046"/>
                  </a:lnTo>
                  <a:lnTo>
                    <a:pt x="258826" y="245465"/>
                  </a:lnTo>
                  <a:lnTo>
                    <a:pt x="192430" y="214960"/>
                  </a:lnTo>
                  <a:lnTo>
                    <a:pt x="161620" y="199415"/>
                  </a:lnTo>
                  <a:lnTo>
                    <a:pt x="135356" y="175920"/>
                  </a:lnTo>
                  <a:lnTo>
                    <a:pt x="115824" y="138671"/>
                  </a:lnTo>
                  <a:lnTo>
                    <a:pt x="113538" y="121145"/>
                  </a:lnTo>
                  <a:lnTo>
                    <a:pt x="117348" y="104381"/>
                  </a:lnTo>
                  <a:lnTo>
                    <a:pt x="102870" y="112763"/>
                  </a:lnTo>
                  <a:lnTo>
                    <a:pt x="91440" y="124955"/>
                  </a:lnTo>
                  <a:lnTo>
                    <a:pt x="83820" y="138671"/>
                  </a:lnTo>
                  <a:lnTo>
                    <a:pt x="82296" y="156197"/>
                  </a:lnTo>
                  <a:lnTo>
                    <a:pt x="82296" y="173723"/>
                  </a:lnTo>
                  <a:lnTo>
                    <a:pt x="87630" y="191249"/>
                  </a:lnTo>
                  <a:lnTo>
                    <a:pt x="99060" y="204965"/>
                  </a:lnTo>
                  <a:lnTo>
                    <a:pt x="112014" y="215633"/>
                  </a:lnTo>
                  <a:lnTo>
                    <a:pt x="100584" y="222491"/>
                  </a:lnTo>
                  <a:lnTo>
                    <a:pt x="92595" y="237769"/>
                  </a:lnTo>
                  <a:lnTo>
                    <a:pt x="91681" y="253987"/>
                  </a:lnTo>
                  <a:lnTo>
                    <a:pt x="98463" y="267970"/>
                  </a:lnTo>
                  <a:lnTo>
                    <a:pt x="112014" y="275729"/>
                  </a:lnTo>
                  <a:lnTo>
                    <a:pt x="113538" y="276593"/>
                  </a:lnTo>
                  <a:lnTo>
                    <a:pt x="126492" y="280403"/>
                  </a:lnTo>
                  <a:lnTo>
                    <a:pt x="117348" y="291071"/>
                  </a:lnTo>
                  <a:lnTo>
                    <a:pt x="113169" y="309956"/>
                  </a:lnTo>
                  <a:lnTo>
                    <a:pt x="118948" y="326097"/>
                  </a:lnTo>
                  <a:lnTo>
                    <a:pt x="126492" y="333387"/>
                  </a:lnTo>
                  <a:lnTo>
                    <a:pt x="131914" y="338645"/>
                  </a:lnTo>
                  <a:lnTo>
                    <a:pt x="149352" y="346697"/>
                  </a:lnTo>
                  <a:lnTo>
                    <a:pt x="163830" y="348221"/>
                  </a:lnTo>
                  <a:lnTo>
                    <a:pt x="163830" y="334505"/>
                  </a:lnTo>
                  <a:lnTo>
                    <a:pt x="169926" y="322313"/>
                  </a:lnTo>
                  <a:lnTo>
                    <a:pt x="177546" y="313931"/>
                  </a:lnTo>
                  <a:lnTo>
                    <a:pt x="186690" y="306311"/>
                  </a:lnTo>
                  <a:lnTo>
                    <a:pt x="198120" y="303263"/>
                  </a:lnTo>
                  <a:lnTo>
                    <a:pt x="208788" y="303263"/>
                  </a:lnTo>
                  <a:lnTo>
                    <a:pt x="256032" y="322313"/>
                  </a:lnTo>
                  <a:lnTo>
                    <a:pt x="272796" y="357365"/>
                  </a:lnTo>
                  <a:lnTo>
                    <a:pt x="272796" y="371081"/>
                  </a:lnTo>
                  <a:lnTo>
                    <a:pt x="249936" y="418325"/>
                  </a:lnTo>
                  <a:lnTo>
                    <a:pt x="211074" y="444995"/>
                  </a:lnTo>
                  <a:lnTo>
                    <a:pt x="194310" y="448043"/>
                  </a:lnTo>
                  <a:lnTo>
                    <a:pt x="173736" y="446519"/>
                  </a:lnTo>
                  <a:lnTo>
                    <a:pt x="134112" y="434327"/>
                  </a:lnTo>
                  <a:lnTo>
                    <a:pt x="91440" y="399275"/>
                  </a:lnTo>
                  <a:lnTo>
                    <a:pt x="87630" y="393941"/>
                  </a:lnTo>
                  <a:lnTo>
                    <a:pt x="75882" y="378764"/>
                  </a:lnTo>
                  <a:lnTo>
                    <a:pt x="67525" y="357987"/>
                  </a:lnTo>
                  <a:lnTo>
                    <a:pt x="62179" y="335940"/>
                  </a:lnTo>
                  <a:lnTo>
                    <a:pt x="59436" y="316979"/>
                  </a:lnTo>
                  <a:lnTo>
                    <a:pt x="55626" y="264401"/>
                  </a:lnTo>
                  <a:lnTo>
                    <a:pt x="55626" y="207251"/>
                  </a:lnTo>
                  <a:lnTo>
                    <a:pt x="50292" y="41135"/>
                  </a:lnTo>
                  <a:lnTo>
                    <a:pt x="229362" y="46469"/>
                  </a:lnTo>
                  <a:lnTo>
                    <a:pt x="289560" y="47993"/>
                  </a:lnTo>
                  <a:lnTo>
                    <a:pt x="339305" y="50482"/>
                  </a:lnTo>
                  <a:lnTo>
                    <a:pt x="383108" y="56349"/>
                  </a:lnTo>
                  <a:lnTo>
                    <a:pt x="421233" y="70053"/>
                  </a:lnTo>
                  <a:lnTo>
                    <a:pt x="453974" y="96012"/>
                  </a:lnTo>
                  <a:lnTo>
                    <a:pt x="481584" y="138671"/>
                  </a:lnTo>
                  <a:lnTo>
                    <a:pt x="487680" y="172199"/>
                  </a:lnTo>
                  <a:lnTo>
                    <a:pt x="472897" y="208673"/>
                  </a:lnTo>
                  <a:lnTo>
                    <a:pt x="440309" y="236220"/>
                  </a:lnTo>
                  <a:lnTo>
                    <a:pt x="399973" y="248716"/>
                  </a:lnTo>
                  <a:lnTo>
                    <a:pt x="361950" y="240017"/>
                  </a:lnTo>
                  <a:lnTo>
                    <a:pt x="351282" y="231635"/>
                  </a:lnTo>
                  <a:lnTo>
                    <a:pt x="336042" y="212585"/>
                  </a:lnTo>
                  <a:lnTo>
                    <a:pt x="330708" y="188201"/>
                  </a:lnTo>
                  <a:lnTo>
                    <a:pt x="331978" y="171373"/>
                  </a:lnTo>
                  <a:lnTo>
                    <a:pt x="338074" y="159702"/>
                  </a:lnTo>
                  <a:lnTo>
                    <a:pt x="348869" y="151803"/>
                  </a:lnTo>
                  <a:lnTo>
                    <a:pt x="364236" y="146291"/>
                  </a:lnTo>
                  <a:lnTo>
                    <a:pt x="378714" y="146291"/>
                  </a:lnTo>
                  <a:lnTo>
                    <a:pt x="377190" y="131813"/>
                  </a:lnTo>
                  <a:lnTo>
                    <a:pt x="371856" y="121145"/>
                  </a:lnTo>
                  <a:lnTo>
                    <a:pt x="361950" y="111239"/>
                  </a:lnTo>
                  <a:lnTo>
                    <a:pt x="352806" y="104381"/>
                  </a:lnTo>
                  <a:lnTo>
                    <a:pt x="339852" y="100571"/>
                  </a:lnTo>
                  <a:lnTo>
                    <a:pt x="328422" y="100571"/>
                  </a:lnTo>
                  <a:lnTo>
                    <a:pt x="315468" y="104381"/>
                  </a:lnTo>
                  <a:lnTo>
                    <a:pt x="304038" y="112763"/>
                  </a:lnTo>
                  <a:lnTo>
                    <a:pt x="302514" y="100571"/>
                  </a:lnTo>
                  <a:lnTo>
                    <a:pt x="290677" y="85699"/>
                  </a:lnTo>
                  <a:lnTo>
                    <a:pt x="277812" y="79121"/>
                  </a:lnTo>
                  <a:lnTo>
                    <a:pt x="263194" y="80213"/>
                  </a:lnTo>
                  <a:lnTo>
                    <a:pt x="246126" y="88379"/>
                  </a:lnTo>
                  <a:lnTo>
                    <a:pt x="239268" y="99047"/>
                  </a:lnTo>
                  <a:lnTo>
                    <a:pt x="227838" y="86855"/>
                  </a:lnTo>
                  <a:lnTo>
                    <a:pt x="212598" y="76187"/>
                  </a:lnTo>
                  <a:lnTo>
                    <a:pt x="195834" y="72377"/>
                  </a:lnTo>
                  <a:lnTo>
                    <a:pt x="177546" y="70853"/>
                  </a:lnTo>
                  <a:lnTo>
                    <a:pt x="156972" y="72377"/>
                  </a:lnTo>
                  <a:lnTo>
                    <a:pt x="140208" y="79235"/>
                  </a:lnTo>
                  <a:lnTo>
                    <a:pt x="126492" y="89903"/>
                  </a:lnTo>
                  <a:lnTo>
                    <a:pt x="117348" y="104381"/>
                  </a:lnTo>
                  <a:lnTo>
                    <a:pt x="136398" y="100571"/>
                  </a:lnTo>
                  <a:lnTo>
                    <a:pt x="154686" y="102095"/>
                  </a:lnTo>
                  <a:lnTo>
                    <a:pt x="194310" y="118097"/>
                  </a:lnTo>
                  <a:lnTo>
                    <a:pt x="224028" y="147815"/>
                  </a:lnTo>
                  <a:lnTo>
                    <a:pt x="246126" y="191249"/>
                  </a:lnTo>
                  <a:lnTo>
                    <a:pt x="261366" y="222491"/>
                  </a:lnTo>
                  <a:lnTo>
                    <a:pt x="283464" y="250685"/>
                  </a:lnTo>
                  <a:lnTo>
                    <a:pt x="318858" y="280682"/>
                  </a:lnTo>
                  <a:lnTo>
                    <a:pt x="330708" y="285711"/>
                  </a:lnTo>
                  <a:lnTo>
                    <a:pt x="359956" y="298145"/>
                  </a:lnTo>
                  <a:lnTo>
                    <a:pt x="404329" y="302348"/>
                  </a:lnTo>
                  <a:lnTo>
                    <a:pt x="449580" y="292595"/>
                  </a:lnTo>
                  <a:lnTo>
                    <a:pt x="483870" y="272021"/>
                  </a:lnTo>
                  <a:lnTo>
                    <a:pt x="522732" y="226301"/>
                  </a:lnTo>
                  <a:lnTo>
                    <a:pt x="538073" y="187274"/>
                  </a:lnTo>
                  <a:lnTo>
                    <a:pt x="539800" y="151803"/>
                  </a:lnTo>
                  <a:close/>
                </a:path>
                <a:path w="7086600" h="497205">
                  <a:moveTo>
                    <a:pt x="7086600" y="212585"/>
                  </a:moveTo>
                  <a:lnTo>
                    <a:pt x="7084314" y="210299"/>
                  </a:lnTo>
                  <a:lnTo>
                    <a:pt x="7084314" y="0"/>
                  </a:lnTo>
                  <a:lnTo>
                    <a:pt x="6723888" y="12"/>
                  </a:lnTo>
                  <a:lnTo>
                    <a:pt x="6685026" y="6083"/>
                  </a:lnTo>
                  <a:lnTo>
                    <a:pt x="6636258" y="23609"/>
                  </a:lnTo>
                  <a:lnTo>
                    <a:pt x="6615684" y="37325"/>
                  </a:lnTo>
                  <a:lnTo>
                    <a:pt x="6611874" y="39611"/>
                  </a:lnTo>
                  <a:lnTo>
                    <a:pt x="6576822" y="81521"/>
                  </a:lnTo>
                  <a:lnTo>
                    <a:pt x="6563868" y="104381"/>
                  </a:lnTo>
                  <a:lnTo>
                    <a:pt x="6552438" y="126479"/>
                  </a:lnTo>
                  <a:lnTo>
                    <a:pt x="6545491" y="160934"/>
                  </a:lnTo>
                  <a:lnTo>
                    <a:pt x="6549174" y="191897"/>
                  </a:lnTo>
                  <a:lnTo>
                    <a:pt x="6582156" y="249161"/>
                  </a:lnTo>
                  <a:lnTo>
                    <a:pt x="6621780" y="284213"/>
                  </a:lnTo>
                  <a:lnTo>
                    <a:pt x="6696748" y="302856"/>
                  </a:lnTo>
                  <a:lnTo>
                    <a:pt x="6736385" y="295529"/>
                  </a:lnTo>
                  <a:lnTo>
                    <a:pt x="6772808" y="277596"/>
                  </a:lnTo>
                  <a:lnTo>
                    <a:pt x="6804660" y="250685"/>
                  </a:lnTo>
                  <a:lnTo>
                    <a:pt x="6841998" y="191249"/>
                  </a:lnTo>
                  <a:lnTo>
                    <a:pt x="6852247" y="164782"/>
                  </a:lnTo>
                  <a:lnTo>
                    <a:pt x="6866991" y="141643"/>
                  </a:lnTo>
                  <a:lnTo>
                    <a:pt x="6886384" y="122364"/>
                  </a:lnTo>
                  <a:lnTo>
                    <a:pt x="6910578" y="107429"/>
                  </a:lnTo>
                  <a:lnTo>
                    <a:pt x="6929628" y="102095"/>
                  </a:lnTo>
                  <a:lnTo>
                    <a:pt x="6947916" y="100571"/>
                  </a:lnTo>
                  <a:lnTo>
                    <a:pt x="6966966" y="104381"/>
                  </a:lnTo>
                  <a:lnTo>
                    <a:pt x="6959346" y="89903"/>
                  </a:lnTo>
                  <a:lnTo>
                    <a:pt x="6946392" y="79235"/>
                  </a:lnTo>
                  <a:lnTo>
                    <a:pt x="6929628" y="72377"/>
                  </a:lnTo>
                  <a:lnTo>
                    <a:pt x="6910578" y="70853"/>
                  </a:lnTo>
                  <a:lnTo>
                    <a:pt x="6890004" y="72377"/>
                  </a:lnTo>
                  <a:lnTo>
                    <a:pt x="6871716" y="76187"/>
                  </a:lnTo>
                  <a:lnTo>
                    <a:pt x="6856476" y="86855"/>
                  </a:lnTo>
                  <a:lnTo>
                    <a:pt x="6845808" y="99047"/>
                  </a:lnTo>
                  <a:lnTo>
                    <a:pt x="6839712" y="88379"/>
                  </a:lnTo>
                  <a:lnTo>
                    <a:pt x="6824434" y="80505"/>
                  </a:lnTo>
                  <a:lnTo>
                    <a:pt x="6807936" y="79565"/>
                  </a:lnTo>
                  <a:lnTo>
                    <a:pt x="6793420" y="86093"/>
                  </a:lnTo>
                  <a:lnTo>
                    <a:pt x="6784086" y="100571"/>
                  </a:lnTo>
                  <a:lnTo>
                    <a:pt x="6780276" y="112763"/>
                  </a:lnTo>
                  <a:lnTo>
                    <a:pt x="6768846" y="104381"/>
                  </a:lnTo>
                  <a:lnTo>
                    <a:pt x="6717335" y="116116"/>
                  </a:lnTo>
                  <a:lnTo>
                    <a:pt x="6705600" y="146291"/>
                  </a:lnTo>
                  <a:lnTo>
                    <a:pt x="6720078" y="146291"/>
                  </a:lnTo>
                  <a:lnTo>
                    <a:pt x="6733794" y="150863"/>
                  </a:lnTo>
                  <a:lnTo>
                    <a:pt x="6742938" y="156197"/>
                  </a:lnTo>
                  <a:lnTo>
                    <a:pt x="6750558" y="165341"/>
                  </a:lnTo>
                  <a:lnTo>
                    <a:pt x="6754368" y="177533"/>
                  </a:lnTo>
                  <a:lnTo>
                    <a:pt x="6754368" y="188201"/>
                  </a:lnTo>
                  <a:lnTo>
                    <a:pt x="6735318" y="231635"/>
                  </a:lnTo>
                  <a:lnTo>
                    <a:pt x="6696456" y="249161"/>
                  </a:lnTo>
                  <a:lnTo>
                    <a:pt x="6678930" y="247637"/>
                  </a:lnTo>
                  <a:lnTo>
                    <a:pt x="6641592" y="234683"/>
                  </a:lnTo>
                  <a:lnTo>
                    <a:pt x="6610350" y="203441"/>
                  </a:lnTo>
                  <a:lnTo>
                    <a:pt x="6600939" y="162585"/>
                  </a:lnTo>
                  <a:lnTo>
                    <a:pt x="6603327" y="142036"/>
                  </a:lnTo>
                  <a:lnTo>
                    <a:pt x="6611899" y="123037"/>
                  </a:lnTo>
                  <a:lnTo>
                    <a:pt x="6628638" y="100571"/>
                  </a:lnTo>
                  <a:lnTo>
                    <a:pt x="6651498" y="79235"/>
                  </a:lnTo>
                  <a:lnTo>
                    <a:pt x="6656832" y="76187"/>
                  </a:lnTo>
                  <a:lnTo>
                    <a:pt x="6662166" y="70853"/>
                  </a:lnTo>
                  <a:lnTo>
                    <a:pt x="6675882" y="63995"/>
                  </a:lnTo>
                  <a:lnTo>
                    <a:pt x="6692646" y="58661"/>
                  </a:lnTo>
                  <a:lnTo>
                    <a:pt x="6714744" y="53327"/>
                  </a:lnTo>
                  <a:lnTo>
                    <a:pt x="6739128" y="51803"/>
                  </a:lnTo>
                  <a:lnTo>
                    <a:pt x="6794754" y="47993"/>
                  </a:lnTo>
                  <a:lnTo>
                    <a:pt x="6852666" y="46532"/>
                  </a:lnTo>
                  <a:lnTo>
                    <a:pt x="6854952" y="46469"/>
                  </a:lnTo>
                  <a:lnTo>
                    <a:pt x="6852666" y="46469"/>
                  </a:lnTo>
                  <a:lnTo>
                    <a:pt x="7032498" y="41135"/>
                  </a:lnTo>
                  <a:lnTo>
                    <a:pt x="7028688" y="207251"/>
                  </a:lnTo>
                  <a:lnTo>
                    <a:pt x="7028688" y="264401"/>
                  </a:lnTo>
                  <a:lnTo>
                    <a:pt x="7024878" y="316979"/>
                  </a:lnTo>
                  <a:lnTo>
                    <a:pt x="7016991" y="357276"/>
                  </a:lnTo>
                  <a:lnTo>
                    <a:pt x="6998970" y="393941"/>
                  </a:lnTo>
                  <a:lnTo>
                    <a:pt x="6951561" y="433755"/>
                  </a:lnTo>
                  <a:lnTo>
                    <a:pt x="6897916" y="447967"/>
                  </a:lnTo>
                  <a:lnTo>
                    <a:pt x="6873240" y="444995"/>
                  </a:lnTo>
                  <a:lnTo>
                    <a:pt x="6834378" y="418325"/>
                  </a:lnTo>
                  <a:lnTo>
                    <a:pt x="6813804" y="371081"/>
                  </a:lnTo>
                  <a:lnTo>
                    <a:pt x="6813804" y="357365"/>
                  </a:lnTo>
                  <a:lnTo>
                    <a:pt x="6830568" y="322313"/>
                  </a:lnTo>
                  <a:lnTo>
                    <a:pt x="6877050" y="303263"/>
                  </a:lnTo>
                  <a:lnTo>
                    <a:pt x="6888480" y="303263"/>
                  </a:lnTo>
                  <a:lnTo>
                    <a:pt x="6922008" y="334505"/>
                  </a:lnTo>
                  <a:lnTo>
                    <a:pt x="6922008" y="348221"/>
                  </a:lnTo>
                  <a:lnTo>
                    <a:pt x="6937248" y="346697"/>
                  </a:lnTo>
                  <a:lnTo>
                    <a:pt x="6950202" y="341363"/>
                  </a:lnTo>
                  <a:lnTo>
                    <a:pt x="6957822" y="334378"/>
                  </a:lnTo>
                  <a:lnTo>
                    <a:pt x="6959346" y="332981"/>
                  </a:lnTo>
                  <a:lnTo>
                    <a:pt x="6966966" y="323837"/>
                  </a:lnTo>
                  <a:lnTo>
                    <a:pt x="6970776" y="311645"/>
                  </a:lnTo>
                  <a:lnTo>
                    <a:pt x="6970776" y="301739"/>
                  </a:lnTo>
                  <a:lnTo>
                    <a:pt x="6966966" y="291071"/>
                  </a:lnTo>
                  <a:lnTo>
                    <a:pt x="6957822" y="280403"/>
                  </a:lnTo>
                  <a:lnTo>
                    <a:pt x="6970776" y="276593"/>
                  </a:lnTo>
                  <a:lnTo>
                    <a:pt x="6972300" y="275983"/>
                  </a:lnTo>
                  <a:lnTo>
                    <a:pt x="6982206" y="272021"/>
                  </a:lnTo>
                  <a:lnTo>
                    <a:pt x="6989064" y="262877"/>
                  </a:lnTo>
                  <a:lnTo>
                    <a:pt x="6992874" y="254495"/>
                  </a:lnTo>
                  <a:lnTo>
                    <a:pt x="6992874" y="242303"/>
                  </a:lnTo>
                  <a:lnTo>
                    <a:pt x="6991350" y="231635"/>
                  </a:lnTo>
                  <a:lnTo>
                    <a:pt x="6983730" y="222491"/>
                  </a:lnTo>
                  <a:lnTo>
                    <a:pt x="6972300" y="215633"/>
                  </a:lnTo>
                  <a:lnTo>
                    <a:pt x="6987540" y="204965"/>
                  </a:lnTo>
                  <a:lnTo>
                    <a:pt x="7000608" y="181914"/>
                  </a:lnTo>
                  <a:lnTo>
                    <a:pt x="7004317" y="157594"/>
                  </a:lnTo>
                  <a:lnTo>
                    <a:pt x="6998309" y="133896"/>
                  </a:lnTo>
                  <a:lnTo>
                    <a:pt x="6982206" y="112763"/>
                  </a:lnTo>
                  <a:lnTo>
                    <a:pt x="6966966" y="104381"/>
                  </a:lnTo>
                  <a:lnTo>
                    <a:pt x="6970776" y="121145"/>
                  </a:lnTo>
                  <a:lnTo>
                    <a:pt x="6968490" y="138671"/>
                  </a:lnTo>
                  <a:lnTo>
                    <a:pt x="6948665" y="176479"/>
                  </a:lnTo>
                  <a:lnTo>
                    <a:pt x="6922300" y="200088"/>
                  </a:lnTo>
                  <a:lnTo>
                    <a:pt x="6891541" y="215480"/>
                  </a:lnTo>
                  <a:lnTo>
                    <a:pt x="6858533" y="228600"/>
                  </a:lnTo>
                  <a:lnTo>
                    <a:pt x="6825386" y="245414"/>
                  </a:lnTo>
                  <a:lnTo>
                    <a:pt x="6794271" y="271868"/>
                  </a:lnTo>
                  <a:lnTo>
                    <a:pt x="6767322" y="313931"/>
                  </a:lnTo>
                  <a:lnTo>
                    <a:pt x="6757416" y="346697"/>
                  </a:lnTo>
                  <a:lnTo>
                    <a:pt x="6757416" y="380225"/>
                  </a:lnTo>
                  <a:lnTo>
                    <a:pt x="6773862" y="424243"/>
                  </a:lnTo>
                  <a:lnTo>
                    <a:pt x="6805917" y="460616"/>
                  </a:lnTo>
                  <a:lnTo>
                    <a:pt x="6848272" y="485965"/>
                  </a:lnTo>
                  <a:lnTo>
                    <a:pt x="6895605" y="496887"/>
                  </a:lnTo>
                  <a:lnTo>
                    <a:pt x="6942582" y="489953"/>
                  </a:lnTo>
                  <a:lnTo>
                    <a:pt x="6991350" y="469379"/>
                  </a:lnTo>
                  <a:lnTo>
                    <a:pt x="7032498" y="437857"/>
                  </a:lnTo>
                  <a:lnTo>
                    <a:pt x="7036308" y="434327"/>
                  </a:lnTo>
                  <a:lnTo>
                    <a:pt x="7043166" y="428993"/>
                  </a:lnTo>
                  <a:lnTo>
                    <a:pt x="7066026" y="392417"/>
                  </a:lnTo>
                  <a:lnTo>
                    <a:pt x="7078980" y="339839"/>
                  </a:lnTo>
                  <a:lnTo>
                    <a:pt x="7084314" y="278879"/>
                  </a:lnTo>
                  <a:lnTo>
                    <a:pt x="7086600" y="212585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2852" y="1436382"/>
              <a:ext cx="7067550" cy="979169"/>
            </a:xfrm>
            <a:custGeom>
              <a:avLst/>
              <a:gdLst/>
              <a:ahLst/>
              <a:cxnLst/>
              <a:rect l="l" t="t" r="r" b="b"/>
              <a:pathLst>
                <a:path w="7067550" h="979169">
                  <a:moveTo>
                    <a:pt x="84582" y="439661"/>
                  </a:moveTo>
                  <a:lnTo>
                    <a:pt x="61722" y="423659"/>
                  </a:lnTo>
                  <a:lnTo>
                    <a:pt x="39624" y="404609"/>
                  </a:lnTo>
                  <a:lnTo>
                    <a:pt x="28194" y="422135"/>
                  </a:lnTo>
                  <a:lnTo>
                    <a:pt x="20574" y="442709"/>
                  </a:lnTo>
                  <a:lnTo>
                    <a:pt x="12954" y="467855"/>
                  </a:lnTo>
                  <a:lnTo>
                    <a:pt x="7620" y="493763"/>
                  </a:lnTo>
                  <a:lnTo>
                    <a:pt x="2286" y="557009"/>
                  </a:lnTo>
                  <a:lnTo>
                    <a:pt x="2286" y="619493"/>
                  </a:lnTo>
                  <a:lnTo>
                    <a:pt x="0" y="619493"/>
                  </a:lnTo>
                  <a:lnTo>
                    <a:pt x="0" y="979157"/>
                  </a:lnTo>
                  <a:lnTo>
                    <a:pt x="51054" y="979157"/>
                  </a:lnTo>
                  <a:lnTo>
                    <a:pt x="51054" y="623303"/>
                  </a:lnTo>
                  <a:lnTo>
                    <a:pt x="51943" y="576872"/>
                  </a:lnTo>
                  <a:lnTo>
                    <a:pt x="55105" y="535686"/>
                  </a:lnTo>
                  <a:lnTo>
                    <a:pt x="62141" y="495439"/>
                  </a:lnTo>
                  <a:lnTo>
                    <a:pt x="74676" y="451853"/>
                  </a:lnTo>
                  <a:lnTo>
                    <a:pt x="84582" y="439661"/>
                  </a:lnTo>
                  <a:close/>
                </a:path>
                <a:path w="7067550" h="979169">
                  <a:moveTo>
                    <a:pt x="326898" y="451866"/>
                  </a:moveTo>
                  <a:lnTo>
                    <a:pt x="308610" y="401574"/>
                  </a:lnTo>
                  <a:lnTo>
                    <a:pt x="271272" y="362712"/>
                  </a:lnTo>
                  <a:lnTo>
                    <a:pt x="218694" y="338328"/>
                  </a:lnTo>
                  <a:lnTo>
                    <a:pt x="191262" y="336804"/>
                  </a:lnTo>
                  <a:lnTo>
                    <a:pt x="160782" y="338328"/>
                  </a:lnTo>
                  <a:lnTo>
                    <a:pt x="134874" y="343662"/>
                  </a:lnTo>
                  <a:lnTo>
                    <a:pt x="108966" y="355854"/>
                  </a:lnTo>
                  <a:lnTo>
                    <a:pt x="83058" y="369570"/>
                  </a:lnTo>
                  <a:lnTo>
                    <a:pt x="105156" y="390906"/>
                  </a:lnTo>
                  <a:lnTo>
                    <a:pt x="125730" y="404622"/>
                  </a:lnTo>
                  <a:lnTo>
                    <a:pt x="147828" y="390906"/>
                  </a:lnTo>
                  <a:lnTo>
                    <a:pt x="172212" y="384048"/>
                  </a:lnTo>
                  <a:lnTo>
                    <a:pt x="191262" y="381762"/>
                  </a:lnTo>
                  <a:lnTo>
                    <a:pt x="209550" y="384048"/>
                  </a:lnTo>
                  <a:lnTo>
                    <a:pt x="224790" y="389382"/>
                  </a:lnTo>
                  <a:lnTo>
                    <a:pt x="259842" y="423672"/>
                  </a:lnTo>
                  <a:lnTo>
                    <a:pt x="272796" y="458724"/>
                  </a:lnTo>
                  <a:lnTo>
                    <a:pt x="272796" y="474726"/>
                  </a:lnTo>
                  <a:lnTo>
                    <a:pt x="254508" y="509778"/>
                  </a:lnTo>
                  <a:lnTo>
                    <a:pt x="208026" y="531114"/>
                  </a:lnTo>
                  <a:lnTo>
                    <a:pt x="186397" y="526300"/>
                  </a:lnTo>
                  <a:lnTo>
                    <a:pt x="177711" y="522325"/>
                  </a:lnTo>
                  <a:lnTo>
                    <a:pt x="163068" y="497586"/>
                  </a:lnTo>
                  <a:lnTo>
                    <a:pt x="163068" y="483870"/>
                  </a:lnTo>
                  <a:lnTo>
                    <a:pt x="147828" y="485394"/>
                  </a:lnTo>
                  <a:lnTo>
                    <a:pt x="130568" y="494982"/>
                  </a:lnTo>
                  <a:lnTo>
                    <a:pt x="118605" y="507796"/>
                  </a:lnTo>
                  <a:lnTo>
                    <a:pt x="113830" y="523887"/>
                  </a:lnTo>
                  <a:lnTo>
                    <a:pt x="118110" y="543306"/>
                  </a:lnTo>
                  <a:lnTo>
                    <a:pt x="127254" y="553212"/>
                  </a:lnTo>
                  <a:lnTo>
                    <a:pt x="114300" y="555498"/>
                  </a:lnTo>
                  <a:lnTo>
                    <a:pt x="103632" y="562356"/>
                  </a:lnTo>
                  <a:lnTo>
                    <a:pt x="96012" y="569214"/>
                  </a:lnTo>
                  <a:lnTo>
                    <a:pt x="92202" y="579882"/>
                  </a:lnTo>
                  <a:lnTo>
                    <a:pt x="92202" y="590550"/>
                  </a:lnTo>
                  <a:lnTo>
                    <a:pt x="93726" y="600456"/>
                  </a:lnTo>
                  <a:lnTo>
                    <a:pt x="101346" y="609600"/>
                  </a:lnTo>
                  <a:lnTo>
                    <a:pt x="112776" y="616458"/>
                  </a:lnTo>
                  <a:lnTo>
                    <a:pt x="99822" y="627126"/>
                  </a:lnTo>
                  <a:lnTo>
                    <a:pt x="88392" y="640842"/>
                  </a:lnTo>
                  <a:lnTo>
                    <a:pt x="83058" y="656844"/>
                  </a:lnTo>
                  <a:lnTo>
                    <a:pt x="83058" y="675894"/>
                  </a:lnTo>
                  <a:lnTo>
                    <a:pt x="84582" y="691896"/>
                  </a:lnTo>
                  <a:lnTo>
                    <a:pt x="92202" y="707898"/>
                  </a:lnTo>
                  <a:lnTo>
                    <a:pt x="103632" y="720090"/>
                  </a:lnTo>
                  <a:lnTo>
                    <a:pt x="112776" y="725373"/>
                  </a:lnTo>
                  <a:lnTo>
                    <a:pt x="114300" y="726262"/>
                  </a:lnTo>
                  <a:lnTo>
                    <a:pt x="118110" y="728472"/>
                  </a:lnTo>
                  <a:lnTo>
                    <a:pt x="114300" y="710946"/>
                  </a:lnTo>
                  <a:lnTo>
                    <a:pt x="116586" y="693420"/>
                  </a:lnTo>
                  <a:lnTo>
                    <a:pt x="121920" y="675894"/>
                  </a:lnTo>
                  <a:lnTo>
                    <a:pt x="127254" y="667715"/>
                  </a:lnTo>
                  <a:lnTo>
                    <a:pt x="133350" y="658368"/>
                  </a:lnTo>
                  <a:lnTo>
                    <a:pt x="147828" y="644652"/>
                  </a:lnTo>
                  <a:lnTo>
                    <a:pt x="164592" y="630174"/>
                  </a:lnTo>
                  <a:lnTo>
                    <a:pt x="188976" y="617982"/>
                  </a:lnTo>
                  <a:lnTo>
                    <a:pt x="213360" y="609600"/>
                  </a:lnTo>
                  <a:lnTo>
                    <a:pt x="246888" y="595884"/>
                  </a:lnTo>
                  <a:lnTo>
                    <a:pt x="272796" y="576275"/>
                  </a:lnTo>
                  <a:lnTo>
                    <a:pt x="275082" y="574548"/>
                  </a:lnTo>
                  <a:lnTo>
                    <a:pt x="299466" y="550164"/>
                  </a:lnTo>
                  <a:lnTo>
                    <a:pt x="317754" y="520446"/>
                  </a:lnTo>
                  <a:lnTo>
                    <a:pt x="326898" y="485394"/>
                  </a:lnTo>
                  <a:lnTo>
                    <a:pt x="326898" y="451866"/>
                  </a:lnTo>
                  <a:close/>
                </a:path>
                <a:path w="7067550" h="979169">
                  <a:moveTo>
                    <a:pt x="808482" y="82283"/>
                  </a:moveTo>
                  <a:lnTo>
                    <a:pt x="798576" y="67805"/>
                  </a:lnTo>
                  <a:lnTo>
                    <a:pt x="785622" y="57137"/>
                  </a:lnTo>
                  <a:lnTo>
                    <a:pt x="771144" y="50279"/>
                  </a:lnTo>
                  <a:lnTo>
                    <a:pt x="752094" y="48755"/>
                  </a:lnTo>
                  <a:lnTo>
                    <a:pt x="733806" y="48755"/>
                  </a:lnTo>
                  <a:lnTo>
                    <a:pt x="716280" y="54089"/>
                  </a:lnTo>
                  <a:lnTo>
                    <a:pt x="701802" y="64757"/>
                  </a:lnTo>
                  <a:lnTo>
                    <a:pt x="690372" y="76949"/>
                  </a:lnTo>
                  <a:lnTo>
                    <a:pt x="682752" y="66281"/>
                  </a:lnTo>
                  <a:lnTo>
                    <a:pt x="673608" y="59423"/>
                  </a:lnTo>
                  <a:lnTo>
                    <a:pt x="662178" y="57137"/>
                  </a:lnTo>
                  <a:lnTo>
                    <a:pt x="650748" y="57137"/>
                  </a:lnTo>
                  <a:lnTo>
                    <a:pt x="640080" y="60947"/>
                  </a:lnTo>
                  <a:lnTo>
                    <a:pt x="630174" y="67805"/>
                  </a:lnTo>
                  <a:lnTo>
                    <a:pt x="624840" y="78473"/>
                  </a:lnTo>
                  <a:lnTo>
                    <a:pt x="621030" y="90665"/>
                  </a:lnTo>
                  <a:lnTo>
                    <a:pt x="609600" y="82283"/>
                  </a:lnTo>
                  <a:lnTo>
                    <a:pt x="598932" y="78473"/>
                  </a:lnTo>
                  <a:lnTo>
                    <a:pt x="587502" y="78473"/>
                  </a:lnTo>
                  <a:lnTo>
                    <a:pt x="550164" y="109715"/>
                  </a:lnTo>
                  <a:lnTo>
                    <a:pt x="547878" y="122669"/>
                  </a:lnTo>
                  <a:lnTo>
                    <a:pt x="563118" y="122669"/>
                  </a:lnTo>
                  <a:lnTo>
                    <a:pt x="576072" y="128003"/>
                  </a:lnTo>
                  <a:lnTo>
                    <a:pt x="585978" y="132575"/>
                  </a:lnTo>
                  <a:lnTo>
                    <a:pt x="591312" y="141719"/>
                  </a:lnTo>
                  <a:lnTo>
                    <a:pt x="595122" y="153911"/>
                  </a:lnTo>
                  <a:lnTo>
                    <a:pt x="596646" y="166103"/>
                  </a:lnTo>
                  <a:lnTo>
                    <a:pt x="591312" y="188963"/>
                  </a:lnTo>
                  <a:lnTo>
                    <a:pt x="576072" y="210299"/>
                  </a:lnTo>
                  <a:lnTo>
                    <a:pt x="566928" y="217157"/>
                  </a:lnTo>
                  <a:lnTo>
                    <a:pt x="553974" y="224015"/>
                  </a:lnTo>
                  <a:lnTo>
                    <a:pt x="538734" y="226301"/>
                  </a:lnTo>
                  <a:lnTo>
                    <a:pt x="524256" y="226301"/>
                  </a:lnTo>
                  <a:lnTo>
                    <a:pt x="488391" y="216115"/>
                  </a:lnTo>
                  <a:lnTo>
                    <a:pt x="459232" y="196456"/>
                  </a:lnTo>
                  <a:lnTo>
                    <a:pt x="441820" y="167538"/>
                  </a:lnTo>
                  <a:lnTo>
                    <a:pt x="441198" y="129527"/>
                  </a:lnTo>
                  <a:lnTo>
                    <a:pt x="448818" y="109715"/>
                  </a:lnTo>
                  <a:lnTo>
                    <a:pt x="461772" y="92227"/>
                  </a:lnTo>
                  <a:lnTo>
                    <a:pt x="464058" y="89141"/>
                  </a:lnTo>
                  <a:lnTo>
                    <a:pt x="448818" y="69329"/>
                  </a:lnTo>
                  <a:lnTo>
                    <a:pt x="426720" y="48755"/>
                  </a:lnTo>
                  <a:lnTo>
                    <a:pt x="409956" y="71615"/>
                  </a:lnTo>
                  <a:lnTo>
                    <a:pt x="398526" y="95999"/>
                  </a:lnTo>
                  <a:lnTo>
                    <a:pt x="388988" y="137045"/>
                  </a:lnTo>
                  <a:lnTo>
                    <a:pt x="394017" y="177292"/>
                  </a:lnTo>
                  <a:lnTo>
                    <a:pt x="411238" y="214172"/>
                  </a:lnTo>
                  <a:lnTo>
                    <a:pt x="438340" y="245122"/>
                  </a:lnTo>
                  <a:lnTo>
                    <a:pt x="441198" y="246964"/>
                  </a:lnTo>
                  <a:lnTo>
                    <a:pt x="472973" y="267550"/>
                  </a:lnTo>
                  <a:lnTo>
                    <a:pt x="512826" y="278879"/>
                  </a:lnTo>
                  <a:lnTo>
                    <a:pt x="550164" y="278879"/>
                  </a:lnTo>
                  <a:lnTo>
                    <a:pt x="596646" y="263321"/>
                  </a:lnTo>
                  <a:lnTo>
                    <a:pt x="631799" y="242150"/>
                  </a:lnTo>
                  <a:lnTo>
                    <a:pt x="660158" y="212191"/>
                  </a:lnTo>
                  <a:lnTo>
                    <a:pt x="690930" y="151231"/>
                  </a:lnTo>
                  <a:lnTo>
                    <a:pt x="706526" y="123278"/>
                  </a:lnTo>
                  <a:lnTo>
                    <a:pt x="731062" y="99034"/>
                  </a:lnTo>
                  <a:lnTo>
                    <a:pt x="771144" y="79997"/>
                  </a:lnTo>
                  <a:lnTo>
                    <a:pt x="789432" y="78473"/>
                  </a:lnTo>
                  <a:lnTo>
                    <a:pt x="808482" y="82283"/>
                  </a:lnTo>
                  <a:close/>
                </a:path>
                <a:path w="7067550" h="979169">
                  <a:moveTo>
                    <a:pt x="6602730" y="9131"/>
                  </a:moveTo>
                  <a:lnTo>
                    <a:pt x="6588353" y="0"/>
                  </a:lnTo>
                  <a:lnTo>
                    <a:pt x="3532632" y="0"/>
                  </a:lnTo>
                  <a:lnTo>
                    <a:pt x="479729" y="0"/>
                  </a:lnTo>
                  <a:lnTo>
                    <a:pt x="464058" y="9131"/>
                  </a:lnTo>
                  <a:lnTo>
                    <a:pt x="484632" y="30467"/>
                  </a:lnTo>
                  <a:lnTo>
                    <a:pt x="501396" y="51803"/>
                  </a:lnTo>
                  <a:lnTo>
                    <a:pt x="555498" y="31991"/>
                  </a:lnTo>
                  <a:lnTo>
                    <a:pt x="637794" y="23609"/>
                  </a:lnTo>
                  <a:lnTo>
                    <a:pt x="697230" y="21323"/>
                  </a:lnTo>
                  <a:lnTo>
                    <a:pt x="697230" y="19799"/>
                  </a:lnTo>
                  <a:lnTo>
                    <a:pt x="3532632" y="19799"/>
                  </a:lnTo>
                  <a:lnTo>
                    <a:pt x="6367272" y="19799"/>
                  </a:lnTo>
                  <a:lnTo>
                    <a:pt x="6368796" y="21323"/>
                  </a:lnTo>
                  <a:lnTo>
                    <a:pt x="6430518" y="23609"/>
                  </a:lnTo>
                  <a:lnTo>
                    <a:pt x="6486906" y="28943"/>
                  </a:lnTo>
                  <a:lnTo>
                    <a:pt x="6533388" y="37325"/>
                  </a:lnTo>
                  <a:lnTo>
                    <a:pt x="6566916" y="51803"/>
                  </a:lnTo>
                  <a:lnTo>
                    <a:pt x="6602730" y="9131"/>
                  </a:lnTo>
                  <a:close/>
                </a:path>
                <a:path w="7067550" h="979169">
                  <a:moveTo>
                    <a:pt x="6679171" y="136626"/>
                  </a:moveTo>
                  <a:lnTo>
                    <a:pt x="6669786" y="95999"/>
                  </a:lnTo>
                  <a:lnTo>
                    <a:pt x="6658356" y="71615"/>
                  </a:lnTo>
                  <a:lnTo>
                    <a:pt x="6641592" y="48755"/>
                  </a:lnTo>
                  <a:lnTo>
                    <a:pt x="6618732" y="69329"/>
                  </a:lnTo>
                  <a:lnTo>
                    <a:pt x="6604254" y="89141"/>
                  </a:lnTo>
                  <a:lnTo>
                    <a:pt x="6617208" y="109715"/>
                  </a:lnTo>
                  <a:lnTo>
                    <a:pt x="6624828" y="129527"/>
                  </a:lnTo>
                  <a:lnTo>
                    <a:pt x="6626479" y="164312"/>
                  </a:lnTo>
                  <a:lnTo>
                    <a:pt x="6609486" y="194106"/>
                  </a:lnTo>
                  <a:lnTo>
                    <a:pt x="6580924" y="215811"/>
                  </a:lnTo>
                  <a:lnTo>
                    <a:pt x="6547866" y="226301"/>
                  </a:lnTo>
                  <a:lnTo>
                    <a:pt x="6528816" y="226301"/>
                  </a:lnTo>
                  <a:lnTo>
                    <a:pt x="6489954" y="210299"/>
                  </a:lnTo>
                  <a:lnTo>
                    <a:pt x="6469380" y="166103"/>
                  </a:lnTo>
                  <a:lnTo>
                    <a:pt x="6470904" y="153911"/>
                  </a:lnTo>
                  <a:lnTo>
                    <a:pt x="6474714" y="141719"/>
                  </a:lnTo>
                  <a:lnTo>
                    <a:pt x="6480810" y="132575"/>
                  </a:lnTo>
                  <a:lnTo>
                    <a:pt x="6489954" y="128003"/>
                  </a:lnTo>
                  <a:lnTo>
                    <a:pt x="6502908" y="122669"/>
                  </a:lnTo>
                  <a:lnTo>
                    <a:pt x="6518148" y="122669"/>
                  </a:lnTo>
                  <a:lnTo>
                    <a:pt x="6515862" y="109715"/>
                  </a:lnTo>
                  <a:lnTo>
                    <a:pt x="6510528" y="97523"/>
                  </a:lnTo>
                  <a:lnTo>
                    <a:pt x="6501384" y="89141"/>
                  </a:lnTo>
                  <a:lnTo>
                    <a:pt x="6491478" y="82283"/>
                  </a:lnTo>
                  <a:lnTo>
                    <a:pt x="6478524" y="78473"/>
                  </a:lnTo>
                  <a:lnTo>
                    <a:pt x="6467094" y="78473"/>
                  </a:lnTo>
                  <a:lnTo>
                    <a:pt x="6456426" y="82283"/>
                  </a:lnTo>
                  <a:lnTo>
                    <a:pt x="6444996" y="90665"/>
                  </a:lnTo>
                  <a:lnTo>
                    <a:pt x="6441186" y="78473"/>
                  </a:lnTo>
                  <a:lnTo>
                    <a:pt x="6435852" y="67805"/>
                  </a:lnTo>
                  <a:lnTo>
                    <a:pt x="6425946" y="60947"/>
                  </a:lnTo>
                  <a:lnTo>
                    <a:pt x="6416802" y="57137"/>
                  </a:lnTo>
                  <a:lnTo>
                    <a:pt x="6405372" y="57137"/>
                  </a:lnTo>
                  <a:lnTo>
                    <a:pt x="6394704" y="59423"/>
                  </a:lnTo>
                  <a:lnTo>
                    <a:pt x="6384798" y="66281"/>
                  </a:lnTo>
                  <a:lnTo>
                    <a:pt x="6377940" y="76949"/>
                  </a:lnTo>
                  <a:lnTo>
                    <a:pt x="6366510" y="64757"/>
                  </a:lnTo>
                  <a:lnTo>
                    <a:pt x="6351270" y="54089"/>
                  </a:lnTo>
                  <a:lnTo>
                    <a:pt x="6332982" y="48755"/>
                  </a:lnTo>
                  <a:lnTo>
                    <a:pt x="6313932" y="48755"/>
                  </a:lnTo>
                  <a:lnTo>
                    <a:pt x="6297168" y="50279"/>
                  </a:lnTo>
                  <a:lnTo>
                    <a:pt x="6280404" y="57137"/>
                  </a:lnTo>
                  <a:lnTo>
                    <a:pt x="6267450" y="67805"/>
                  </a:lnTo>
                  <a:lnTo>
                    <a:pt x="6259830" y="82283"/>
                  </a:lnTo>
                  <a:lnTo>
                    <a:pt x="6278118" y="78473"/>
                  </a:lnTo>
                  <a:lnTo>
                    <a:pt x="6297168" y="79997"/>
                  </a:lnTo>
                  <a:lnTo>
                    <a:pt x="6336004" y="98158"/>
                  </a:lnTo>
                  <a:lnTo>
                    <a:pt x="6360046" y="122504"/>
                  </a:lnTo>
                  <a:lnTo>
                    <a:pt x="6375654" y="151117"/>
                  </a:lnTo>
                  <a:lnTo>
                    <a:pt x="6389192" y="182067"/>
                  </a:lnTo>
                  <a:lnTo>
                    <a:pt x="6406985" y="213436"/>
                  </a:lnTo>
                  <a:lnTo>
                    <a:pt x="6435407" y="243306"/>
                  </a:lnTo>
                  <a:lnTo>
                    <a:pt x="6469380" y="263080"/>
                  </a:lnTo>
                  <a:lnTo>
                    <a:pt x="6480810" y="269735"/>
                  </a:lnTo>
                  <a:lnTo>
                    <a:pt x="6515862" y="278879"/>
                  </a:lnTo>
                  <a:lnTo>
                    <a:pt x="6553200" y="278879"/>
                  </a:lnTo>
                  <a:lnTo>
                    <a:pt x="6592544" y="267779"/>
                  </a:lnTo>
                  <a:lnTo>
                    <a:pt x="6626479" y="245884"/>
                  </a:lnTo>
                  <a:lnTo>
                    <a:pt x="6627495" y="245237"/>
                  </a:lnTo>
                  <a:lnTo>
                    <a:pt x="6655359" y="214020"/>
                  </a:lnTo>
                  <a:lnTo>
                    <a:pt x="6673482" y="176885"/>
                  </a:lnTo>
                  <a:lnTo>
                    <a:pt x="6679171" y="136626"/>
                  </a:lnTo>
                  <a:close/>
                </a:path>
                <a:path w="7067550" h="979169">
                  <a:moveTo>
                    <a:pt x="6985254" y="369557"/>
                  </a:moveTo>
                  <a:lnTo>
                    <a:pt x="6959346" y="355841"/>
                  </a:lnTo>
                  <a:lnTo>
                    <a:pt x="6932676" y="343649"/>
                  </a:lnTo>
                  <a:lnTo>
                    <a:pt x="6905244" y="338315"/>
                  </a:lnTo>
                  <a:lnTo>
                    <a:pt x="6877050" y="336791"/>
                  </a:lnTo>
                  <a:lnTo>
                    <a:pt x="6848856" y="338315"/>
                  </a:lnTo>
                  <a:lnTo>
                    <a:pt x="6794754" y="362699"/>
                  </a:lnTo>
                  <a:lnTo>
                    <a:pt x="6758178" y="401561"/>
                  </a:lnTo>
                  <a:lnTo>
                    <a:pt x="6739128" y="451853"/>
                  </a:lnTo>
                  <a:lnTo>
                    <a:pt x="6739128" y="485381"/>
                  </a:lnTo>
                  <a:lnTo>
                    <a:pt x="6767322" y="550151"/>
                  </a:lnTo>
                  <a:lnTo>
                    <a:pt x="6794754" y="576910"/>
                  </a:lnTo>
                  <a:lnTo>
                    <a:pt x="6852666" y="609587"/>
                  </a:lnTo>
                  <a:lnTo>
                    <a:pt x="6877050" y="617969"/>
                  </a:lnTo>
                  <a:lnTo>
                    <a:pt x="6901434" y="630161"/>
                  </a:lnTo>
                  <a:lnTo>
                    <a:pt x="6918198" y="644639"/>
                  </a:lnTo>
                  <a:lnTo>
                    <a:pt x="6932676" y="658355"/>
                  </a:lnTo>
                  <a:lnTo>
                    <a:pt x="6938772" y="667702"/>
                  </a:lnTo>
                  <a:lnTo>
                    <a:pt x="6944106" y="675881"/>
                  </a:lnTo>
                  <a:lnTo>
                    <a:pt x="6949440" y="693407"/>
                  </a:lnTo>
                  <a:lnTo>
                    <a:pt x="6951726" y="710933"/>
                  </a:lnTo>
                  <a:lnTo>
                    <a:pt x="6947916" y="728459"/>
                  </a:lnTo>
                  <a:lnTo>
                    <a:pt x="6951726" y="726363"/>
                  </a:lnTo>
                  <a:lnTo>
                    <a:pt x="6953250" y="725525"/>
                  </a:lnTo>
                  <a:lnTo>
                    <a:pt x="6963156" y="720077"/>
                  </a:lnTo>
                  <a:lnTo>
                    <a:pt x="6978815" y="698995"/>
                  </a:lnTo>
                  <a:lnTo>
                    <a:pt x="6985089" y="674725"/>
                  </a:lnTo>
                  <a:lnTo>
                    <a:pt x="6981711" y="649909"/>
                  </a:lnTo>
                  <a:lnTo>
                    <a:pt x="6968490" y="627113"/>
                  </a:lnTo>
                  <a:lnTo>
                    <a:pt x="6953250" y="616445"/>
                  </a:lnTo>
                  <a:lnTo>
                    <a:pt x="6964680" y="609587"/>
                  </a:lnTo>
                  <a:lnTo>
                    <a:pt x="6972300" y="600443"/>
                  </a:lnTo>
                  <a:lnTo>
                    <a:pt x="6976110" y="590537"/>
                  </a:lnTo>
                  <a:lnTo>
                    <a:pt x="6973824" y="579869"/>
                  </a:lnTo>
                  <a:lnTo>
                    <a:pt x="6970014" y="569201"/>
                  </a:lnTo>
                  <a:lnTo>
                    <a:pt x="6963156" y="562343"/>
                  </a:lnTo>
                  <a:lnTo>
                    <a:pt x="6951726" y="555485"/>
                  </a:lnTo>
                  <a:lnTo>
                    <a:pt x="6938772" y="553199"/>
                  </a:lnTo>
                  <a:lnTo>
                    <a:pt x="6947916" y="543293"/>
                  </a:lnTo>
                  <a:lnTo>
                    <a:pt x="6934949" y="493636"/>
                  </a:lnTo>
                  <a:lnTo>
                    <a:pt x="6902958" y="483857"/>
                  </a:lnTo>
                  <a:lnTo>
                    <a:pt x="6902958" y="497573"/>
                  </a:lnTo>
                  <a:lnTo>
                    <a:pt x="6893661" y="514438"/>
                  </a:lnTo>
                  <a:lnTo>
                    <a:pt x="6887781" y="522566"/>
                  </a:lnTo>
                  <a:lnTo>
                    <a:pt x="6878447" y="526580"/>
                  </a:lnTo>
                  <a:lnTo>
                    <a:pt x="6858762" y="531101"/>
                  </a:lnTo>
                  <a:lnTo>
                    <a:pt x="6834378" y="525767"/>
                  </a:lnTo>
                  <a:lnTo>
                    <a:pt x="6811518" y="509765"/>
                  </a:lnTo>
                  <a:lnTo>
                    <a:pt x="6804660" y="499097"/>
                  </a:lnTo>
                  <a:lnTo>
                    <a:pt x="6797040" y="488429"/>
                  </a:lnTo>
                  <a:lnTo>
                    <a:pt x="6794754" y="474713"/>
                  </a:lnTo>
                  <a:lnTo>
                    <a:pt x="6794754" y="458711"/>
                  </a:lnTo>
                  <a:lnTo>
                    <a:pt x="6817614" y="409943"/>
                  </a:lnTo>
                  <a:lnTo>
                    <a:pt x="6858762" y="384035"/>
                  </a:lnTo>
                  <a:lnTo>
                    <a:pt x="6877050" y="381749"/>
                  </a:lnTo>
                  <a:lnTo>
                    <a:pt x="6896100" y="384035"/>
                  </a:lnTo>
                  <a:lnTo>
                    <a:pt x="6918198" y="390893"/>
                  </a:lnTo>
                  <a:lnTo>
                    <a:pt x="6940296" y="404609"/>
                  </a:lnTo>
                  <a:lnTo>
                    <a:pt x="6963156" y="390893"/>
                  </a:lnTo>
                  <a:lnTo>
                    <a:pt x="6985254" y="369557"/>
                  </a:lnTo>
                  <a:close/>
                </a:path>
                <a:path w="7067550" h="979169">
                  <a:moveTo>
                    <a:pt x="7067550" y="619493"/>
                  </a:moveTo>
                  <a:lnTo>
                    <a:pt x="7066026" y="557009"/>
                  </a:lnTo>
                  <a:lnTo>
                    <a:pt x="7060692" y="493763"/>
                  </a:lnTo>
                  <a:lnTo>
                    <a:pt x="7046976" y="442709"/>
                  </a:lnTo>
                  <a:lnTo>
                    <a:pt x="7026402" y="404609"/>
                  </a:lnTo>
                  <a:lnTo>
                    <a:pt x="7006590" y="423659"/>
                  </a:lnTo>
                  <a:lnTo>
                    <a:pt x="6982206" y="439661"/>
                  </a:lnTo>
                  <a:lnTo>
                    <a:pt x="6991350" y="451853"/>
                  </a:lnTo>
                  <a:lnTo>
                    <a:pt x="6996684" y="469379"/>
                  </a:lnTo>
                  <a:lnTo>
                    <a:pt x="7004304" y="488429"/>
                  </a:lnTo>
                  <a:lnTo>
                    <a:pt x="7008114" y="514337"/>
                  </a:lnTo>
                  <a:lnTo>
                    <a:pt x="7013448" y="566915"/>
                  </a:lnTo>
                  <a:lnTo>
                    <a:pt x="7015734" y="623303"/>
                  </a:lnTo>
                  <a:lnTo>
                    <a:pt x="7013448" y="623303"/>
                  </a:lnTo>
                  <a:lnTo>
                    <a:pt x="7013448" y="979157"/>
                  </a:lnTo>
                  <a:lnTo>
                    <a:pt x="7015734" y="979157"/>
                  </a:lnTo>
                  <a:lnTo>
                    <a:pt x="7066026" y="979157"/>
                  </a:lnTo>
                  <a:lnTo>
                    <a:pt x="7066026" y="619493"/>
                  </a:lnTo>
                  <a:lnTo>
                    <a:pt x="7067550" y="619493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0608" y="1556004"/>
              <a:ext cx="3378200" cy="859790"/>
            </a:xfrm>
            <a:custGeom>
              <a:avLst/>
              <a:gdLst/>
              <a:ahLst/>
              <a:cxnLst/>
              <a:rect l="l" t="t" r="r" b="b"/>
              <a:pathLst>
                <a:path w="3378200" h="859789">
                  <a:moveTo>
                    <a:pt x="3377946" y="859536"/>
                  </a:moveTo>
                  <a:lnTo>
                    <a:pt x="3377946" y="0"/>
                  </a:lnTo>
                  <a:lnTo>
                    <a:pt x="0" y="7620"/>
                  </a:lnTo>
                  <a:lnTo>
                    <a:pt x="0" y="859536"/>
                  </a:lnTo>
                  <a:lnTo>
                    <a:pt x="3377946" y="859536"/>
                  </a:lnTo>
                  <a:close/>
                </a:path>
              </a:pathLst>
            </a:custGeom>
            <a:solidFill>
              <a:srgbClr val="BDB5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7014" y="1629155"/>
              <a:ext cx="767080" cy="772160"/>
            </a:xfrm>
            <a:custGeom>
              <a:avLst/>
              <a:gdLst/>
              <a:ahLst/>
              <a:cxnLst/>
              <a:rect l="l" t="t" r="r" b="b"/>
              <a:pathLst>
                <a:path w="767079" h="772160">
                  <a:moveTo>
                    <a:pt x="766572" y="385572"/>
                  </a:moveTo>
                  <a:lnTo>
                    <a:pt x="765314" y="330631"/>
                  </a:lnTo>
                  <a:lnTo>
                    <a:pt x="761746" y="275170"/>
                  </a:lnTo>
                  <a:lnTo>
                    <a:pt x="756831" y="219519"/>
                  </a:lnTo>
                  <a:lnTo>
                    <a:pt x="751509" y="164020"/>
                  </a:lnTo>
                  <a:lnTo>
                    <a:pt x="746760" y="108966"/>
                  </a:lnTo>
                  <a:lnTo>
                    <a:pt x="743712" y="84582"/>
                  </a:lnTo>
                  <a:lnTo>
                    <a:pt x="739140" y="41910"/>
                  </a:lnTo>
                  <a:lnTo>
                    <a:pt x="734568" y="3048"/>
                  </a:lnTo>
                  <a:lnTo>
                    <a:pt x="731342" y="4445"/>
                  </a:lnTo>
                  <a:lnTo>
                    <a:pt x="730758" y="0"/>
                  </a:lnTo>
                  <a:lnTo>
                    <a:pt x="697992" y="0"/>
                  </a:lnTo>
                  <a:lnTo>
                    <a:pt x="697992" y="704850"/>
                  </a:lnTo>
                  <a:lnTo>
                    <a:pt x="73152" y="704850"/>
                  </a:lnTo>
                  <a:lnTo>
                    <a:pt x="72809" y="705002"/>
                  </a:lnTo>
                  <a:lnTo>
                    <a:pt x="69342" y="664464"/>
                  </a:lnTo>
                  <a:lnTo>
                    <a:pt x="65532" y="608838"/>
                  </a:lnTo>
                  <a:lnTo>
                    <a:pt x="63296" y="555777"/>
                  </a:lnTo>
                  <a:lnTo>
                    <a:pt x="61506" y="502577"/>
                  </a:lnTo>
                  <a:lnTo>
                    <a:pt x="60794" y="449326"/>
                  </a:lnTo>
                  <a:lnTo>
                    <a:pt x="61810" y="396138"/>
                  </a:lnTo>
                  <a:lnTo>
                    <a:pt x="65201" y="343103"/>
                  </a:lnTo>
                  <a:lnTo>
                    <a:pt x="71628" y="290322"/>
                  </a:lnTo>
                  <a:lnTo>
                    <a:pt x="77724" y="263652"/>
                  </a:lnTo>
                  <a:lnTo>
                    <a:pt x="88201" y="215074"/>
                  </a:lnTo>
                  <a:lnTo>
                    <a:pt x="94564" y="165354"/>
                  </a:lnTo>
                  <a:lnTo>
                    <a:pt x="96875" y="115265"/>
                  </a:lnTo>
                  <a:lnTo>
                    <a:pt x="95250" y="65532"/>
                  </a:lnTo>
                  <a:lnTo>
                    <a:pt x="92964" y="42672"/>
                  </a:lnTo>
                  <a:lnTo>
                    <a:pt x="92913" y="42430"/>
                  </a:lnTo>
                  <a:lnTo>
                    <a:pt x="695909" y="82994"/>
                  </a:lnTo>
                  <a:lnTo>
                    <a:pt x="697992" y="704850"/>
                  </a:lnTo>
                  <a:lnTo>
                    <a:pt x="697992" y="0"/>
                  </a:lnTo>
                  <a:lnTo>
                    <a:pt x="65532" y="0"/>
                  </a:lnTo>
                  <a:lnTo>
                    <a:pt x="69430" y="8267"/>
                  </a:lnTo>
                  <a:lnTo>
                    <a:pt x="65532" y="5334"/>
                  </a:lnTo>
                  <a:lnTo>
                    <a:pt x="62484" y="21336"/>
                  </a:lnTo>
                  <a:lnTo>
                    <a:pt x="53746" y="77216"/>
                  </a:lnTo>
                  <a:lnTo>
                    <a:pt x="43688" y="150698"/>
                  </a:lnTo>
                  <a:lnTo>
                    <a:pt x="35052" y="206502"/>
                  </a:lnTo>
                  <a:lnTo>
                    <a:pt x="32766" y="227076"/>
                  </a:lnTo>
                  <a:lnTo>
                    <a:pt x="26835" y="274256"/>
                  </a:lnTo>
                  <a:lnTo>
                    <a:pt x="20650" y="321449"/>
                  </a:lnTo>
                  <a:lnTo>
                    <a:pt x="14808" y="368681"/>
                  </a:lnTo>
                  <a:lnTo>
                    <a:pt x="9893" y="415988"/>
                  </a:lnTo>
                  <a:lnTo>
                    <a:pt x="6540" y="463384"/>
                  </a:lnTo>
                  <a:lnTo>
                    <a:pt x="5321" y="510895"/>
                  </a:lnTo>
                  <a:lnTo>
                    <a:pt x="6858" y="558546"/>
                  </a:lnTo>
                  <a:lnTo>
                    <a:pt x="9144" y="642366"/>
                  </a:lnTo>
                  <a:lnTo>
                    <a:pt x="11303" y="731266"/>
                  </a:lnTo>
                  <a:lnTo>
                    <a:pt x="0" y="736092"/>
                  </a:lnTo>
                  <a:lnTo>
                    <a:pt x="19050" y="737616"/>
                  </a:lnTo>
                  <a:lnTo>
                    <a:pt x="41910" y="739902"/>
                  </a:lnTo>
                  <a:lnTo>
                    <a:pt x="71628" y="742188"/>
                  </a:lnTo>
                  <a:lnTo>
                    <a:pt x="125742" y="747331"/>
                  </a:lnTo>
                  <a:lnTo>
                    <a:pt x="180479" y="751852"/>
                  </a:lnTo>
                  <a:lnTo>
                    <a:pt x="289560" y="759714"/>
                  </a:lnTo>
                  <a:lnTo>
                    <a:pt x="313182" y="762000"/>
                  </a:lnTo>
                  <a:lnTo>
                    <a:pt x="338328" y="762762"/>
                  </a:lnTo>
                  <a:lnTo>
                    <a:pt x="436143" y="768972"/>
                  </a:lnTo>
                  <a:lnTo>
                    <a:pt x="485165" y="771131"/>
                  </a:lnTo>
                  <a:lnTo>
                    <a:pt x="534187" y="771880"/>
                  </a:lnTo>
                  <a:lnTo>
                    <a:pt x="583120" y="770623"/>
                  </a:lnTo>
                  <a:lnTo>
                    <a:pt x="631901" y="766762"/>
                  </a:lnTo>
                  <a:lnTo>
                    <a:pt x="680466" y="759714"/>
                  </a:lnTo>
                  <a:lnTo>
                    <a:pt x="704850" y="753618"/>
                  </a:lnTo>
                  <a:lnTo>
                    <a:pt x="714756" y="751332"/>
                  </a:lnTo>
                  <a:lnTo>
                    <a:pt x="729234" y="745998"/>
                  </a:lnTo>
                  <a:lnTo>
                    <a:pt x="734568" y="743712"/>
                  </a:lnTo>
                  <a:lnTo>
                    <a:pt x="738378" y="741426"/>
                  </a:lnTo>
                  <a:lnTo>
                    <a:pt x="741426" y="740664"/>
                  </a:lnTo>
                  <a:lnTo>
                    <a:pt x="743712" y="739140"/>
                  </a:lnTo>
                  <a:lnTo>
                    <a:pt x="744474" y="738378"/>
                  </a:lnTo>
                  <a:lnTo>
                    <a:pt x="749046" y="689610"/>
                  </a:lnTo>
                  <a:lnTo>
                    <a:pt x="752094" y="637794"/>
                  </a:lnTo>
                  <a:lnTo>
                    <a:pt x="756666" y="575310"/>
                  </a:lnTo>
                  <a:lnTo>
                    <a:pt x="761238" y="509016"/>
                  </a:lnTo>
                  <a:lnTo>
                    <a:pt x="764286" y="443484"/>
                  </a:lnTo>
                  <a:lnTo>
                    <a:pt x="766572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2630" y="1652015"/>
              <a:ext cx="767080" cy="763905"/>
            </a:xfrm>
            <a:custGeom>
              <a:avLst/>
              <a:gdLst/>
              <a:ahLst/>
              <a:cxnLst/>
              <a:rect l="l" t="t" r="r" b="b"/>
              <a:pathLst>
                <a:path w="767079" h="763905">
                  <a:moveTo>
                    <a:pt x="766572" y="384810"/>
                  </a:moveTo>
                  <a:lnTo>
                    <a:pt x="765238" y="330288"/>
                  </a:lnTo>
                  <a:lnTo>
                    <a:pt x="761822" y="274599"/>
                  </a:lnTo>
                  <a:lnTo>
                    <a:pt x="756932" y="218516"/>
                  </a:lnTo>
                  <a:lnTo>
                    <a:pt x="745236" y="108204"/>
                  </a:lnTo>
                  <a:lnTo>
                    <a:pt x="739140" y="41148"/>
                  </a:lnTo>
                  <a:lnTo>
                    <a:pt x="735164" y="7391"/>
                  </a:lnTo>
                  <a:lnTo>
                    <a:pt x="736092" y="5334"/>
                  </a:lnTo>
                  <a:lnTo>
                    <a:pt x="734923" y="5334"/>
                  </a:lnTo>
                  <a:lnTo>
                    <a:pt x="734568" y="2286"/>
                  </a:lnTo>
                  <a:lnTo>
                    <a:pt x="727646" y="5270"/>
                  </a:lnTo>
                  <a:lnTo>
                    <a:pt x="722376" y="5232"/>
                  </a:lnTo>
                  <a:lnTo>
                    <a:pt x="722376" y="704850"/>
                  </a:lnTo>
                  <a:lnTo>
                    <a:pt x="73152" y="704850"/>
                  </a:lnTo>
                  <a:lnTo>
                    <a:pt x="72288" y="705218"/>
                  </a:lnTo>
                  <a:lnTo>
                    <a:pt x="69342" y="664464"/>
                  </a:lnTo>
                  <a:lnTo>
                    <a:pt x="65532" y="608076"/>
                  </a:lnTo>
                  <a:lnTo>
                    <a:pt x="63309" y="555599"/>
                  </a:lnTo>
                  <a:lnTo>
                    <a:pt x="61442" y="502272"/>
                  </a:lnTo>
                  <a:lnTo>
                    <a:pt x="60617" y="448538"/>
                  </a:lnTo>
                  <a:lnTo>
                    <a:pt x="61569" y="394881"/>
                  </a:lnTo>
                  <a:lnTo>
                    <a:pt x="64998" y="341731"/>
                  </a:lnTo>
                  <a:lnTo>
                    <a:pt x="71628" y="289560"/>
                  </a:lnTo>
                  <a:lnTo>
                    <a:pt x="77724" y="262890"/>
                  </a:lnTo>
                  <a:lnTo>
                    <a:pt x="88023" y="214058"/>
                  </a:lnTo>
                  <a:lnTo>
                    <a:pt x="94602" y="164528"/>
                  </a:lnTo>
                  <a:lnTo>
                    <a:pt x="96926" y="114642"/>
                  </a:lnTo>
                  <a:lnTo>
                    <a:pt x="94488" y="64770"/>
                  </a:lnTo>
                  <a:lnTo>
                    <a:pt x="92976" y="42113"/>
                  </a:lnTo>
                  <a:lnTo>
                    <a:pt x="697255" y="59042"/>
                  </a:lnTo>
                  <a:lnTo>
                    <a:pt x="722376" y="704850"/>
                  </a:lnTo>
                  <a:lnTo>
                    <a:pt x="722376" y="5232"/>
                  </a:lnTo>
                  <a:lnTo>
                    <a:pt x="65532" y="0"/>
                  </a:lnTo>
                  <a:lnTo>
                    <a:pt x="68618" y="6311"/>
                  </a:lnTo>
                  <a:lnTo>
                    <a:pt x="65532" y="3810"/>
                  </a:lnTo>
                  <a:lnTo>
                    <a:pt x="62484" y="20574"/>
                  </a:lnTo>
                  <a:lnTo>
                    <a:pt x="38100" y="185928"/>
                  </a:lnTo>
                  <a:lnTo>
                    <a:pt x="35814" y="206502"/>
                  </a:lnTo>
                  <a:lnTo>
                    <a:pt x="32766" y="226314"/>
                  </a:lnTo>
                  <a:lnTo>
                    <a:pt x="20434" y="320636"/>
                  </a:lnTo>
                  <a:lnTo>
                    <a:pt x="14693" y="367893"/>
                  </a:lnTo>
                  <a:lnTo>
                    <a:pt x="9931" y="415226"/>
                  </a:lnTo>
                  <a:lnTo>
                    <a:pt x="6692" y="462648"/>
                  </a:lnTo>
                  <a:lnTo>
                    <a:pt x="5486" y="510159"/>
                  </a:lnTo>
                  <a:lnTo>
                    <a:pt x="9144" y="641604"/>
                  </a:lnTo>
                  <a:lnTo>
                    <a:pt x="12052" y="730313"/>
                  </a:lnTo>
                  <a:lnTo>
                    <a:pt x="0" y="735330"/>
                  </a:lnTo>
                  <a:lnTo>
                    <a:pt x="19812" y="736854"/>
                  </a:lnTo>
                  <a:lnTo>
                    <a:pt x="42672" y="739140"/>
                  </a:lnTo>
                  <a:lnTo>
                    <a:pt x="71628" y="742188"/>
                  </a:lnTo>
                  <a:lnTo>
                    <a:pt x="125984" y="746582"/>
                  </a:lnTo>
                  <a:lnTo>
                    <a:pt x="180644" y="751179"/>
                  </a:lnTo>
                  <a:lnTo>
                    <a:pt x="235280" y="755484"/>
                  </a:lnTo>
                  <a:lnTo>
                    <a:pt x="289560" y="758952"/>
                  </a:lnTo>
                  <a:lnTo>
                    <a:pt x="313944" y="761238"/>
                  </a:lnTo>
                  <a:lnTo>
                    <a:pt x="339090" y="762762"/>
                  </a:lnTo>
                  <a:lnTo>
                    <a:pt x="352310" y="763524"/>
                  </a:lnTo>
                  <a:lnTo>
                    <a:pt x="646645" y="763524"/>
                  </a:lnTo>
                  <a:lnTo>
                    <a:pt x="693420" y="755904"/>
                  </a:lnTo>
                  <a:lnTo>
                    <a:pt x="722376" y="747522"/>
                  </a:lnTo>
                  <a:lnTo>
                    <a:pt x="733806" y="743712"/>
                  </a:lnTo>
                  <a:lnTo>
                    <a:pt x="741426" y="739902"/>
                  </a:lnTo>
                  <a:lnTo>
                    <a:pt x="742950" y="738378"/>
                  </a:lnTo>
                  <a:lnTo>
                    <a:pt x="745236" y="736854"/>
                  </a:lnTo>
                  <a:lnTo>
                    <a:pt x="748284" y="688848"/>
                  </a:lnTo>
                  <a:lnTo>
                    <a:pt x="761238" y="508254"/>
                  </a:lnTo>
                  <a:lnTo>
                    <a:pt x="766572" y="384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88202" y="1924812"/>
              <a:ext cx="134874" cy="116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6262" y="1698434"/>
              <a:ext cx="607060" cy="610235"/>
            </a:xfrm>
            <a:custGeom>
              <a:avLst/>
              <a:gdLst/>
              <a:ahLst/>
              <a:cxnLst/>
              <a:rect l="l" t="t" r="r" b="b"/>
              <a:pathLst>
                <a:path w="607059" h="610235">
                  <a:moveTo>
                    <a:pt x="606552" y="437451"/>
                  </a:moveTo>
                  <a:lnTo>
                    <a:pt x="604266" y="435165"/>
                  </a:lnTo>
                  <a:lnTo>
                    <a:pt x="598932" y="427545"/>
                  </a:lnTo>
                  <a:lnTo>
                    <a:pt x="518922" y="326491"/>
                  </a:lnTo>
                  <a:lnTo>
                    <a:pt x="518922" y="387921"/>
                  </a:lnTo>
                  <a:lnTo>
                    <a:pt x="493776" y="388683"/>
                  </a:lnTo>
                  <a:lnTo>
                    <a:pt x="433768" y="389547"/>
                  </a:lnTo>
                  <a:lnTo>
                    <a:pt x="385914" y="389547"/>
                  </a:lnTo>
                  <a:lnTo>
                    <a:pt x="385572" y="389521"/>
                  </a:lnTo>
                  <a:lnTo>
                    <a:pt x="385572" y="436689"/>
                  </a:lnTo>
                  <a:lnTo>
                    <a:pt x="336804" y="559371"/>
                  </a:lnTo>
                  <a:lnTo>
                    <a:pt x="336626" y="560133"/>
                  </a:lnTo>
                  <a:lnTo>
                    <a:pt x="295427" y="560133"/>
                  </a:lnTo>
                  <a:lnTo>
                    <a:pt x="341376" y="431355"/>
                  </a:lnTo>
                  <a:lnTo>
                    <a:pt x="385572" y="436689"/>
                  </a:lnTo>
                  <a:lnTo>
                    <a:pt x="385572" y="389521"/>
                  </a:lnTo>
                  <a:lnTo>
                    <a:pt x="346189" y="385216"/>
                  </a:lnTo>
                  <a:lnTo>
                    <a:pt x="310540" y="373113"/>
                  </a:lnTo>
                  <a:lnTo>
                    <a:pt x="274980" y="349770"/>
                  </a:lnTo>
                  <a:lnTo>
                    <a:pt x="230886" y="307149"/>
                  </a:lnTo>
                  <a:lnTo>
                    <a:pt x="230505" y="307467"/>
                  </a:lnTo>
                  <a:lnTo>
                    <a:pt x="205346" y="276860"/>
                  </a:lnTo>
                  <a:lnTo>
                    <a:pt x="205740" y="276669"/>
                  </a:lnTo>
                  <a:lnTo>
                    <a:pt x="201168" y="271335"/>
                  </a:lnTo>
                  <a:lnTo>
                    <a:pt x="185928" y="223329"/>
                  </a:lnTo>
                  <a:lnTo>
                    <a:pt x="185166" y="204279"/>
                  </a:lnTo>
                  <a:lnTo>
                    <a:pt x="188976" y="171513"/>
                  </a:lnTo>
                  <a:lnTo>
                    <a:pt x="231648" y="138747"/>
                  </a:lnTo>
                  <a:lnTo>
                    <a:pt x="254508" y="137223"/>
                  </a:lnTo>
                  <a:lnTo>
                    <a:pt x="251460" y="142557"/>
                  </a:lnTo>
                  <a:lnTo>
                    <a:pt x="248412" y="149415"/>
                  </a:lnTo>
                  <a:lnTo>
                    <a:pt x="246126" y="153225"/>
                  </a:lnTo>
                  <a:lnTo>
                    <a:pt x="244602" y="157797"/>
                  </a:lnTo>
                  <a:lnTo>
                    <a:pt x="240792" y="167703"/>
                  </a:lnTo>
                  <a:lnTo>
                    <a:pt x="237744" y="179895"/>
                  </a:lnTo>
                  <a:lnTo>
                    <a:pt x="235458" y="194373"/>
                  </a:lnTo>
                  <a:lnTo>
                    <a:pt x="235458" y="208851"/>
                  </a:lnTo>
                  <a:lnTo>
                    <a:pt x="239268" y="223329"/>
                  </a:lnTo>
                  <a:lnTo>
                    <a:pt x="245364" y="233235"/>
                  </a:lnTo>
                  <a:lnTo>
                    <a:pt x="262890" y="246951"/>
                  </a:lnTo>
                  <a:lnTo>
                    <a:pt x="286512" y="254571"/>
                  </a:lnTo>
                  <a:lnTo>
                    <a:pt x="314706" y="236283"/>
                  </a:lnTo>
                  <a:lnTo>
                    <a:pt x="305562" y="232473"/>
                  </a:lnTo>
                  <a:lnTo>
                    <a:pt x="303276" y="230187"/>
                  </a:lnTo>
                  <a:lnTo>
                    <a:pt x="300228" y="227901"/>
                  </a:lnTo>
                  <a:lnTo>
                    <a:pt x="294132" y="224091"/>
                  </a:lnTo>
                  <a:lnTo>
                    <a:pt x="288036" y="217995"/>
                  </a:lnTo>
                  <a:lnTo>
                    <a:pt x="283464" y="211137"/>
                  </a:lnTo>
                  <a:lnTo>
                    <a:pt x="280416" y="208851"/>
                  </a:lnTo>
                  <a:lnTo>
                    <a:pt x="278892" y="204279"/>
                  </a:lnTo>
                  <a:lnTo>
                    <a:pt x="276606" y="192849"/>
                  </a:lnTo>
                  <a:lnTo>
                    <a:pt x="277368" y="189801"/>
                  </a:lnTo>
                  <a:lnTo>
                    <a:pt x="279654" y="182943"/>
                  </a:lnTo>
                  <a:lnTo>
                    <a:pt x="283464" y="177609"/>
                  </a:lnTo>
                  <a:lnTo>
                    <a:pt x="290322" y="173799"/>
                  </a:lnTo>
                  <a:lnTo>
                    <a:pt x="300228" y="170751"/>
                  </a:lnTo>
                  <a:lnTo>
                    <a:pt x="312420" y="169227"/>
                  </a:lnTo>
                  <a:lnTo>
                    <a:pt x="326898" y="169989"/>
                  </a:lnTo>
                  <a:lnTo>
                    <a:pt x="331470" y="170751"/>
                  </a:lnTo>
                  <a:lnTo>
                    <a:pt x="336804" y="173037"/>
                  </a:lnTo>
                  <a:lnTo>
                    <a:pt x="339090" y="173799"/>
                  </a:lnTo>
                  <a:lnTo>
                    <a:pt x="341376" y="176085"/>
                  </a:lnTo>
                  <a:lnTo>
                    <a:pt x="344424" y="177609"/>
                  </a:lnTo>
                  <a:lnTo>
                    <a:pt x="354330" y="185229"/>
                  </a:lnTo>
                  <a:lnTo>
                    <a:pt x="360426" y="191325"/>
                  </a:lnTo>
                  <a:lnTo>
                    <a:pt x="368046" y="198183"/>
                  </a:lnTo>
                  <a:lnTo>
                    <a:pt x="374904" y="205803"/>
                  </a:lnTo>
                  <a:lnTo>
                    <a:pt x="428510" y="266750"/>
                  </a:lnTo>
                  <a:lnTo>
                    <a:pt x="457352" y="303491"/>
                  </a:lnTo>
                  <a:lnTo>
                    <a:pt x="485343" y="340918"/>
                  </a:lnTo>
                  <a:lnTo>
                    <a:pt x="512826" y="378777"/>
                  </a:lnTo>
                  <a:lnTo>
                    <a:pt x="518922" y="387921"/>
                  </a:lnTo>
                  <a:lnTo>
                    <a:pt x="518922" y="326491"/>
                  </a:lnTo>
                  <a:lnTo>
                    <a:pt x="468630" y="262953"/>
                  </a:lnTo>
                  <a:lnTo>
                    <a:pt x="464058" y="256857"/>
                  </a:lnTo>
                  <a:lnTo>
                    <a:pt x="458724" y="251523"/>
                  </a:lnTo>
                  <a:lnTo>
                    <a:pt x="395351" y="173748"/>
                  </a:lnTo>
                  <a:lnTo>
                    <a:pt x="358851" y="140385"/>
                  </a:lnTo>
                  <a:lnTo>
                    <a:pt x="313944" y="119697"/>
                  </a:lnTo>
                  <a:lnTo>
                    <a:pt x="291846" y="118173"/>
                  </a:lnTo>
                  <a:lnTo>
                    <a:pt x="282702" y="118173"/>
                  </a:lnTo>
                  <a:lnTo>
                    <a:pt x="278892" y="103695"/>
                  </a:lnTo>
                  <a:lnTo>
                    <a:pt x="267233" y="69227"/>
                  </a:lnTo>
                  <a:lnTo>
                    <a:pt x="245745" y="38036"/>
                  </a:lnTo>
                  <a:lnTo>
                    <a:pt x="217970" y="13766"/>
                  </a:lnTo>
                  <a:lnTo>
                    <a:pt x="201168" y="6210"/>
                  </a:lnTo>
                  <a:lnTo>
                    <a:pt x="201168" y="54165"/>
                  </a:lnTo>
                  <a:lnTo>
                    <a:pt x="182118" y="75501"/>
                  </a:lnTo>
                  <a:lnTo>
                    <a:pt x="181406" y="76796"/>
                  </a:lnTo>
                  <a:lnTo>
                    <a:pt x="151218" y="65062"/>
                  </a:lnTo>
                  <a:lnTo>
                    <a:pt x="172212" y="32829"/>
                  </a:lnTo>
                  <a:lnTo>
                    <a:pt x="201168" y="54165"/>
                  </a:lnTo>
                  <a:lnTo>
                    <a:pt x="201168" y="6210"/>
                  </a:lnTo>
                  <a:lnTo>
                    <a:pt x="187401" y="0"/>
                  </a:lnTo>
                  <a:lnTo>
                    <a:pt x="157594" y="381"/>
                  </a:lnTo>
                  <a:lnTo>
                    <a:pt x="132041" y="18503"/>
                  </a:lnTo>
                  <a:lnTo>
                    <a:pt x="114300" y="57975"/>
                  </a:lnTo>
                  <a:lnTo>
                    <a:pt x="112776" y="70929"/>
                  </a:lnTo>
                  <a:lnTo>
                    <a:pt x="0" y="78549"/>
                  </a:lnTo>
                  <a:lnTo>
                    <a:pt x="4572" y="122745"/>
                  </a:lnTo>
                  <a:lnTo>
                    <a:pt x="117792" y="110680"/>
                  </a:lnTo>
                  <a:lnTo>
                    <a:pt x="151752" y="133985"/>
                  </a:lnTo>
                  <a:lnTo>
                    <a:pt x="155448" y="139509"/>
                  </a:lnTo>
                  <a:lnTo>
                    <a:pt x="149758" y="175501"/>
                  </a:lnTo>
                  <a:lnTo>
                    <a:pt x="151079" y="212344"/>
                  </a:lnTo>
                  <a:lnTo>
                    <a:pt x="158000" y="248780"/>
                  </a:lnTo>
                  <a:lnTo>
                    <a:pt x="169164" y="283527"/>
                  </a:lnTo>
                  <a:lnTo>
                    <a:pt x="171831" y="289433"/>
                  </a:lnTo>
                  <a:lnTo>
                    <a:pt x="171450" y="289623"/>
                  </a:lnTo>
                  <a:lnTo>
                    <a:pt x="187452" y="322389"/>
                  </a:lnTo>
                  <a:lnTo>
                    <a:pt x="198539" y="333489"/>
                  </a:lnTo>
                  <a:lnTo>
                    <a:pt x="198120" y="333819"/>
                  </a:lnTo>
                  <a:lnTo>
                    <a:pt x="223583" y="362369"/>
                  </a:lnTo>
                  <a:lnTo>
                    <a:pt x="264934" y="397624"/>
                  </a:lnTo>
                  <a:lnTo>
                    <a:pt x="289560" y="413829"/>
                  </a:lnTo>
                  <a:lnTo>
                    <a:pt x="242316" y="559371"/>
                  </a:lnTo>
                  <a:lnTo>
                    <a:pt x="112776" y="559371"/>
                  </a:lnTo>
                  <a:lnTo>
                    <a:pt x="112776" y="608139"/>
                  </a:lnTo>
                  <a:lnTo>
                    <a:pt x="283464" y="608139"/>
                  </a:lnTo>
                  <a:lnTo>
                    <a:pt x="356616" y="609663"/>
                  </a:lnTo>
                  <a:lnTo>
                    <a:pt x="356679" y="609015"/>
                  </a:lnTo>
                  <a:lnTo>
                    <a:pt x="541782" y="609663"/>
                  </a:lnTo>
                  <a:lnTo>
                    <a:pt x="541782" y="561657"/>
                  </a:lnTo>
                  <a:lnTo>
                    <a:pt x="397764" y="561657"/>
                  </a:lnTo>
                  <a:lnTo>
                    <a:pt x="438150" y="437451"/>
                  </a:lnTo>
                  <a:lnTo>
                    <a:pt x="606552" y="437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1625" y="1945385"/>
              <a:ext cx="135636" cy="1154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5406" y="1717916"/>
              <a:ext cx="561340" cy="610235"/>
            </a:xfrm>
            <a:custGeom>
              <a:avLst/>
              <a:gdLst/>
              <a:ahLst/>
              <a:cxnLst/>
              <a:rect l="l" t="t" r="r" b="b"/>
              <a:pathLst>
                <a:path w="561339" h="610235">
                  <a:moveTo>
                    <a:pt x="560832" y="438543"/>
                  </a:moveTo>
                  <a:lnTo>
                    <a:pt x="521106" y="387223"/>
                  </a:lnTo>
                  <a:lnTo>
                    <a:pt x="488797" y="346036"/>
                  </a:lnTo>
                  <a:lnTo>
                    <a:pt x="473202" y="326402"/>
                  </a:lnTo>
                  <a:lnTo>
                    <a:pt x="473202" y="388251"/>
                  </a:lnTo>
                  <a:lnTo>
                    <a:pt x="448056" y="389775"/>
                  </a:lnTo>
                  <a:lnTo>
                    <a:pt x="388988" y="390461"/>
                  </a:lnTo>
                  <a:lnTo>
                    <a:pt x="341274" y="390258"/>
                  </a:lnTo>
                  <a:lnTo>
                    <a:pt x="340614" y="390194"/>
                  </a:lnTo>
                  <a:lnTo>
                    <a:pt x="340614" y="437019"/>
                  </a:lnTo>
                  <a:lnTo>
                    <a:pt x="291846" y="559701"/>
                  </a:lnTo>
                  <a:lnTo>
                    <a:pt x="291490" y="561225"/>
                  </a:lnTo>
                  <a:lnTo>
                    <a:pt x="250202" y="561225"/>
                  </a:lnTo>
                  <a:lnTo>
                    <a:pt x="296418" y="432447"/>
                  </a:lnTo>
                  <a:lnTo>
                    <a:pt x="340614" y="437019"/>
                  </a:lnTo>
                  <a:lnTo>
                    <a:pt x="340614" y="390194"/>
                  </a:lnTo>
                  <a:lnTo>
                    <a:pt x="301244" y="385762"/>
                  </a:lnTo>
                  <a:lnTo>
                    <a:pt x="265214" y="373621"/>
                  </a:lnTo>
                  <a:lnTo>
                    <a:pt x="229514" y="350431"/>
                  </a:lnTo>
                  <a:lnTo>
                    <a:pt x="185928" y="308241"/>
                  </a:lnTo>
                  <a:lnTo>
                    <a:pt x="185547" y="308546"/>
                  </a:lnTo>
                  <a:lnTo>
                    <a:pt x="160286" y="277977"/>
                  </a:lnTo>
                  <a:lnTo>
                    <a:pt x="160782" y="277761"/>
                  </a:lnTo>
                  <a:lnTo>
                    <a:pt x="155448" y="271665"/>
                  </a:lnTo>
                  <a:lnTo>
                    <a:pt x="152400" y="264807"/>
                  </a:lnTo>
                  <a:lnTo>
                    <a:pt x="148590" y="257949"/>
                  </a:lnTo>
                  <a:lnTo>
                    <a:pt x="145542" y="249567"/>
                  </a:lnTo>
                  <a:lnTo>
                    <a:pt x="143256" y="241185"/>
                  </a:lnTo>
                  <a:lnTo>
                    <a:pt x="140970" y="223659"/>
                  </a:lnTo>
                  <a:lnTo>
                    <a:pt x="140208" y="205371"/>
                  </a:lnTo>
                  <a:lnTo>
                    <a:pt x="144018" y="172605"/>
                  </a:lnTo>
                  <a:lnTo>
                    <a:pt x="186690" y="139077"/>
                  </a:lnTo>
                  <a:lnTo>
                    <a:pt x="209550" y="138315"/>
                  </a:lnTo>
                  <a:lnTo>
                    <a:pt x="206502" y="143649"/>
                  </a:lnTo>
                  <a:lnTo>
                    <a:pt x="200406" y="153555"/>
                  </a:lnTo>
                  <a:lnTo>
                    <a:pt x="195072" y="168795"/>
                  </a:lnTo>
                  <a:lnTo>
                    <a:pt x="192024" y="180987"/>
                  </a:lnTo>
                  <a:lnTo>
                    <a:pt x="190500" y="194703"/>
                  </a:lnTo>
                  <a:lnTo>
                    <a:pt x="190500" y="209943"/>
                  </a:lnTo>
                  <a:lnTo>
                    <a:pt x="194310" y="223659"/>
                  </a:lnTo>
                  <a:lnTo>
                    <a:pt x="200406" y="234327"/>
                  </a:lnTo>
                  <a:lnTo>
                    <a:pt x="217170" y="248043"/>
                  </a:lnTo>
                  <a:lnTo>
                    <a:pt x="240792" y="254901"/>
                  </a:lnTo>
                  <a:lnTo>
                    <a:pt x="269748" y="236613"/>
                  </a:lnTo>
                  <a:lnTo>
                    <a:pt x="260604" y="232803"/>
                  </a:lnTo>
                  <a:lnTo>
                    <a:pt x="243395" y="219456"/>
                  </a:lnTo>
                  <a:lnTo>
                    <a:pt x="233375" y="203873"/>
                  </a:lnTo>
                  <a:lnTo>
                    <a:pt x="232384" y="187515"/>
                  </a:lnTo>
                  <a:lnTo>
                    <a:pt x="245364" y="174129"/>
                  </a:lnTo>
                  <a:lnTo>
                    <a:pt x="254508" y="171081"/>
                  </a:lnTo>
                  <a:lnTo>
                    <a:pt x="266700" y="170319"/>
                  </a:lnTo>
                  <a:lnTo>
                    <a:pt x="281940" y="170319"/>
                  </a:lnTo>
                  <a:lnTo>
                    <a:pt x="285750" y="171081"/>
                  </a:lnTo>
                  <a:lnTo>
                    <a:pt x="294132" y="174891"/>
                  </a:lnTo>
                  <a:lnTo>
                    <a:pt x="302514" y="180987"/>
                  </a:lnTo>
                  <a:lnTo>
                    <a:pt x="308610" y="186321"/>
                  </a:lnTo>
                  <a:lnTo>
                    <a:pt x="315468" y="191655"/>
                  </a:lnTo>
                  <a:lnTo>
                    <a:pt x="337566" y="213753"/>
                  </a:lnTo>
                  <a:lnTo>
                    <a:pt x="345186" y="222897"/>
                  </a:lnTo>
                  <a:lnTo>
                    <a:pt x="353568" y="232041"/>
                  </a:lnTo>
                  <a:lnTo>
                    <a:pt x="383374" y="267677"/>
                  </a:lnTo>
                  <a:lnTo>
                    <a:pt x="412102" y="304190"/>
                  </a:lnTo>
                  <a:lnTo>
                    <a:pt x="439940" y="341401"/>
                  </a:lnTo>
                  <a:lnTo>
                    <a:pt x="467106" y="379107"/>
                  </a:lnTo>
                  <a:lnTo>
                    <a:pt x="471678" y="385203"/>
                  </a:lnTo>
                  <a:lnTo>
                    <a:pt x="473202" y="388251"/>
                  </a:lnTo>
                  <a:lnTo>
                    <a:pt x="473202" y="326402"/>
                  </a:lnTo>
                  <a:lnTo>
                    <a:pt x="423672" y="264045"/>
                  </a:lnTo>
                  <a:lnTo>
                    <a:pt x="419100" y="257949"/>
                  </a:lnTo>
                  <a:lnTo>
                    <a:pt x="413766" y="251853"/>
                  </a:lnTo>
                  <a:lnTo>
                    <a:pt x="349478" y="173951"/>
                  </a:lnTo>
                  <a:lnTo>
                    <a:pt x="312064" y="139750"/>
                  </a:lnTo>
                  <a:lnTo>
                    <a:pt x="268986" y="120789"/>
                  </a:lnTo>
                  <a:lnTo>
                    <a:pt x="246126" y="118503"/>
                  </a:lnTo>
                  <a:lnTo>
                    <a:pt x="237744" y="119265"/>
                  </a:lnTo>
                  <a:lnTo>
                    <a:pt x="233934" y="103263"/>
                  </a:lnTo>
                  <a:lnTo>
                    <a:pt x="217881" y="64211"/>
                  </a:lnTo>
                  <a:lnTo>
                    <a:pt x="187007" y="23964"/>
                  </a:lnTo>
                  <a:lnTo>
                    <a:pt x="155448" y="4965"/>
                  </a:lnTo>
                  <a:lnTo>
                    <a:pt x="155448" y="55257"/>
                  </a:lnTo>
                  <a:lnTo>
                    <a:pt x="137160" y="75831"/>
                  </a:lnTo>
                  <a:lnTo>
                    <a:pt x="136601" y="76835"/>
                  </a:lnTo>
                  <a:lnTo>
                    <a:pt x="106629" y="64846"/>
                  </a:lnTo>
                  <a:lnTo>
                    <a:pt x="127254" y="33921"/>
                  </a:lnTo>
                  <a:lnTo>
                    <a:pt x="155448" y="55257"/>
                  </a:lnTo>
                  <a:lnTo>
                    <a:pt x="155448" y="4965"/>
                  </a:lnTo>
                  <a:lnTo>
                    <a:pt x="153162" y="4203"/>
                  </a:lnTo>
                  <a:lnTo>
                    <a:pt x="125387" y="0"/>
                  </a:lnTo>
                  <a:lnTo>
                    <a:pt x="102958" y="5067"/>
                  </a:lnTo>
                  <a:lnTo>
                    <a:pt x="85623" y="19799"/>
                  </a:lnTo>
                  <a:lnTo>
                    <a:pt x="73152" y="44589"/>
                  </a:lnTo>
                  <a:lnTo>
                    <a:pt x="69342" y="58305"/>
                  </a:lnTo>
                  <a:lnTo>
                    <a:pt x="67056" y="71259"/>
                  </a:lnTo>
                  <a:lnTo>
                    <a:pt x="0" y="76593"/>
                  </a:lnTo>
                  <a:lnTo>
                    <a:pt x="4572" y="113931"/>
                  </a:lnTo>
                  <a:lnTo>
                    <a:pt x="72021" y="110972"/>
                  </a:lnTo>
                  <a:lnTo>
                    <a:pt x="105168" y="133718"/>
                  </a:lnTo>
                  <a:lnTo>
                    <a:pt x="110490" y="140601"/>
                  </a:lnTo>
                  <a:lnTo>
                    <a:pt x="108204" y="146697"/>
                  </a:lnTo>
                  <a:lnTo>
                    <a:pt x="104775" y="181584"/>
                  </a:lnTo>
                  <a:lnTo>
                    <a:pt x="106921" y="216623"/>
                  </a:lnTo>
                  <a:lnTo>
                    <a:pt x="113690" y="251180"/>
                  </a:lnTo>
                  <a:lnTo>
                    <a:pt x="124206" y="284619"/>
                  </a:lnTo>
                  <a:lnTo>
                    <a:pt x="127254" y="292239"/>
                  </a:lnTo>
                  <a:lnTo>
                    <a:pt x="128155" y="291858"/>
                  </a:lnTo>
                  <a:lnTo>
                    <a:pt x="143256" y="323481"/>
                  </a:lnTo>
                  <a:lnTo>
                    <a:pt x="153581" y="333819"/>
                  </a:lnTo>
                  <a:lnTo>
                    <a:pt x="153162" y="334149"/>
                  </a:lnTo>
                  <a:lnTo>
                    <a:pt x="160020" y="344055"/>
                  </a:lnTo>
                  <a:lnTo>
                    <a:pt x="189509" y="373888"/>
                  </a:lnTo>
                  <a:lnTo>
                    <a:pt x="213360" y="392823"/>
                  </a:lnTo>
                  <a:lnTo>
                    <a:pt x="216408" y="395871"/>
                  </a:lnTo>
                  <a:lnTo>
                    <a:pt x="220218" y="398157"/>
                  </a:lnTo>
                  <a:lnTo>
                    <a:pt x="229019" y="404037"/>
                  </a:lnTo>
                  <a:lnTo>
                    <a:pt x="229603" y="406730"/>
                  </a:lnTo>
                  <a:lnTo>
                    <a:pt x="240030" y="411111"/>
                  </a:lnTo>
                  <a:lnTo>
                    <a:pt x="242316" y="413397"/>
                  </a:lnTo>
                  <a:lnTo>
                    <a:pt x="244602" y="414159"/>
                  </a:lnTo>
                  <a:lnTo>
                    <a:pt x="197358" y="559701"/>
                  </a:lnTo>
                  <a:lnTo>
                    <a:pt x="67056" y="559701"/>
                  </a:lnTo>
                  <a:lnTo>
                    <a:pt x="67056" y="608469"/>
                  </a:lnTo>
                  <a:lnTo>
                    <a:pt x="237744" y="608469"/>
                  </a:lnTo>
                  <a:lnTo>
                    <a:pt x="237782" y="608317"/>
                  </a:lnTo>
                  <a:lnTo>
                    <a:pt x="280568" y="609295"/>
                  </a:lnTo>
                  <a:lnTo>
                    <a:pt x="280416" y="609993"/>
                  </a:lnTo>
                  <a:lnTo>
                    <a:pt x="311658" y="609993"/>
                  </a:lnTo>
                  <a:lnTo>
                    <a:pt x="496062" y="609993"/>
                  </a:lnTo>
                  <a:lnTo>
                    <a:pt x="496062" y="561987"/>
                  </a:lnTo>
                  <a:lnTo>
                    <a:pt x="352806" y="561987"/>
                  </a:lnTo>
                  <a:lnTo>
                    <a:pt x="393192" y="438543"/>
                  </a:lnTo>
                  <a:lnTo>
                    <a:pt x="560832" y="438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1594" y="1623059"/>
              <a:ext cx="1354455" cy="776605"/>
            </a:xfrm>
            <a:custGeom>
              <a:avLst/>
              <a:gdLst/>
              <a:ahLst/>
              <a:cxnLst/>
              <a:rect l="l" t="t" r="r" b="b"/>
              <a:pathLst>
                <a:path w="1354454" h="776605">
                  <a:moveTo>
                    <a:pt x="1354074" y="342138"/>
                  </a:moveTo>
                  <a:lnTo>
                    <a:pt x="1350264" y="299466"/>
                  </a:lnTo>
                  <a:lnTo>
                    <a:pt x="1332052" y="181178"/>
                  </a:lnTo>
                  <a:lnTo>
                    <a:pt x="1324013" y="134518"/>
                  </a:lnTo>
                  <a:lnTo>
                    <a:pt x="1315415" y="88036"/>
                  </a:lnTo>
                  <a:lnTo>
                    <a:pt x="1306068" y="41910"/>
                  </a:lnTo>
                  <a:lnTo>
                    <a:pt x="1300734" y="12954"/>
                  </a:lnTo>
                  <a:lnTo>
                    <a:pt x="1299210" y="2286"/>
                  </a:lnTo>
                  <a:lnTo>
                    <a:pt x="1293177" y="3759"/>
                  </a:lnTo>
                  <a:lnTo>
                    <a:pt x="1292352" y="0"/>
                  </a:lnTo>
                  <a:lnTo>
                    <a:pt x="1234440" y="0"/>
                  </a:lnTo>
                  <a:lnTo>
                    <a:pt x="1234440" y="710184"/>
                  </a:lnTo>
                  <a:lnTo>
                    <a:pt x="129540" y="710184"/>
                  </a:lnTo>
                  <a:lnTo>
                    <a:pt x="121920" y="669036"/>
                  </a:lnTo>
                  <a:lnTo>
                    <a:pt x="115824" y="611886"/>
                  </a:lnTo>
                  <a:lnTo>
                    <a:pt x="110490" y="543306"/>
                  </a:lnTo>
                  <a:lnTo>
                    <a:pt x="107442" y="467106"/>
                  </a:lnTo>
                  <a:lnTo>
                    <a:pt x="109728" y="391668"/>
                  </a:lnTo>
                  <a:lnTo>
                    <a:pt x="113538" y="355854"/>
                  </a:lnTo>
                  <a:lnTo>
                    <a:pt x="115824" y="338328"/>
                  </a:lnTo>
                  <a:lnTo>
                    <a:pt x="119634" y="322326"/>
                  </a:lnTo>
                  <a:lnTo>
                    <a:pt x="121920" y="306324"/>
                  </a:lnTo>
                  <a:lnTo>
                    <a:pt x="126492" y="291846"/>
                  </a:lnTo>
                  <a:lnTo>
                    <a:pt x="136398" y="264414"/>
                  </a:lnTo>
                  <a:lnTo>
                    <a:pt x="141732" y="252222"/>
                  </a:lnTo>
                  <a:lnTo>
                    <a:pt x="156832" y="210985"/>
                  </a:lnTo>
                  <a:lnTo>
                    <a:pt x="166662" y="165163"/>
                  </a:lnTo>
                  <a:lnTo>
                    <a:pt x="170776" y="117487"/>
                  </a:lnTo>
                  <a:lnTo>
                    <a:pt x="168706" y="70662"/>
                  </a:lnTo>
                  <a:lnTo>
                    <a:pt x="163017" y="42379"/>
                  </a:lnTo>
                  <a:lnTo>
                    <a:pt x="1230972" y="83045"/>
                  </a:lnTo>
                  <a:lnTo>
                    <a:pt x="1234440" y="710184"/>
                  </a:lnTo>
                  <a:lnTo>
                    <a:pt x="1234440" y="0"/>
                  </a:lnTo>
                  <a:lnTo>
                    <a:pt x="115062" y="0"/>
                  </a:lnTo>
                  <a:lnTo>
                    <a:pt x="119329" y="5003"/>
                  </a:lnTo>
                  <a:lnTo>
                    <a:pt x="115062" y="3048"/>
                  </a:lnTo>
                  <a:lnTo>
                    <a:pt x="110490" y="19812"/>
                  </a:lnTo>
                  <a:lnTo>
                    <a:pt x="105918" y="38862"/>
                  </a:lnTo>
                  <a:lnTo>
                    <a:pt x="93560" y="85610"/>
                  </a:lnTo>
                  <a:lnTo>
                    <a:pt x="81457" y="132765"/>
                  </a:lnTo>
                  <a:lnTo>
                    <a:pt x="69773" y="180022"/>
                  </a:lnTo>
                  <a:lnTo>
                    <a:pt x="58674" y="227076"/>
                  </a:lnTo>
                  <a:lnTo>
                    <a:pt x="53340" y="247650"/>
                  </a:lnTo>
                  <a:lnTo>
                    <a:pt x="44196" y="288798"/>
                  </a:lnTo>
                  <a:lnTo>
                    <a:pt x="35052" y="328422"/>
                  </a:lnTo>
                  <a:lnTo>
                    <a:pt x="31242" y="348234"/>
                  </a:lnTo>
                  <a:lnTo>
                    <a:pt x="27432" y="366522"/>
                  </a:lnTo>
                  <a:lnTo>
                    <a:pt x="20574" y="402336"/>
                  </a:lnTo>
                  <a:lnTo>
                    <a:pt x="16002" y="433578"/>
                  </a:lnTo>
                  <a:lnTo>
                    <a:pt x="11430" y="481584"/>
                  </a:lnTo>
                  <a:lnTo>
                    <a:pt x="12954" y="562356"/>
                  </a:lnTo>
                  <a:lnTo>
                    <a:pt x="16764" y="646176"/>
                  </a:lnTo>
                  <a:lnTo>
                    <a:pt x="21882" y="736155"/>
                  </a:lnTo>
                  <a:lnTo>
                    <a:pt x="0" y="741426"/>
                  </a:lnTo>
                  <a:lnTo>
                    <a:pt x="35052" y="742950"/>
                  </a:lnTo>
                  <a:lnTo>
                    <a:pt x="74676" y="745236"/>
                  </a:lnTo>
                  <a:lnTo>
                    <a:pt x="527253" y="766356"/>
                  </a:lnTo>
                  <a:lnTo>
                    <a:pt x="628103" y="770280"/>
                  </a:lnTo>
                  <a:lnTo>
                    <a:pt x="728903" y="773404"/>
                  </a:lnTo>
                  <a:lnTo>
                    <a:pt x="779246" y="774598"/>
                  </a:lnTo>
                  <a:lnTo>
                    <a:pt x="829564" y="775512"/>
                  </a:lnTo>
                  <a:lnTo>
                    <a:pt x="879830" y="776109"/>
                  </a:lnTo>
                  <a:lnTo>
                    <a:pt x="930021" y="776363"/>
                  </a:lnTo>
                  <a:lnTo>
                    <a:pt x="980160" y="776249"/>
                  </a:lnTo>
                  <a:lnTo>
                    <a:pt x="1030224" y="775716"/>
                  </a:lnTo>
                  <a:lnTo>
                    <a:pt x="1072896" y="774192"/>
                  </a:lnTo>
                  <a:lnTo>
                    <a:pt x="1160500" y="768972"/>
                  </a:lnTo>
                  <a:lnTo>
                    <a:pt x="1209141" y="764349"/>
                  </a:lnTo>
                  <a:lnTo>
                    <a:pt x="1257477" y="757402"/>
                  </a:lnTo>
                  <a:lnTo>
                    <a:pt x="1305306" y="747522"/>
                  </a:lnTo>
                  <a:lnTo>
                    <a:pt x="1313688" y="744474"/>
                  </a:lnTo>
                  <a:lnTo>
                    <a:pt x="1316736" y="743712"/>
                  </a:lnTo>
                  <a:lnTo>
                    <a:pt x="1318260" y="729996"/>
                  </a:lnTo>
                  <a:lnTo>
                    <a:pt x="1323594" y="694944"/>
                  </a:lnTo>
                  <a:lnTo>
                    <a:pt x="1336078" y="595401"/>
                  </a:lnTo>
                  <a:lnTo>
                    <a:pt x="1342148" y="544195"/>
                  </a:lnTo>
                  <a:lnTo>
                    <a:pt x="1347457" y="492734"/>
                  </a:lnTo>
                  <a:lnTo>
                    <a:pt x="1351534" y="441553"/>
                  </a:lnTo>
                  <a:lnTo>
                    <a:pt x="1353896" y="391172"/>
                  </a:lnTo>
                  <a:lnTo>
                    <a:pt x="1354074" y="342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39590" y="1645157"/>
              <a:ext cx="1290320" cy="740410"/>
            </a:xfrm>
            <a:custGeom>
              <a:avLst/>
              <a:gdLst/>
              <a:ahLst/>
              <a:cxnLst/>
              <a:rect l="l" t="t" r="r" b="b"/>
              <a:pathLst>
                <a:path w="1290320" h="740410">
                  <a:moveTo>
                    <a:pt x="1290066" y="4572"/>
                  </a:moveTo>
                  <a:lnTo>
                    <a:pt x="104394" y="0"/>
                  </a:lnTo>
                  <a:lnTo>
                    <a:pt x="108699" y="5054"/>
                  </a:lnTo>
                  <a:lnTo>
                    <a:pt x="104394" y="3048"/>
                  </a:lnTo>
                  <a:lnTo>
                    <a:pt x="94488" y="38862"/>
                  </a:lnTo>
                  <a:lnTo>
                    <a:pt x="82664" y="85928"/>
                  </a:lnTo>
                  <a:lnTo>
                    <a:pt x="58597" y="179920"/>
                  </a:lnTo>
                  <a:lnTo>
                    <a:pt x="47244" y="227076"/>
                  </a:lnTo>
                  <a:lnTo>
                    <a:pt x="42672" y="247650"/>
                  </a:lnTo>
                  <a:lnTo>
                    <a:pt x="37338" y="268224"/>
                  </a:lnTo>
                  <a:lnTo>
                    <a:pt x="28194" y="308610"/>
                  </a:lnTo>
                  <a:lnTo>
                    <a:pt x="24384" y="328422"/>
                  </a:lnTo>
                  <a:lnTo>
                    <a:pt x="19812" y="348234"/>
                  </a:lnTo>
                  <a:lnTo>
                    <a:pt x="16002" y="366522"/>
                  </a:lnTo>
                  <a:lnTo>
                    <a:pt x="4572" y="433578"/>
                  </a:lnTo>
                  <a:lnTo>
                    <a:pt x="0" y="480822"/>
                  </a:lnTo>
                  <a:lnTo>
                    <a:pt x="1524" y="561594"/>
                  </a:lnTo>
                  <a:lnTo>
                    <a:pt x="5334" y="646176"/>
                  </a:lnTo>
                  <a:lnTo>
                    <a:pt x="10668" y="739902"/>
                  </a:lnTo>
                  <a:lnTo>
                    <a:pt x="118872" y="721614"/>
                  </a:lnTo>
                  <a:lnTo>
                    <a:pt x="116586" y="707898"/>
                  </a:lnTo>
                  <a:lnTo>
                    <a:pt x="111252" y="669036"/>
                  </a:lnTo>
                  <a:lnTo>
                    <a:pt x="105156" y="611886"/>
                  </a:lnTo>
                  <a:lnTo>
                    <a:pt x="99060" y="542544"/>
                  </a:lnTo>
                  <a:lnTo>
                    <a:pt x="96774" y="467868"/>
                  </a:lnTo>
                  <a:lnTo>
                    <a:pt x="99060" y="391668"/>
                  </a:lnTo>
                  <a:lnTo>
                    <a:pt x="111252" y="306324"/>
                  </a:lnTo>
                  <a:lnTo>
                    <a:pt x="125730" y="264414"/>
                  </a:lnTo>
                  <a:lnTo>
                    <a:pt x="131826" y="252222"/>
                  </a:lnTo>
                  <a:lnTo>
                    <a:pt x="146481" y="208661"/>
                  </a:lnTo>
                  <a:lnTo>
                    <a:pt x="155930" y="163614"/>
                  </a:lnTo>
                  <a:lnTo>
                    <a:pt x="159791" y="117792"/>
                  </a:lnTo>
                  <a:lnTo>
                    <a:pt x="157721" y="71907"/>
                  </a:lnTo>
                  <a:lnTo>
                    <a:pt x="152196" y="42100"/>
                  </a:lnTo>
                  <a:lnTo>
                    <a:pt x="1246632" y="59436"/>
                  </a:lnTo>
                  <a:lnTo>
                    <a:pt x="129006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684" y="1647443"/>
              <a:ext cx="1353820" cy="768350"/>
            </a:xfrm>
            <a:custGeom>
              <a:avLst/>
              <a:gdLst/>
              <a:ahLst/>
              <a:cxnLst/>
              <a:rect l="l" t="t" r="r" b="b"/>
              <a:pathLst>
                <a:path w="1353820" h="768350">
                  <a:moveTo>
                    <a:pt x="1353312" y="339852"/>
                  </a:moveTo>
                  <a:lnTo>
                    <a:pt x="1348740" y="297180"/>
                  </a:lnTo>
                  <a:lnTo>
                    <a:pt x="1330528" y="178866"/>
                  </a:lnTo>
                  <a:lnTo>
                    <a:pt x="1314221" y="86055"/>
                  </a:lnTo>
                  <a:lnTo>
                    <a:pt x="1305306" y="39624"/>
                  </a:lnTo>
                  <a:lnTo>
                    <a:pt x="1299210" y="10668"/>
                  </a:lnTo>
                  <a:lnTo>
                    <a:pt x="1297686" y="0"/>
                  </a:lnTo>
                  <a:lnTo>
                    <a:pt x="1229106" y="16764"/>
                  </a:lnTo>
                  <a:lnTo>
                    <a:pt x="1276350" y="707136"/>
                  </a:lnTo>
                  <a:lnTo>
                    <a:pt x="128778" y="707136"/>
                  </a:lnTo>
                  <a:lnTo>
                    <a:pt x="0" y="738378"/>
                  </a:lnTo>
                  <a:lnTo>
                    <a:pt x="34290" y="739902"/>
                  </a:lnTo>
                  <a:lnTo>
                    <a:pt x="73914" y="742188"/>
                  </a:lnTo>
                  <a:lnTo>
                    <a:pt x="123901" y="744524"/>
                  </a:lnTo>
                  <a:lnTo>
                    <a:pt x="173977" y="746899"/>
                  </a:lnTo>
                  <a:lnTo>
                    <a:pt x="324637" y="754100"/>
                  </a:lnTo>
                  <a:lnTo>
                    <a:pt x="374967" y="756462"/>
                  </a:lnTo>
                  <a:lnTo>
                    <a:pt x="425335" y="758761"/>
                  </a:lnTo>
                  <a:lnTo>
                    <a:pt x="475729" y="760971"/>
                  </a:lnTo>
                  <a:lnTo>
                    <a:pt x="526122" y="763079"/>
                  </a:lnTo>
                  <a:lnTo>
                    <a:pt x="576541" y="765060"/>
                  </a:lnTo>
                  <a:lnTo>
                    <a:pt x="626948" y="766889"/>
                  </a:lnTo>
                  <a:lnTo>
                    <a:pt x="663994" y="768108"/>
                  </a:lnTo>
                  <a:lnTo>
                    <a:pt x="1122908" y="768108"/>
                  </a:lnTo>
                  <a:lnTo>
                    <a:pt x="1207897" y="761225"/>
                  </a:lnTo>
                  <a:lnTo>
                    <a:pt x="1257046" y="754202"/>
                  </a:lnTo>
                  <a:lnTo>
                    <a:pt x="1304544" y="744474"/>
                  </a:lnTo>
                  <a:lnTo>
                    <a:pt x="1312926" y="741426"/>
                  </a:lnTo>
                  <a:lnTo>
                    <a:pt x="1315212" y="740664"/>
                  </a:lnTo>
                  <a:lnTo>
                    <a:pt x="1335189" y="591693"/>
                  </a:lnTo>
                  <a:lnTo>
                    <a:pt x="1341196" y="541121"/>
                  </a:lnTo>
                  <a:lnTo>
                    <a:pt x="1346352" y="490372"/>
                  </a:lnTo>
                  <a:lnTo>
                    <a:pt x="1350314" y="439712"/>
                  </a:lnTo>
                  <a:lnTo>
                    <a:pt x="1352753" y="389445"/>
                  </a:lnTo>
                  <a:lnTo>
                    <a:pt x="1353312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8002" y="1705355"/>
              <a:ext cx="974725" cy="567690"/>
            </a:xfrm>
            <a:custGeom>
              <a:avLst/>
              <a:gdLst/>
              <a:ahLst/>
              <a:cxnLst/>
              <a:rect l="l" t="t" r="r" b="b"/>
              <a:pathLst>
                <a:path w="974725" h="567689">
                  <a:moveTo>
                    <a:pt x="974598" y="466344"/>
                  </a:moveTo>
                  <a:lnTo>
                    <a:pt x="961644" y="425958"/>
                  </a:lnTo>
                  <a:lnTo>
                    <a:pt x="931926" y="409956"/>
                  </a:lnTo>
                  <a:lnTo>
                    <a:pt x="925068" y="408432"/>
                  </a:lnTo>
                  <a:lnTo>
                    <a:pt x="968502" y="274320"/>
                  </a:lnTo>
                  <a:lnTo>
                    <a:pt x="925068" y="256794"/>
                  </a:lnTo>
                  <a:lnTo>
                    <a:pt x="886206" y="372757"/>
                  </a:lnTo>
                  <a:lnTo>
                    <a:pt x="886206" y="493776"/>
                  </a:lnTo>
                  <a:lnTo>
                    <a:pt x="824776" y="518198"/>
                  </a:lnTo>
                  <a:lnTo>
                    <a:pt x="781253" y="468922"/>
                  </a:lnTo>
                  <a:lnTo>
                    <a:pt x="784098" y="467868"/>
                  </a:lnTo>
                  <a:lnTo>
                    <a:pt x="829056" y="441198"/>
                  </a:lnTo>
                  <a:lnTo>
                    <a:pt x="886206" y="493776"/>
                  </a:lnTo>
                  <a:lnTo>
                    <a:pt x="886206" y="372757"/>
                  </a:lnTo>
                  <a:lnTo>
                    <a:pt x="877824" y="397764"/>
                  </a:lnTo>
                  <a:lnTo>
                    <a:pt x="826008" y="397764"/>
                  </a:lnTo>
                  <a:lnTo>
                    <a:pt x="768096" y="256794"/>
                  </a:lnTo>
                  <a:lnTo>
                    <a:pt x="734568" y="272796"/>
                  </a:lnTo>
                  <a:lnTo>
                    <a:pt x="784098" y="420624"/>
                  </a:lnTo>
                  <a:lnTo>
                    <a:pt x="781812" y="419100"/>
                  </a:lnTo>
                  <a:lnTo>
                    <a:pt x="731354" y="390105"/>
                  </a:lnTo>
                  <a:lnTo>
                    <a:pt x="687209" y="362661"/>
                  </a:lnTo>
                  <a:lnTo>
                    <a:pt x="644067" y="333717"/>
                  </a:lnTo>
                  <a:lnTo>
                    <a:pt x="601992" y="303288"/>
                  </a:lnTo>
                  <a:lnTo>
                    <a:pt x="561009" y="271386"/>
                  </a:lnTo>
                  <a:lnTo>
                    <a:pt x="521144" y="238023"/>
                  </a:lnTo>
                  <a:lnTo>
                    <a:pt x="482473" y="203174"/>
                  </a:lnTo>
                  <a:lnTo>
                    <a:pt x="445008" y="166878"/>
                  </a:lnTo>
                  <a:lnTo>
                    <a:pt x="432816" y="156210"/>
                  </a:lnTo>
                  <a:lnTo>
                    <a:pt x="426720" y="151638"/>
                  </a:lnTo>
                  <a:lnTo>
                    <a:pt x="385914" y="132537"/>
                  </a:lnTo>
                  <a:lnTo>
                    <a:pt x="353568" y="136004"/>
                  </a:lnTo>
                  <a:lnTo>
                    <a:pt x="326390" y="154266"/>
                  </a:lnTo>
                  <a:lnTo>
                    <a:pt x="301104" y="179578"/>
                  </a:lnTo>
                  <a:lnTo>
                    <a:pt x="274434" y="204152"/>
                  </a:lnTo>
                  <a:lnTo>
                    <a:pt x="243078" y="220218"/>
                  </a:lnTo>
                  <a:lnTo>
                    <a:pt x="233934" y="221742"/>
                  </a:lnTo>
                  <a:lnTo>
                    <a:pt x="224028" y="222504"/>
                  </a:lnTo>
                  <a:lnTo>
                    <a:pt x="181356" y="211493"/>
                  </a:lnTo>
                  <a:lnTo>
                    <a:pt x="140487" y="189738"/>
                  </a:lnTo>
                  <a:lnTo>
                    <a:pt x="102577" y="159969"/>
                  </a:lnTo>
                  <a:lnTo>
                    <a:pt x="68795" y="124866"/>
                  </a:lnTo>
                  <a:lnTo>
                    <a:pt x="40309" y="87147"/>
                  </a:lnTo>
                  <a:lnTo>
                    <a:pt x="18288" y="49530"/>
                  </a:lnTo>
                  <a:lnTo>
                    <a:pt x="12954" y="35052"/>
                  </a:lnTo>
                  <a:lnTo>
                    <a:pt x="7620" y="23622"/>
                  </a:lnTo>
                  <a:lnTo>
                    <a:pt x="0" y="0"/>
                  </a:lnTo>
                  <a:lnTo>
                    <a:pt x="762" y="29718"/>
                  </a:lnTo>
                  <a:lnTo>
                    <a:pt x="3810" y="60198"/>
                  </a:lnTo>
                  <a:lnTo>
                    <a:pt x="25031" y="126314"/>
                  </a:lnTo>
                  <a:lnTo>
                    <a:pt x="51054" y="168567"/>
                  </a:lnTo>
                  <a:lnTo>
                    <a:pt x="84061" y="205359"/>
                  </a:lnTo>
                  <a:lnTo>
                    <a:pt x="122440" y="237540"/>
                  </a:lnTo>
                  <a:lnTo>
                    <a:pt x="169164" y="268986"/>
                  </a:lnTo>
                  <a:lnTo>
                    <a:pt x="228511" y="296583"/>
                  </a:lnTo>
                  <a:lnTo>
                    <a:pt x="268084" y="298958"/>
                  </a:lnTo>
                  <a:lnTo>
                    <a:pt x="304101" y="282727"/>
                  </a:lnTo>
                  <a:lnTo>
                    <a:pt x="347472" y="251460"/>
                  </a:lnTo>
                  <a:lnTo>
                    <a:pt x="352044" y="248412"/>
                  </a:lnTo>
                  <a:lnTo>
                    <a:pt x="357378" y="245364"/>
                  </a:lnTo>
                  <a:lnTo>
                    <a:pt x="362712" y="243840"/>
                  </a:lnTo>
                  <a:lnTo>
                    <a:pt x="368046" y="241554"/>
                  </a:lnTo>
                  <a:lnTo>
                    <a:pt x="378714" y="240030"/>
                  </a:lnTo>
                  <a:lnTo>
                    <a:pt x="389382" y="240030"/>
                  </a:lnTo>
                  <a:lnTo>
                    <a:pt x="408432" y="247650"/>
                  </a:lnTo>
                  <a:lnTo>
                    <a:pt x="420624" y="254508"/>
                  </a:lnTo>
                  <a:lnTo>
                    <a:pt x="425196" y="256794"/>
                  </a:lnTo>
                  <a:lnTo>
                    <a:pt x="429006" y="259842"/>
                  </a:lnTo>
                  <a:lnTo>
                    <a:pt x="434340" y="262128"/>
                  </a:lnTo>
                  <a:lnTo>
                    <a:pt x="438150" y="265938"/>
                  </a:lnTo>
                  <a:lnTo>
                    <a:pt x="443484" y="268986"/>
                  </a:lnTo>
                  <a:lnTo>
                    <a:pt x="448056" y="272034"/>
                  </a:lnTo>
                  <a:lnTo>
                    <a:pt x="453390" y="275082"/>
                  </a:lnTo>
                  <a:lnTo>
                    <a:pt x="457962" y="278892"/>
                  </a:lnTo>
                  <a:lnTo>
                    <a:pt x="481863" y="296138"/>
                  </a:lnTo>
                  <a:lnTo>
                    <a:pt x="493674" y="304876"/>
                  </a:lnTo>
                  <a:lnTo>
                    <a:pt x="505206" y="313944"/>
                  </a:lnTo>
                  <a:lnTo>
                    <a:pt x="509016" y="316230"/>
                  </a:lnTo>
                  <a:lnTo>
                    <a:pt x="512064" y="318516"/>
                  </a:lnTo>
                  <a:lnTo>
                    <a:pt x="514350" y="321564"/>
                  </a:lnTo>
                  <a:lnTo>
                    <a:pt x="555205" y="353326"/>
                  </a:lnTo>
                  <a:lnTo>
                    <a:pt x="595579" y="385775"/>
                  </a:lnTo>
                  <a:lnTo>
                    <a:pt x="635787" y="418414"/>
                  </a:lnTo>
                  <a:lnTo>
                    <a:pt x="676173" y="450773"/>
                  </a:lnTo>
                  <a:lnTo>
                    <a:pt x="717042" y="482346"/>
                  </a:lnTo>
                  <a:lnTo>
                    <a:pt x="726186" y="489204"/>
                  </a:lnTo>
                  <a:lnTo>
                    <a:pt x="727138" y="488861"/>
                  </a:lnTo>
                  <a:lnTo>
                    <a:pt x="805434" y="544068"/>
                  </a:lnTo>
                  <a:lnTo>
                    <a:pt x="806297" y="543102"/>
                  </a:lnTo>
                  <a:lnTo>
                    <a:pt x="808482" y="544068"/>
                  </a:lnTo>
                  <a:lnTo>
                    <a:pt x="814578" y="547116"/>
                  </a:lnTo>
                  <a:lnTo>
                    <a:pt x="843368" y="560438"/>
                  </a:lnTo>
                  <a:lnTo>
                    <a:pt x="876198" y="567220"/>
                  </a:lnTo>
                  <a:lnTo>
                    <a:pt x="909269" y="566445"/>
                  </a:lnTo>
                  <a:lnTo>
                    <a:pt x="938784" y="557022"/>
                  </a:lnTo>
                  <a:lnTo>
                    <a:pt x="970788" y="511302"/>
                  </a:lnTo>
                  <a:lnTo>
                    <a:pt x="974598" y="489966"/>
                  </a:lnTo>
                  <a:lnTo>
                    <a:pt x="974598" y="466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6760" y="1733549"/>
              <a:ext cx="974090" cy="566420"/>
            </a:xfrm>
            <a:custGeom>
              <a:avLst/>
              <a:gdLst/>
              <a:ahLst/>
              <a:cxnLst/>
              <a:rect l="l" t="t" r="r" b="b"/>
              <a:pathLst>
                <a:path w="974089" h="566419">
                  <a:moveTo>
                    <a:pt x="973836" y="465582"/>
                  </a:moveTo>
                  <a:lnTo>
                    <a:pt x="960882" y="425196"/>
                  </a:lnTo>
                  <a:lnTo>
                    <a:pt x="924306" y="407670"/>
                  </a:lnTo>
                  <a:lnTo>
                    <a:pt x="966978" y="272796"/>
                  </a:lnTo>
                  <a:lnTo>
                    <a:pt x="924306" y="256032"/>
                  </a:lnTo>
                  <a:lnTo>
                    <a:pt x="886206" y="369112"/>
                  </a:lnTo>
                  <a:lnTo>
                    <a:pt x="886206" y="492252"/>
                  </a:lnTo>
                  <a:lnTo>
                    <a:pt x="823302" y="516674"/>
                  </a:lnTo>
                  <a:lnTo>
                    <a:pt x="779513" y="467804"/>
                  </a:lnTo>
                  <a:lnTo>
                    <a:pt x="783336" y="466344"/>
                  </a:lnTo>
                  <a:lnTo>
                    <a:pt x="829056" y="440436"/>
                  </a:lnTo>
                  <a:lnTo>
                    <a:pt x="886206" y="492252"/>
                  </a:lnTo>
                  <a:lnTo>
                    <a:pt x="886206" y="369112"/>
                  </a:lnTo>
                  <a:lnTo>
                    <a:pt x="877062" y="396240"/>
                  </a:lnTo>
                  <a:lnTo>
                    <a:pt x="825246" y="396240"/>
                  </a:lnTo>
                  <a:lnTo>
                    <a:pt x="768096" y="256032"/>
                  </a:lnTo>
                  <a:lnTo>
                    <a:pt x="733044" y="270510"/>
                  </a:lnTo>
                  <a:lnTo>
                    <a:pt x="783336" y="419100"/>
                  </a:lnTo>
                  <a:lnTo>
                    <a:pt x="781050" y="418338"/>
                  </a:lnTo>
                  <a:lnTo>
                    <a:pt x="731024" y="389470"/>
                  </a:lnTo>
                  <a:lnTo>
                    <a:pt x="687044" y="361988"/>
                  </a:lnTo>
                  <a:lnTo>
                    <a:pt x="643902" y="332930"/>
                  </a:lnTo>
                  <a:lnTo>
                    <a:pt x="601713" y="302361"/>
                  </a:lnTo>
                  <a:lnTo>
                    <a:pt x="560616" y="270319"/>
                  </a:lnTo>
                  <a:lnTo>
                    <a:pt x="520712" y="236893"/>
                  </a:lnTo>
                  <a:lnTo>
                    <a:pt x="482130" y="202145"/>
                  </a:lnTo>
                  <a:lnTo>
                    <a:pt x="445008" y="166116"/>
                  </a:lnTo>
                  <a:lnTo>
                    <a:pt x="432816" y="155448"/>
                  </a:lnTo>
                  <a:lnTo>
                    <a:pt x="426720" y="150876"/>
                  </a:lnTo>
                  <a:lnTo>
                    <a:pt x="387121" y="131394"/>
                  </a:lnTo>
                  <a:lnTo>
                    <a:pt x="355396" y="134467"/>
                  </a:lnTo>
                  <a:lnTo>
                    <a:pt x="328307" y="152425"/>
                  </a:lnTo>
                  <a:lnTo>
                    <a:pt x="302691" y="177571"/>
                  </a:lnTo>
                  <a:lnTo>
                    <a:pt x="275348" y="202222"/>
                  </a:lnTo>
                  <a:lnTo>
                    <a:pt x="243078" y="218694"/>
                  </a:lnTo>
                  <a:lnTo>
                    <a:pt x="233934" y="220980"/>
                  </a:lnTo>
                  <a:lnTo>
                    <a:pt x="224790" y="221742"/>
                  </a:lnTo>
                  <a:lnTo>
                    <a:pt x="183045" y="211480"/>
                  </a:lnTo>
                  <a:lnTo>
                    <a:pt x="141871" y="189674"/>
                  </a:lnTo>
                  <a:lnTo>
                    <a:pt x="103124" y="159435"/>
                  </a:lnTo>
                  <a:lnTo>
                    <a:pt x="68630" y="123825"/>
                  </a:lnTo>
                  <a:lnTo>
                    <a:pt x="40246" y="85902"/>
                  </a:lnTo>
                  <a:lnTo>
                    <a:pt x="19812" y="48768"/>
                  </a:lnTo>
                  <a:lnTo>
                    <a:pt x="0" y="0"/>
                  </a:lnTo>
                  <a:lnTo>
                    <a:pt x="762" y="28194"/>
                  </a:lnTo>
                  <a:lnTo>
                    <a:pt x="8382" y="76962"/>
                  </a:lnTo>
                  <a:lnTo>
                    <a:pt x="24803" y="124701"/>
                  </a:lnTo>
                  <a:lnTo>
                    <a:pt x="50952" y="167106"/>
                  </a:lnTo>
                  <a:lnTo>
                    <a:pt x="84505" y="204482"/>
                  </a:lnTo>
                  <a:lnTo>
                    <a:pt x="123151" y="237083"/>
                  </a:lnTo>
                  <a:lnTo>
                    <a:pt x="164592" y="265176"/>
                  </a:lnTo>
                  <a:lnTo>
                    <a:pt x="174498" y="270510"/>
                  </a:lnTo>
                  <a:lnTo>
                    <a:pt x="199351" y="284797"/>
                  </a:lnTo>
                  <a:lnTo>
                    <a:pt x="221818" y="293585"/>
                  </a:lnTo>
                  <a:lnTo>
                    <a:pt x="245198" y="298450"/>
                  </a:lnTo>
                  <a:lnTo>
                    <a:pt x="267462" y="297942"/>
                  </a:lnTo>
                  <a:lnTo>
                    <a:pt x="304634" y="281724"/>
                  </a:lnTo>
                  <a:lnTo>
                    <a:pt x="329755" y="262661"/>
                  </a:lnTo>
                  <a:lnTo>
                    <a:pt x="342900" y="252984"/>
                  </a:lnTo>
                  <a:lnTo>
                    <a:pt x="347472" y="250698"/>
                  </a:lnTo>
                  <a:lnTo>
                    <a:pt x="352044" y="247650"/>
                  </a:lnTo>
                  <a:lnTo>
                    <a:pt x="357378" y="244602"/>
                  </a:lnTo>
                  <a:lnTo>
                    <a:pt x="362712" y="243078"/>
                  </a:lnTo>
                  <a:lnTo>
                    <a:pt x="367284" y="240792"/>
                  </a:lnTo>
                  <a:lnTo>
                    <a:pt x="378714" y="238506"/>
                  </a:lnTo>
                  <a:lnTo>
                    <a:pt x="448056" y="270510"/>
                  </a:lnTo>
                  <a:lnTo>
                    <a:pt x="457962" y="278130"/>
                  </a:lnTo>
                  <a:lnTo>
                    <a:pt x="469988" y="285940"/>
                  </a:lnTo>
                  <a:lnTo>
                    <a:pt x="481825" y="294906"/>
                  </a:lnTo>
                  <a:lnTo>
                    <a:pt x="493534" y="304253"/>
                  </a:lnTo>
                  <a:lnTo>
                    <a:pt x="514350" y="320040"/>
                  </a:lnTo>
                  <a:lnTo>
                    <a:pt x="554812" y="352044"/>
                  </a:lnTo>
                  <a:lnTo>
                    <a:pt x="634974" y="417322"/>
                  </a:lnTo>
                  <a:lnTo>
                    <a:pt x="675322" y="449567"/>
                  </a:lnTo>
                  <a:lnTo>
                    <a:pt x="719061" y="482917"/>
                  </a:lnTo>
                  <a:lnTo>
                    <a:pt x="718566" y="483108"/>
                  </a:lnTo>
                  <a:lnTo>
                    <a:pt x="721144" y="484936"/>
                  </a:lnTo>
                  <a:lnTo>
                    <a:pt x="722376" y="486156"/>
                  </a:lnTo>
                  <a:lnTo>
                    <a:pt x="725424" y="488442"/>
                  </a:lnTo>
                  <a:lnTo>
                    <a:pt x="725868" y="488276"/>
                  </a:lnTo>
                  <a:lnTo>
                    <a:pt x="803910" y="543306"/>
                  </a:lnTo>
                  <a:lnTo>
                    <a:pt x="805154" y="541972"/>
                  </a:lnTo>
                  <a:lnTo>
                    <a:pt x="806958" y="543306"/>
                  </a:lnTo>
                  <a:lnTo>
                    <a:pt x="843419" y="558927"/>
                  </a:lnTo>
                  <a:lnTo>
                    <a:pt x="875474" y="566000"/>
                  </a:lnTo>
                  <a:lnTo>
                    <a:pt x="907745" y="565353"/>
                  </a:lnTo>
                  <a:lnTo>
                    <a:pt x="938022" y="554736"/>
                  </a:lnTo>
                  <a:lnTo>
                    <a:pt x="970026" y="509778"/>
                  </a:lnTo>
                  <a:lnTo>
                    <a:pt x="973836" y="488442"/>
                  </a:lnTo>
                  <a:lnTo>
                    <a:pt x="973836" y="465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0910" y="1654301"/>
              <a:ext cx="774065" cy="758190"/>
            </a:xfrm>
            <a:custGeom>
              <a:avLst/>
              <a:gdLst/>
              <a:ahLst/>
              <a:cxnLst/>
              <a:rect l="l" t="t" r="r" b="b"/>
              <a:pathLst>
                <a:path w="774064" h="758189">
                  <a:moveTo>
                    <a:pt x="773925" y="383159"/>
                  </a:moveTo>
                  <a:lnTo>
                    <a:pt x="773137" y="329425"/>
                  </a:lnTo>
                  <a:lnTo>
                    <a:pt x="770140" y="275069"/>
                  </a:lnTo>
                  <a:lnTo>
                    <a:pt x="765543" y="220484"/>
                  </a:lnTo>
                  <a:lnTo>
                    <a:pt x="759968" y="166077"/>
                  </a:lnTo>
                  <a:lnTo>
                    <a:pt x="748284" y="59436"/>
                  </a:lnTo>
                  <a:lnTo>
                    <a:pt x="745998" y="41148"/>
                  </a:lnTo>
                  <a:lnTo>
                    <a:pt x="742950" y="12954"/>
                  </a:lnTo>
                  <a:lnTo>
                    <a:pt x="742188" y="2286"/>
                  </a:lnTo>
                  <a:lnTo>
                    <a:pt x="738149" y="4025"/>
                  </a:lnTo>
                  <a:lnTo>
                    <a:pt x="737616" y="0"/>
                  </a:lnTo>
                  <a:lnTo>
                    <a:pt x="705612" y="0"/>
                  </a:lnTo>
                  <a:lnTo>
                    <a:pt x="705612" y="692658"/>
                  </a:lnTo>
                  <a:lnTo>
                    <a:pt x="73152" y="692658"/>
                  </a:lnTo>
                  <a:lnTo>
                    <a:pt x="72478" y="692937"/>
                  </a:lnTo>
                  <a:lnTo>
                    <a:pt x="72390" y="691134"/>
                  </a:lnTo>
                  <a:lnTo>
                    <a:pt x="69342" y="653796"/>
                  </a:lnTo>
                  <a:lnTo>
                    <a:pt x="66052" y="602475"/>
                  </a:lnTo>
                  <a:lnTo>
                    <a:pt x="63258" y="549719"/>
                  </a:lnTo>
                  <a:lnTo>
                    <a:pt x="61391" y="496112"/>
                  </a:lnTo>
                  <a:lnTo>
                    <a:pt x="60858" y="442252"/>
                  </a:lnTo>
                  <a:lnTo>
                    <a:pt x="62115" y="388708"/>
                  </a:lnTo>
                  <a:lnTo>
                    <a:pt x="65557" y="336092"/>
                  </a:lnTo>
                  <a:lnTo>
                    <a:pt x="71628" y="284988"/>
                  </a:lnTo>
                  <a:lnTo>
                    <a:pt x="74676" y="271272"/>
                  </a:lnTo>
                  <a:lnTo>
                    <a:pt x="77724" y="259080"/>
                  </a:lnTo>
                  <a:lnTo>
                    <a:pt x="87985" y="210121"/>
                  </a:lnTo>
                  <a:lnTo>
                    <a:pt x="94132" y="161874"/>
                  </a:lnTo>
                  <a:lnTo>
                    <a:pt x="96456" y="113258"/>
                  </a:lnTo>
                  <a:lnTo>
                    <a:pt x="95250" y="63246"/>
                  </a:lnTo>
                  <a:lnTo>
                    <a:pt x="93002" y="41605"/>
                  </a:lnTo>
                  <a:lnTo>
                    <a:pt x="703529" y="81610"/>
                  </a:lnTo>
                  <a:lnTo>
                    <a:pt x="705612" y="692658"/>
                  </a:lnTo>
                  <a:lnTo>
                    <a:pt x="705612" y="0"/>
                  </a:lnTo>
                  <a:lnTo>
                    <a:pt x="65532" y="0"/>
                  </a:lnTo>
                  <a:lnTo>
                    <a:pt x="68656" y="6261"/>
                  </a:lnTo>
                  <a:lnTo>
                    <a:pt x="65532" y="3810"/>
                  </a:lnTo>
                  <a:lnTo>
                    <a:pt x="62484" y="20574"/>
                  </a:lnTo>
                  <a:lnTo>
                    <a:pt x="60198" y="38862"/>
                  </a:lnTo>
                  <a:lnTo>
                    <a:pt x="52666" y="84416"/>
                  </a:lnTo>
                  <a:lnTo>
                    <a:pt x="45783" y="130492"/>
                  </a:lnTo>
                  <a:lnTo>
                    <a:pt x="32766" y="222504"/>
                  </a:lnTo>
                  <a:lnTo>
                    <a:pt x="29718" y="242316"/>
                  </a:lnTo>
                  <a:lnTo>
                    <a:pt x="25146" y="281940"/>
                  </a:lnTo>
                  <a:lnTo>
                    <a:pt x="22098" y="301752"/>
                  </a:lnTo>
                  <a:lnTo>
                    <a:pt x="15240" y="358140"/>
                  </a:lnTo>
                  <a:lnTo>
                    <a:pt x="11430" y="393192"/>
                  </a:lnTo>
                  <a:lnTo>
                    <a:pt x="8382" y="423672"/>
                  </a:lnTo>
                  <a:lnTo>
                    <a:pt x="6096" y="470154"/>
                  </a:lnTo>
                  <a:lnTo>
                    <a:pt x="9144" y="631698"/>
                  </a:lnTo>
                  <a:lnTo>
                    <a:pt x="12039" y="718121"/>
                  </a:lnTo>
                  <a:lnTo>
                    <a:pt x="0" y="723138"/>
                  </a:lnTo>
                  <a:lnTo>
                    <a:pt x="19812" y="724662"/>
                  </a:lnTo>
                  <a:lnTo>
                    <a:pt x="72390" y="729996"/>
                  </a:lnTo>
                  <a:lnTo>
                    <a:pt x="178460" y="738365"/>
                  </a:lnTo>
                  <a:lnTo>
                    <a:pt x="284670" y="746417"/>
                  </a:lnTo>
                  <a:lnTo>
                    <a:pt x="337781" y="749922"/>
                  </a:lnTo>
                  <a:lnTo>
                    <a:pt x="390906" y="752856"/>
                  </a:lnTo>
                  <a:lnTo>
                    <a:pt x="438912" y="755142"/>
                  </a:lnTo>
                  <a:lnTo>
                    <a:pt x="523494" y="758190"/>
                  </a:lnTo>
                  <a:lnTo>
                    <a:pt x="571030" y="757961"/>
                  </a:lnTo>
                  <a:lnTo>
                    <a:pt x="618502" y="755129"/>
                  </a:lnTo>
                  <a:lnTo>
                    <a:pt x="665708" y="749630"/>
                  </a:lnTo>
                  <a:lnTo>
                    <a:pt x="712470" y="741426"/>
                  </a:lnTo>
                  <a:lnTo>
                    <a:pt x="717804" y="739140"/>
                  </a:lnTo>
                  <a:lnTo>
                    <a:pt x="722376" y="738378"/>
                  </a:lnTo>
                  <a:lnTo>
                    <a:pt x="736092" y="733044"/>
                  </a:lnTo>
                  <a:lnTo>
                    <a:pt x="742188" y="731520"/>
                  </a:lnTo>
                  <a:lnTo>
                    <a:pt x="745998" y="729234"/>
                  </a:lnTo>
                  <a:lnTo>
                    <a:pt x="749046" y="726948"/>
                  </a:lnTo>
                  <a:lnTo>
                    <a:pt x="750570" y="726186"/>
                  </a:lnTo>
                  <a:lnTo>
                    <a:pt x="752856" y="724662"/>
                  </a:lnTo>
                  <a:lnTo>
                    <a:pt x="755904" y="677418"/>
                  </a:lnTo>
                  <a:lnTo>
                    <a:pt x="760476" y="627126"/>
                  </a:lnTo>
                  <a:lnTo>
                    <a:pt x="762762" y="597408"/>
                  </a:lnTo>
                  <a:lnTo>
                    <a:pt x="764286" y="565404"/>
                  </a:lnTo>
                  <a:lnTo>
                    <a:pt x="768858" y="499872"/>
                  </a:lnTo>
                  <a:lnTo>
                    <a:pt x="771906" y="435864"/>
                  </a:lnTo>
                  <a:lnTo>
                    <a:pt x="773925" y="383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51860" y="1676399"/>
              <a:ext cx="737870" cy="722630"/>
            </a:xfrm>
            <a:custGeom>
              <a:avLst/>
              <a:gdLst/>
              <a:ahLst/>
              <a:cxnLst/>
              <a:rect l="l" t="t" r="r" b="b"/>
              <a:pathLst>
                <a:path w="737870" h="722630">
                  <a:moveTo>
                    <a:pt x="737616" y="4572"/>
                  </a:moveTo>
                  <a:lnTo>
                    <a:pt x="59436" y="0"/>
                  </a:lnTo>
                  <a:lnTo>
                    <a:pt x="62509" y="6057"/>
                  </a:lnTo>
                  <a:lnTo>
                    <a:pt x="59436" y="3810"/>
                  </a:lnTo>
                  <a:lnTo>
                    <a:pt x="57150" y="19812"/>
                  </a:lnTo>
                  <a:lnTo>
                    <a:pt x="54102" y="38862"/>
                  </a:lnTo>
                  <a:lnTo>
                    <a:pt x="33909" y="176060"/>
                  </a:lnTo>
                  <a:lnTo>
                    <a:pt x="24384" y="242316"/>
                  </a:lnTo>
                  <a:lnTo>
                    <a:pt x="21336" y="261366"/>
                  </a:lnTo>
                  <a:lnTo>
                    <a:pt x="16764" y="301752"/>
                  </a:lnTo>
                  <a:lnTo>
                    <a:pt x="13716" y="320802"/>
                  </a:lnTo>
                  <a:lnTo>
                    <a:pt x="9144" y="358140"/>
                  </a:lnTo>
                  <a:lnTo>
                    <a:pt x="6096" y="393192"/>
                  </a:lnTo>
                  <a:lnTo>
                    <a:pt x="3048" y="423672"/>
                  </a:lnTo>
                  <a:lnTo>
                    <a:pt x="0" y="470154"/>
                  </a:lnTo>
                  <a:lnTo>
                    <a:pt x="1524" y="548640"/>
                  </a:lnTo>
                  <a:lnTo>
                    <a:pt x="3810" y="630936"/>
                  </a:lnTo>
                  <a:lnTo>
                    <a:pt x="6858" y="722376"/>
                  </a:lnTo>
                  <a:lnTo>
                    <a:pt x="68580" y="704850"/>
                  </a:lnTo>
                  <a:lnTo>
                    <a:pt x="67056" y="690372"/>
                  </a:lnTo>
                  <a:lnTo>
                    <a:pt x="64008" y="653034"/>
                  </a:lnTo>
                  <a:lnTo>
                    <a:pt x="60858" y="602094"/>
                  </a:lnTo>
                  <a:lnTo>
                    <a:pt x="57975" y="549389"/>
                  </a:lnTo>
                  <a:lnTo>
                    <a:pt x="55892" y="495642"/>
                  </a:lnTo>
                  <a:lnTo>
                    <a:pt x="55143" y="441604"/>
                  </a:lnTo>
                  <a:lnTo>
                    <a:pt x="56273" y="387997"/>
                  </a:lnTo>
                  <a:lnTo>
                    <a:pt x="59804" y="335546"/>
                  </a:lnTo>
                  <a:lnTo>
                    <a:pt x="66294" y="284988"/>
                  </a:lnTo>
                  <a:lnTo>
                    <a:pt x="69342" y="271272"/>
                  </a:lnTo>
                  <a:lnTo>
                    <a:pt x="71628" y="258318"/>
                  </a:lnTo>
                  <a:lnTo>
                    <a:pt x="82689" y="212686"/>
                  </a:lnTo>
                  <a:lnTo>
                    <a:pt x="89179" y="161810"/>
                  </a:lnTo>
                  <a:lnTo>
                    <a:pt x="91465" y="110426"/>
                  </a:lnTo>
                  <a:lnTo>
                    <a:pt x="89916" y="63246"/>
                  </a:lnTo>
                  <a:lnTo>
                    <a:pt x="87630" y="41148"/>
                  </a:lnTo>
                  <a:lnTo>
                    <a:pt x="87541" y="40601"/>
                  </a:lnTo>
                  <a:lnTo>
                    <a:pt x="713232" y="57912"/>
                  </a:lnTo>
                  <a:lnTo>
                    <a:pt x="73761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5002" y="1677923"/>
              <a:ext cx="775335" cy="737870"/>
            </a:xfrm>
            <a:custGeom>
              <a:avLst/>
              <a:gdLst/>
              <a:ahLst/>
              <a:cxnLst/>
              <a:rect l="l" t="t" r="r" b="b"/>
              <a:pathLst>
                <a:path w="775335" h="737869">
                  <a:moveTo>
                    <a:pt x="774738" y="380657"/>
                  </a:moveTo>
                  <a:lnTo>
                    <a:pt x="773912" y="326910"/>
                  </a:lnTo>
                  <a:lnTo>
                    <a:pt x="770851" y="272669"/>
                  </a:lnTo>
                  <a:lnTo>
                    <a:pt x="766178" y="218262"/>
                  </a:lnTo>
                  <a:lnTo>
                    <a:pt x="743712" y="10668"/>
                  </a:lnTo>
                  <a:lnTo>
                    <a:pt x="742950" y="0"/>
                  </a:lnTo>
                  <a:lnTo>
                    <a:pt x="704088" y="16002"/>
                  </a:lnTo>
                  <a:lnTo>
                    <a:pt x="730758" y="691134"/>
                  </a:lnTo>
                  <a:lnTo>
                    <a:pt x="74676" y="691134"/>
                  </a:lnTo>
                  <a:lnTo>
                    <a:pt x="0" y="720852"/>
                  </a:lnTo>
                  <a:lnTo>
                    <a:pt x="19812" y="723138"/>
                  </a:lnTo>
                  <a:lnTo>
                    <a:pt x="43434" y="724662"/>
                  </a:lnTo>
                  <a:lnTo>
                    <a:pt x="73152" y="727710"/>
                  </a:lnTo>
                  <a:lnTo>
                    <a:pt x="179260" y="736257"/>
                  </a:lnTo>
                  <a:lnTo>
                    <a:pt x="196811" y="737616"/>
                  </a:lnTo>
                  <a:lnTo>
                    <a:pt x="717804" y="737616"/>
                  </a:lnTo>
                  <a:lnTo>
                    <a:pt x="723138" y="736092"/>
                  </a:lnTo>
                  <a:lnTo>
                    <a:pt x="726948" y="735330"/>
                  </a:lnTo>
                  <a:lnTo>
                    <a:pt x="730758" y="733806"/>
                  </a:lnTo>
                  <a:lnTo>
                    <a:pt x="737616" y="731520"/>
                  </a:lnTo>
                  <a:lnTo>
                    <a:pt x="742950" y="729234"/>
                  </a:lnTo>
                  <a:lnTo>
                    <a:pt x="745998" y="726948"/>
                  </a:lnTo>
                  <a:lnTo>
                    <a:pt x="749808" y="725424"/>
                  </a:lnTo>
                  <a:lnTo>
                    <a:pt x="751332" y="724662"/>
                  </a:lnTo>
                  <a:lnTo>
                    <a:pt x="752856" y="723138"/>
                  </a:lnTo>
                  <a:lnTo>
                    <a:pt x="753618" y="710184"/>
                  </a:lnTo>
                  <a:lnTo>
                    <a:pt x="756666" y="675132"/>
                  </a:lnTo>
                  <a:lnTo>
                    <a:pt x="769620" y="498348"/>
                  </a:lnTo>
                  <a:lnTo>
                    <a:pt x="774738" y="380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4354" y="1735569"/>
              <a:ext cx="578485" cy="598805"/>
            </a:xfrm>
            <a:custGeom>
              <a:avLst/>
              <a:gdLst/>
              <a:ahLst/>
              <a:cxnLst/>
              <a:rect l="l" t="t" r="r" b="b"/>
              <a:pathLst>
                <a:path w="578485" h="598805">
                  <a:moveTo>
                    <a:pt x="578358" y="372122"/>
                  </a:moveTo>
                  <a:lnTo>
                    <a:pt x="521182" y="357085"/>
                  </a:lnTo>
                  <a:lnTo>
                    <a:pt x="452399" y="330746"/>
                  </a:lnTo>
                  <a:lnTo>
                    <a:pt x="408432" y="304304"/>
                  </a:lnTo>
                  <a:lnTo>
                    <a:pt x="369963" y="273215"/>
                  </a:lnTo>
                  <a:lnTo>
                    <a:pt x="334302" y="238620"/>
                  </a:lnTo>
                  <a:lnTo>
                    <a:pt x="300456" y="202006"/>
                  </a:lnTo>
                  <a:lnTo>
                    <a:pt x="267462" y="164858"/>
                  </a:lnTo>
                  <a:lnTo>
                    <a:pt x="263652" y="161048"/>
                  </a:lnTo>
                  <a:lnTo>
                    <a:pt x="219354" y="64985"/>
                  </a:lnTo>
                  <a:lnTo>
                    <a:pt x="220218" y="65036"/>
                  </a:lnTo>
                  <a:lnTo>
                    <a:pt x="216154" y="58039"/>
                  </a:lnTo>
                  <a:lnTo>
                    <a:pt x="214122" y="53606"/>
                  </a:lnTo>
                  <a:lnTo>
                    <a:pt x="213601" y="53619"/>
                  </a:lnTo>
                  <a:lnTo>
                    <a:pt x="203454" y="36080"/>
                  </a:lnTo>
                  <a:lnTo>
                    <a:pt x="179336" y="16535"/>
                  </a:lnTo>
                  <a:lnTo>
                    <a:pt x="158457" y="5588"/>
                  </a:lnTo>
                  <a:lnTo>
                    <a:pt x="153974" y="4508"/>
                  </a:lnTo>
                  <a:lnTo>
                    <a:pt x="153974" y="55067"/>
                  </a:lnTo>
                  <a:lnTo>
                    <a:pt x="150876" y="55130"/>
                  </a:lnTo>
                  <a:lnTo>
                    <a:pt x="131546" y="70954"/>
                  </a:lnTo>
                  <a:lnTo>
                    <a:pt x="111112" y="78841"/>
                  </a:lnTo>
                  <a:lnTo>
                    <a:pt x="89611" y="77736"/>
                  </a:lnTo>
                  <a:lnTo>
                    <a:pt x="67056" y="66560"/>
                  </a:lnTo>
                  <a:lnTo>
                    <a:pt x="65443" y="64960"/>
                  </a:lnTo>
                  <a:lnTo>
                    <a:pt x="73571" y="48094"/>
                  </a:lnTo>
                  <a:lnTo>
                    <a:pt x="86156" y="38633"/>
                  </a:lnTo>
                  <a:lnTo>
                    <a:pt x="103289" y="36855"/>
                  </a:lnTo>
                  <a:lnTo>
                    <a:pt x="126492" y="39890"/>
                  </a:lnTo>
                  <a:lnTo>
                    <a:pt x="131064" y="42176"/>
                  </a:lnTo>
                  <a:lnTo>
                    <a:pt x="134112" y="42938"/>
                  </a:lnTo>
                  <a:lnTo>
                    <a:pt x="140373" y="46024"/>
                  </a:lnTo>
                  <a:lnTo>
                    <a:pt x="151841" y="53708"/>
                  </a:lnTo>
                  <a:lnTo>
                    <a:pt x="153974" y="55067"/>
                  </a:lnTo>
                  <a:lnTo>
                    <a:pt x="153974" y="4508"/>
                  </a:lnTo>
                  <a:lnTo>
                    <a:pt x="135509" y="0"/>
                  </a:lnTo>
                  <a:lnTo>
                    <a:pt x="109728" y="266"/>
                  </a:lnTo>
                  <a:lnTo>
                    <a:pt x="102870" y="1790"/>
                  </a:lnTo>
                  <a:lnTo>
                    <a:pt x="96012" y="2552"/>
                  </a:lnTo>
                  <a:lnTo>
                    <a:pt x="89916" y="4838"/>
                  </a:lnTo>
                  <a:lnTo>
                    <a:pt x="83972" y="6146"/>
                  </a:lnTo>
                  <a:lnTo>
                    <a:pt x="77762" y="8585"/>
                  </a:lnTo>
                  <a:lnTo>
                    <a:pt x="48006" y="34785"/>
                  </a:lnTo>
                  <a:lnTo>
                    <a:pt x="44196" y="57416"/>
                  </a:lnTo>
                  <a:lnTo>
                    <a:pt x="47244" y="69608"/>
                  </a:lnTo>
                  <a:lnTo>
                    <a:pt x="47891" y="71577"/>
                  </a:lnTo>
                  <a:lnTo>
                    <a:pt x="11430" y="122186"/>
                  </a:lnTo>
                  <a:lnTo>
                    <a:pt x="28194" y="120662"/>
                  </a:lnTo>
                  <a:lnTo>
                    <a:pt x="59436" y="119138"/>
                  </a:lnTo>
                  <a:lnTo>
                    <a:pt x="67056" y="119900"/>
                  </a:lnTo>
                  <a:lnTo>
                    <a:pt x="73914" y="122186"/>
                  </a:lnTo>
                  <a:lnTo>
                    <a:pt x="76962" y="123710"/>
                  </a:lnTo>
                  <a:lnTo>
                    <a:pt x="80772" y="125234"/>
                  </a:lnTo>
                  <a:lnTo>
                    <a:pt x="83820" y="126758"/>
                  </a:lnTo>
                  <a:lnTo>
                    <a:pt x="86868" y="129044"/>
                  </a:lnTo>
                  <a:lnTo>
                    <a:pt x="89916" y="129806"/>
                  </a:lnTo>
                  <a:lnTo>
                    <a:pt x="92202" y="132092"/>
                  </a:lnTo>
                  <a:lnTo>
                    <a:pt x="94488" y="133616"/>
                  </a:lnTo>
                  <a:lnTo>
                    <a:pt x="96774" y="134378"/>
                  </a:lnTo>
                  <a:lnTo>
                    <a:pt x="100584" y="137426"/>
                  </a:lnTo>
                  <a:lnTo>
                    <a:pt x="80010" y="221246"/>
                  </a:lnTo>
                  <a:lnTo>
                    <a:pt x="81318" y="247954"/>
                  </a:lnTo>
                  <a:lnTo>
                    <a:pt x="93141" y="270852"/>
                  </a:lnTo>
                  <a:lnTo>
                    <a:pt x="111721" y="289915"/>
                  </a:lnTo>
                  <a:lnTo>
                    <a:pt x="133350" y="305066"/>
                  </a:lnTo>
                  <a:lnTo>
                    <a:pt x="158496" y="375170"/>
                  </a:lnTo>
                  <a:lnTo>
                    <a:pt x="70104" y="372884"/>
                  </a:lnTo>
                  <a:lnTo>
                    <a:pt x="47244" y="293636"/>
                  </a:lnTo>
                  <a:lnTo>
                    <a:pt x="7620" y="301256"/>
                  </a:lnTo>
                  <a:lnTo>
                    <a:pt x="25908" y="369836"/>
                  </a:lnTo>
                  <a:lnTo>
                    <a:pt x="0" y="384314"/>
                  </a:lnTo>
                  <a:lnTo>
                    <a:pt x="5334" y="426224"/>
                  </a:lnTo>
                  <a:lnTo>
                    <a:pt x="40386" y="431558"/>
                  </a:lnTo>
                  <a:lnTo>
                    <a:pt x="79248" y="597674"/>
                  </a:lnTo>
                  <a:lnTo>
                    <a:pt x="117348" y="598436"/>
                  </a:lnTo>
                  <a:lnTo>
                    <a:pt x="81534" y="424700"/>
                  </a:lnTo>
                  <a:lnTo>
                    <a:pt x="205740" y="418604"/>
                  </a:lnTo>
                  <a:lnTo>
                    <a:pt x="206502" y="350024"/>
                  </a:lnTo>
                  <a:lnTo>
                    <a:pt x="267462" y="369836"/>
                  </a:lnTo>
                  <a:lnTo>
                    <a:pt x="254508" y="514616"/>
                  </a:lnTo>
                  <a:lnTo>
                    <a:pt x="165354" y="519188"/>
                  </a:lnTo>
                  <a:lnTo>
                    <a:pt x="151638" y="558812"/>
                  </a:lnTo>
                  <a:lnTo>
                    <a:pt x="403098" y="557288"/>
                  </a:lnTo>
                  <a:lnTo>
                    <a:pt x="406146" y="516140"/>
                  </a:lnTo>
                  <a:lnTo>
                    <a:pt x="302514" y="514616"/>
                  </a:lnTo>
                  <a:lnTo>
                    <a:pt x="316230" y="378980"/>
                  </a:lnTo>
                  <a:lnTo>
                    <a:pt x="373380" y="391172"/>
                  </a:lnTo>
                  <a:lnTo>
                    <a:pt x="342138" y="332498"/>
                  </a:lnTo>
                  <a:lnTo>
                    <a:pt x="327660" y="330974"/>
                  </a:lnTo>
                  <a:lnTo>
                    <a:pt x="277101" y="322541"/>
                  </a:lnTo>
                  <a:lnTo>
                    <a:pt x="228409" y="310261"/>
                  </a:lnTo>
                  <a:lnTo>
                    <a:pt x="184810" y="290322"/>
                  </a:lnTo>
                  <a:lnTo>
                    <a:pt x="149504" y="258876"/>
                  </a:lnTo>
                  <a:lnTo>
                    <a:pt x="125730" y="212102"/>
                  </a:lnTo>
                  <a:lnTo>
                    <a:pt x="122682" y="201434"/>
                  </a:lnTo>
                  <a:lnTo>
                    <a:pt x="146304" y="162572"/>
                  </a:lnTo>
                  <a:lnTo>
                    <a:pt x="146304" y="167906"/>
                  </a:lnTo>
                  <a:lnTo>
                    <a:pt x="148805" y="201803"/>
                  </a:lnTo>
                  <a:lnTo>
                    <a:pt x="156679" y="228219"/>
                  </a:lnTo>
                  <a:lnTo>
                    <a:pt x="172694" y="249250"/>
                  </a:lnTo>
                  <a:lnTo>
                    <a:pt x="199644" y="266966"/>
                  </a:lnTo>
                  <a:lnTo>
                    <a:pt x="201168" y="266966"/>
                  </a:lnTo>
                  <a:lnTo>
                    <a:pt x="195834" y="199148"/>
                  </a:lnTo>
                  <a:lnTo>
                    <a:pt x="242316" y="281444"/>
                  </a:lnTo>
                  <a:lnTo>
                    <a:pt x="296418" y="299732"/>
                  </a:lnTo>
                  <a:lnTo>
                    <a:pt x="271272" y="249440"/>
                  </a:lnTo>
                  <a:lnTo>
                    <a:pt x="373380" y="329450"/>
                  </a:lnTo>
                  <a:lnTo>
                    <a:pt x="470916" y="369074"/>
                  </a:lnTo>
                  <a:lnTo>
                    <a:pt x="544068" y="384314"/>
                  </a:lnTo>
                  <a:lnTo>
                    <a:pt x="525018" y="413270"/>
                  </a:lnTo>
                  <a:lnTo>
                    <a:pt x="500634" y="458990"/>
                  </a:lnTo>
                  <a:lnTo>
                    <a:pt x="499110" y="484898"/>
                  </a:lnTo>
                  <a:lnTo>
                    <a:pt x="578358" y="3721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28110" y="2061971"/>
              <a:ext cx="197358" cy="1592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793" y="177926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7432" y="20573"/>
                  </a:moveTo>
                  <a:lnTo>
                    <a:pt x="27432" y="9143"/>
                  </a:lnTo>
                  <a:lnTo>
                    <a:pt x="19050" y="0"/>
                  </a:lnTo>
                  <a:lnTo>
                    <a:pt x="7619" y="0"/>
                  </a:lnTo>
                  <a:lnTo>
                    <a:pt x="0" y="7619"/>
                  </a:lnTo>
                  <a:lnTo>
                    <a:pt x="0" y="18287"/>
                  </a:lnTo>
                  <a:lnTo>
                    <a:pt x="7620" y="27431"/>
                  </a:lnTo>
                  <a:lnTo>
                    <a:pt x="20574" y="27431"/>
                  </a:lnTo>
                  <a:lnTo>
                    <a:pt x="27432" y="20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9302" y="1741995"/>
              <a:ext cx="579120" cy="600075"/>
            </a:xfrm>
            <a:custGeom>
              <a:avLst/>
              <a:gdLst/>
              <a:ahLst/>
              <a:cxnLst/>
              <a:rect l="l" t="t" r="r" b="b"/>
              <a:pathLst>
                <a:path w="579120" h="600075">
                  <a:moveTo>
                    <a:pt x="579120" y="373316"/>
                  </a:moveTo>
                  <a:lnTo>
                    <a:pt x="571500" y="371030"/>
                  </a:lnTo>
                  <a:lnTo>
                    <a:pt x="521881" y="358101"/>
                  </a:lnTo>
                  <a:lnTo>
                    <a:pt x="486727" y="346760"/>
                  </a:lnTo>
                  <a:lnTo>
                    <a:pt x="453186" y="331736"/>
                  </a:lnTo>
                  <a:lnTo>
                    <a:pt x="416814" y="310070"/>
                  </a:lnTo>
                  <a:lnTo>
                    <a:pt x="413004" y="307022"/>
                  </a:lnTo>
                  <a:lnTo>
                    <a:pt x="408432" y="304736"/>
                  </a:lnTo>
                  <a:lnTo>
                    <a:pt x="369912" y="273685"/>
                  </a:lnTo>
                  <a:lnTo>
                    <a:pt x="334505" y="239064"/>
                  </a:lnTo>
                  <a:lnTo>
                    <a:pt x="301002" y="202425"/>
                  </a:lnTo>
                  <a:lnTo>
                    <a:pt x="268224" y="165290"/>
                  </a:lnTo>
                  <a:lnTo>
                    <a:pt x="264414" y="161480"/>
                  </a:lnTo>
                  <a:lnTo>
                    <a:pt x="219417" y="65379"/>
                  </a:lnTo>
                  <a:lnTo>
                    <a:pt x="220980" y="65468"/>
                  </a:lnTo>
                  <a:lnTo>
                    <a:pt x="204216" y="36512"/>
                  </a:lnTo>
                  <a:lnTo>
                    <a:pt x="199644" y="32702"/>
                  </a:lnTo>
                  <a:lnTo>
                    <a:pt x="180098" y="17576"/>
                  </a:lnTo>
                  <a:lnTo>
                    <a:pt x="158356" y="6146"/>
                  </a:lnTo>
                  <a:lnTo>
                    <a:pt x="152501" y="4622"/>
                  </a:lnTo>
                  <a:lnTo>
                    <a:pt x="152501" y="55524"/>
                  </a:lnTo>
                  <a:lnTo>
                    <a:pt x="150876" y="55562"/>
                  </a:lnTo>
                  <a:lnTo>
                    <a:pt x="132245" y="70954"/>
                  </a:lnTo>
                  <a:lnTo>
                    <a:pt x="111175" y="78663"/>
                  </a:lnTo>
                  <a:lnTo>
                    <a:pt x="89001" y="77685"/>
                  </a:lnTo>
                  <a:lnTo>
                    <a:pt x="67056" y="66992"/>
                  </a:lnTo>
                  <a:lnTo>
                    <a:pt x="65493" y="65049"/>
                  </a:lnTo>
                  <a:lnTo>
                    <a:pt x="79654" y="43205"/>
                  </a:lnTo>
                  <a:lnTo>
                    <a:pt x="106895" y="37045"/>
                  </a:lnTo>
                  <a:lnTo>
                    <a:pt x="136867" y="44907"/>
                  </a:lnTo>
                  <a:lnTo>
                    <a:pt x="152501" y="55524"/>
                  </a:lnTo>
                  <a:lnTo>
                    <a:pt x="152501" y="4622"/>
                  </a:lnTo>
                  <a:lnTo>
                    <a:pt x="134772" y="0"/>
                  </a:lnTo>
                  <a:lnTo>
                    <a:pt x="109728" y="698"/>
                  </a:lnTo>
                  <a:lnTo>
                    <a:pt x="96774" y="3746"/>
                  </a:lnTo>
                  <a:lnTo>
                    <a:pt x="89916" y="4508"/>
                  </a:lnTo>
                  <a:lnTo>
                    <a:pt x="84493" y="7010"/>
                  </a:lnTo>
                  <a:lnTo>
                    <a:pt x="71488" y="12344"/>
                  </a:lnTo>
                  <a:lnTo>
                    <a:pt x="66294" y="15176"/>
                  </a:lnTo>
                  <a:lnTo>
                    <a:pt x="44196" y="57848"/>
                  </a:lnTo>
                  <a:lnTo>
                    <a:pt x="46482" y="70040"/>
                  </a:lnTo>
                  <a:lnTo>
                    <a:pt x="47142" y="72034"/>
                  </a:lnTo>
                  <a:lnTo>
                    <a:pt x="11430" y="122618"/>
                  </a:lnTo>
                  <a:lnTo>
                    <a:pt x="27432" y="121094"/>
                  </a:lnTo>
                  <a:lnTo>
                    <a:pt x="59436" y="119570"/>
                  </a:lnTo>
                  <a:lnTo>
                    <a:pt x="73914" y="122618"/>
                  </a:lnTo>
                  <a:lnTo>
                    <a:pt x="76962" y="124142"/>
                  </a:lnTo>
                  <a:lnTo>
                    <a:pt x="80772" y="125666"/>
                  </a:lnTo>
                  <a:lnTo>
                    <a:pt x="83820" y="127190"/>
                  </a:lnTo>
                  <a:lnTo>
                    <a:pt x="86868" y="129476"/>
                  </a:lnTo>
                  <a:lnTo>
                    <a:pt x="89916" y="130238"/>
                  </a:lnTo>
                  <a:lnTo>
                    <a:pt x="92202" y="132524"/>
                  </a:lnTo>
                  <a:lnTo>
                    <a:pt x="94488" y="134048"/>
                  </a:lnTo>
                  <a:lnTo>
                    <a:pt x="96774" y="134810"/>
                  </a:lnTo>
                  <a:lnTo>
                    <a:pt x="100584" y="137858"/>
                  </a:lnTo>
                  <a:lnTo>
                    <a:pt x="80010" y="221678"/>
                  </a:lnTo>
                  <a:lnTo>
                    <a:pt x="81457" y="248551"/>
                  </a:lnTo>
                  <a:lnTo>
                    <a:pt x="93459" y="271767"/>
                  </a:lnTo>
                  <a:lnTo>
                    <a:pt x="112242" y="291084"/>
                  </a:lnTo>
                  <a:lnTo>
                    <a:pt x="134112" y="306260"/>
                  </a:lnTo>
                  <a:lnTo>
                    <a:pt x="159258" y="375602"/>
                  </a:lnTo>
                  <a:lnTo>
                    <a:pt x="70104" y="373316"/>
                  </a:lnTo>
                  <a:lnTo>
                    <a:pt x="47244" y="294068"/>
                  </a:lnTo>
                  <a:lnTo>
                    <a:pt x="7620" y="302450"/>
                  </a:lnTo>
                  <a:lnTo>
                    <a:pt x="25908" y="371030"/>
                  </a:lnTo>
                  <a:lnTo>
                    <a:pt x="0" y="384746"/>
                  </a:lnTo>
                  <a:lnTo>
                    <a:pt x="5334" y="427418"/>
                  </a:lnTo>
                  <a:lnTo>
                    <a:pt x="40386" y="432752"/>
                  </a:lnTo>
                  <a:lnTo>
                    <a:pt x="78486" y="598868"/>
                  </a:lnTo>
                  <a:lnTo>
                    <a:pt x="118110" y="599630"/>
                  </a:lnTo>
                  <a:lnTo>
                    <a:pt x="81534" y="425132"/>
                  </a:lnTo>
                  <a:lnTo>
                    <a:pt x="206502" y="419798"/>
                  </a:lnTo>
                  <a:lnTo>
                    <a:pt x="206502" y="351218"/>
                  </a:lnTo>
                  <a:lnTo>
                    <a:pt x="268224" y="371030"/>
                  </a:lnTo>
                  <a:lnTo>
                    <a:pt x="255270" y="515810"/>
                  </a:lnTo>
                  <a:lnTo>
                    <a:pt x="165354" y="521144"/>
                  </a:lnTo>
                  <a:lnTo>
                    <a:pt x="152400" y="560006"/>
                  </a:lnTo>
                  <a:lnTo>
                    <a:pt x="403860" y="558482"/>
                  </a:lnTo>
                  <a:lnTo>
                    <a:pt x="406146" y="517334"/>
                  </a:lnTo>
                  <a:lnTo>
                    <a:pt x="302514" y="515810"/>
                  </a:lnTo>
                  <a:lnTo>
                    <a:pt x="316992" y="380174"/>
                  </a:lnTo>
                  <a:lnTo>
                    <a:pt x="373380" y="392366"/>
                  </a:lnTo>
                  <a:lnTo>
                    <a:pt x="342138" y="333692"/>
                  </a:lnTo>
                  <a:lnTo>
                    <a:pt x="277685" y="323380"/>
                  </a:lnTo>
                  <a:lnTo>
                    <a:pt x="228866" y="311010"/>
                  </a:lnTo>
                  <a:lnTo>
                    <a:pt x="185077" y="290779"/>
                  </a:lnTo>
                  <a:lnTo>
                    <a:pt x="149402" y="259143"/>
                  </a:lnTo>
                  <a:lnTo>
                    <a:pt x="124968" y="212534"/>
                  </a:lnTo>
                  <a:lnTo>
                    <a:pt x="122682" y="202628"/>
                  </a:lnTo>
                  <a:lnTo>
                    <a:pt x="147066" y="163004"/>
                  </a:lnTo>
                  <a:lnTo>
                    <a:pt x="146304" y="167576"/>
                  </a:lnTo>
                  <a:lnTo>
                    <a:pt x="148882" y="201561"/>
                  </a:lnTo>
                  <a:lnTo>
                    <a:pt x="156438" y="228295"/>
                  </a:lnTo>
                  <a:lnTo>
                    <a:pt x="172262" y="249618"/>
                  </a:lnTo>
                  <a:lnTo>
                    <a:pt x="199644" y="267398"/>
                  </a:lnTo>
                  <a:lnTo>
                    <a:pt x="201930" y="268160"/>
                  </a:lnTo>
                  <a:lnTo>
                    <a:pt x="195834" y="200342"/>
                  </a:lnTo>
                  <a:lnTo>
                    <a:pt x="243078" y="281876"/>
                  </a:lnTo>
                  <a:lnTo>
                    <a:pt x="296418" y="300926"/>
                  </a:lnTo>
                  <a:lnTo>
                    <a:pt x="272034" y="249872"/>
                  </a:lnTo>
                  <a:lnTo>
                    <a:pt x="373380" y="330644"/>
                  </a:lnTo>
                  <a:lnTo>
                    <a:pt x="470916" y="370268"/>
                  </a:lnTo>
                  <a:lnTo>
                    <a:pt x="544830" y="384746"/>
                  </a:lnTo>
                  <a:lnTo>
                    <a:pt x="525780" y="414464"/>
                  </a:lnTo>
                  <a:lnTo>
                    <a:pt x="500634" y="460184"/>
                  </a:lnTo>
                  <a:lnTo>
                    <a:pt x="500634" y="486092"/>
                  </a:lnTo>
                  <a:lnTo>
                    <a:pt x="579120" y="37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3058" y="2069591"/>
              <a:ext cx="198120" cy="158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0741" y="1786890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28194" y="19811"/>
                  </a:moveTo>
                  <a:lnTo>
                    <a:pt x="27432" y="9143"/>
                  </a:lnTo>
                  <a:lnTo>
                    <a:pt x="19050" y="0"/>
                  </a:lnTo>
                  <a:lnTo>
                    <a:pt x="7619" y="0"/>
                  </a:lnTo>
                  <a:lnTo>
                    <a:pt x="0" y="8381"/>
                  </a:lnTo>
                  <a:lnTo>
                    <a:pt x="0" y="18287"/>
                  </a:lnTo>
                  <a:lnTo>
                    <a:pt x="7620" y="27431"/>
                  </a:lnTo>
                  <a:lnTo>
                    <a:pt x="20574" y="27431"/>
                  </a:lnTo>
                  <a:lnTo>
                    <a:pt x="28194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91527" y="3053588"/>
            <a:ext cx="5870890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10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RASIO KARDINALITAS</a:t>
            </a:r>
            <a:endParaRPr sz="4100" dirty="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7200" y="2415539"/>
            <a:ext cx="9144000" cy="2938018"/>
            <a:chOff x="457200" y="2415539"/>
            <a:chExt cx="9144000" cy="2938018"/>
          </a:xfrm>
        </p:grpSpPr>
        <p:sp>
          <p:nvSpPr>
            <p:cNvPr id="35" name="object 35"/>
            <p:cNvSpPr/>
            <p:nvPr/>
          </p:nvSpPr>
          <p:spPr>
            <a:xfrm>
              <a:off x="1482852" y="2415539"/>
              <a:ext cx="7066280" cy="979169"/>
            </a:xfrm>
            <a:custGeom>
              <a:avLst/>
              <a:gdLst/>
              <a:ahLst/>
              <a:cxnLst/>
              <a:rect l="l" t="t" r="r" b="b"/>
              <a:pathLst>
                <a:path w="7066280" h="979170">
                  <a:moveTo>
                    <a:pt x="51054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51054" y="979170"/>
                  </a:lnTo>
                  <a:lnTo>
                    <a:pt x="51054" y="0"/>
                  </a:lnTo>
                  <a:close/>
                </a:path>
                <a:path w="7066280" h="979170">
                  <a:moveTo>
                    <a:pt x="7066026" y="0"/>
                  </a:moveTo>
                  <a:lnTo>
                    <a:pt x="7013448" y="0"/>
                  </a:lnTo>
                  <a:lnTo>
                    <a:pt x="7013448" y="979170"/>
                  </a:lnTo>
                  <a:lnTo>
                    <a:pt x="7066026" y="979170"/>
                  </a:lnTo>
                  <a:lnTo>
                    <a:pt x="706602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40607" y="2415539"/>
              <a:ext cx="3378200" cy="60960"/>
            </a:xfrm>
            <a:custGeom>
              <a:avLst/>
              <a:gdLst/>
              <a:ahLst/>
              <a:cxnLst/>
              <a:rect l="l" t="t" r="r" b="b"/>
              <a:pathLst>
                <a:path w="3378200" h="60960">
                  <a:moveTo>
                    <a:pt x="3377946" y="53339"/>
                  </a:moveTo>
                  <a:lnTo>
                    <a:pt x="3377946" y="0"/>
                  </a:lnTo>
                  <a:lnTo>
                    <a:pt x="0" y="0"/>
                  </a:lnTo>
                  <a:lnTo>
                    <a:pt x="0" y="60959"/>
                  </a:lnTo>
                  <a:lnTo>
                    <a:pt x="3377946" y="53339"/>
                  </a:lnTo>
                  <a:close/>
                </a:path>
              </a:pathLst>
            </a:custGeom>
            <a:solidFill>
              <a:srgbClr val="BDB5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1814" y="2415539"/>
              <a:ext cx="2807970" cy="18415"/>
            </a:xfrm>
            <a:custGeom>
              <a:avLst/>
              <a:gdLst/>
              <a:ahLst/>
              <a:cxnLst/>
              <a:rect l="l" t="t" r="r" b="b"/>
              <a:pathLst>
                <a:path w="2807970" h="18414">
                  <a:moveTo>
                    <a:pt x="520992" y="0"/>
                  </a:moveTo>
                  <a:lnTo>
                    <a:pt x="0" y="0"/>
                  </a:lnTo>
                  <a:lnTo>
                    <a:pt x="88607" y="6604"/>
                  </a:lnTo>
                  <a:lnTo>
                    <a:pt x="141706" y="10045"/>
                  </a:lnTo>
                  <a:lnTo>
                    <a:pt x="194856" y="12954"/>
                  </a:lnTo>
                  <a:lnTo>
                    <a:pt x="242100" y="15240"/>
                  </a:lnTo>
                  <a:lnTo>
                    <a:pt x="327444" y="18288"/>
                  </a:lnTo>
                  <a:lnTo>
                    <a:pt x="373303" y="18034"/>
                  </a:lnTo>
                  <a:lnTo>
                    <a:pt x="422275" y="15481"/>
                  </a:lnTo>
                  <a:lnTo>
                    <a:pt x="471068" y="9956"/>
                  </a:lnTo>
                  <a:lnTo>
                    <a:pt x="516420" y="762"/>
                  </a:lnTo>
                  <a:lnTo>
                    <a:pt x="520992" y="0"/>
                  </a:lnTo>
                  <a:close/>
                </a:path>
                <a:path w="2807970" h="18414">
                  <a:moveTo>
                    <a:pt x="1810778" y="12"/>
                  </a:moveTo>
                  <a:lnTo>
                    <a:pt x="1351864" y="12"/>
                  </a:lnTo>
                  <a:lnTo>
                    <a:pt x="1415554" y="1905"/>
                  </a:lnTo>
                  <a:lnTo>
                    <a:pt x="1516151" y="4152"/>
                  </a:lnTo>
                  <a:lnTo>
                    <a:pt x="1566367" y="4902"/>
                  </a:lnTo>
                  <a:lnTo>
                    <a:pt x="1616519" y="5359"/>
                  </a:lnTo>
                  <a:lnTo>
                    <a:pt x="1666582" y="5511"/>
                  </a:lnTo>
                  <a:lnTo>
                    <a:pt x="1716570" y="5334"/>
                  </a:lnTo>
                  <a:lnTo>
                    <a:pt x="1759242" y="3048"/>
                  </a:lnTo>
                  <a:lnTo>
                    <a:pt x="1810778" y="12"/>
                  </a:lnTo>
                  <a:close/>
                </a:path>
                <a:path w="2807970" h="18414">
                  <a:moveTo>
                    <a:pt x="2807462" y="0"/>
                  </a:moveTo>
                  <a:lnTo>
                    <a:pt x="2513126" y="0"/>
                  </a:lnTo>
                  <a:lnTo>
                    <a:pt x="2596858" y="4864"/>
                  </a:lnTo>
                  <a:lnTo>
                    <a:pt x="2645994" y="7035"/>
                  </a:lnTo>
                  <a:lnTo>
                    <a:pt x="2695206" y="7835"/>
                  </a:lnTo>
                  <a:lnTo>
                    <a:pt x="2744216" y="6527"/>
                  </a:lnTo>
                  <a:lnTo>
                    <a:pt x="2792742" y="2387"/>
                  </a:lnTo>
                  <a:lnTo>
                    <a:pt x="2807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2852" y="3394709"/>
              <a:ext cx="7066280" cy="979805"/>
            </a:xfrm>
            <a:custGeom>
              <a:avLst/>
              <a:gdLst/>
              <a:ahLst/>
              <a:cxnLst/>
              <a:rect l="l" t="t" r="r" b="b"/>
              <a:pathLst>
                <a:path w="7066280" h="979804">
                  <a:moveTo>
                    <a:pt x="51054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0" y="979182"/>
                  </a:lnTo>
                  <a:lnTo>
                    <a:pt x="51054" y="979182"/>
                  </a:lnTo>
                  <a:lnTo>
                    <a:pt x="51054" y="209550"/>
                  </a:lnTo>
                  <a:lnTo>
                    <a:pt x="51054" y="0"/>
                  </a:lnTo>
                  <a:close/>
                </a:path>
                <a:path w="7066280" h="979804">
                  <a:moveTo>
                    <a:pt x="7066026" y="0"/>
                  </a:moveTo>
                  <a:lnTo>
                    <a:pt x="7013448" y="0"/>
                  </a:lnTo>
                  <a:lnTo>
                    <a:pt x="7013448" y="209550"/>
                  </a:lnTo>
                  <a:lnTo>
                    <a:pt x="7013448" y="979182"/>
                  </a:lnTo>
                  <a:lnTo>
                    <a:pt x="7066026" y="979182"/>
                  </a:lnTo>
                  <a:lnTo>
                    <a:pt x="7066026" y="209550"/>
                  </a:lnTo>
                  <a:lnTo>
                    <a:pt x="706602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03504" y="4373879"/>
            <a:ext cx="8845550" cy="2792730"/>
            <a:chOff x="603504" y="4373879"/>
            <a:chExt cx="8845550" cy="2792730"/>
          </a:xfrm>
        </p:grpSpPr>
        <p:sp>
          <p:nvSpPr>
            <p:cNvPr id="45" name="object 45"/>
            <p:cNvSpPr/>
            <p:nvPr/>
          </p:nvSpPr>
          <p:spPr>
            <a:xfrm>
              <a:off x="1595501" y="5339295"/>
              <a:ext cx="6841490" cy="13970"/>
            </a:xfrm>
            <a:custGeom>
              <a:avLst/>
              <a:gdLst/>
              <a:ahLst/>
              <a:cxnLst/>
              <a:rect l="l" t="t" r="r" b="b"/>
              <a:pathLst>
                <a:path w="6841490" h="13970">
                  <a:moveTo>
                    <a:pt x="121208" y="13754"/>
                  </a:moveTo>
                  <a:lnTo>
                    <a:pt x="116268" y="10769"/>
                  </a:lnTo>
                  <a:lnTo>
                    <a:pt x="69646" y="0"/>
                  </a:lnTo>
                  <a:lnTo>
                    <a:pt x="22225" y="6134"/>
                  </a:lnTo>
                  <a:lnTo>
                    <a:pt x="0" y="13754"/>
                  </a:lnTo>
                  <a:lnTo>
                    <a:pt x="121208" y="13754"/>
                  </a:lnTo>
                  <a:close/>
                </a:path>
                <a:path w="6841490" h="13970">
                  <a:moveTo>
                    <a:pt x="6841096" y="13754"/>
                  </a:moveTo>
                  <a:lnTo>
                    <a:pt x="6820789" y="6134"/>
                  </a:lnTo>
                  <a:lnTo>
                    <a:pt x="6773202" y="50"/>
                  </a:lnTo>
                  <a:lnTo>
                    <a:pt x="6726034" y="10782"/>
                  </a:lnTo>
                  <a:lnTo>
                    <a:pt x="6721005" y="13754"/>
                  </a:lnTo>
                  <a:lnTo>
                    <a:pt x="6841096" y="13754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82852" y="4373892"/>
              <a:ext cx="7067550" cy="979169"/>
            </a:xfrm>
            <a:custGeom>
              <a:avLst/>
              <a:gdLst/>
              <a:ahLst/>
              <a:cxnLst/>
              <a:rect l="l" t="t" r="r" b="b"/>
              <a:pathLst>
                <a:path w="7067550" h="979170">
                  <a:moveTo>
                    <a:pt x="84582" y="962393"/>
                  </a:moveTo>
                  <a:lnTo>
                    <a:pt x="62115" y="906437"/>
                  </a:lnTo>
                  <a:lnTo>
                    <a:pt x="55054" y="865085"/>
                  </a:lnTo>
                  <a:lnTo>
                    <a:pt x="51892" y="822871"/>
                  </a:lnTo>
                  <a:lnTo>
                    <a:pt x="51054" y="776465"/>
                  </a:lnTo>
                  <a:lnTo>
                    <a:pt x="51054" y="0"/>
                  </a:lnTo>
                  <a:lnTo>
                    <a:pt x="0" y="0"/>
                  </a:lnTo>
                  <a:lnTo>
                    <a:pt x="0" y="780275"/>
                  </a:lnTo>
                  <a:lnTo>
                    <a:pt x="2286" y="780275"/>
                  </a:lnTo>
                  <a:lnTo>
                    <a:pt x="2286" y="845045"/>
                  </a:lnTo>
                  <a:lnTo>
                    <a:pt x="7620" y="906005"/>
                  </a:lnTo>
                  <a:lnTo>
                    <a:pt x="20574" y="958583"/>
                  </a:lnTo>
                  <a:lnTo>
                    <a:pt x="29184" y="979170"/>
                  </a:lnTo>
                  <a:lnTo>
                    <a:pt x="61569" y="979170"/>
                  </a:lnTo>
                  <a:lnTo>
                    <a:pt x="84582" y="962393"/>
                  </a:lnTo>
                  <a:close/>
                </a:path>
                <a:path w="7067550" h="979170">
                  <a:moveTo>
                    <a:pt x="326898" y="915149"/>
                  </a:moveTo>
                  <a:lnTo>
                    <a:pt x="299466" y="850379"/>
                  </a:lnTo>
                  <a:lnTo>
                    <a:pt x="246888" y="804659"/>
                  </a:lnTo>
                  <a:lnTo>
                    <a:pt x="188976" y="782561"/>
                  </a:lnTo>
                  <a:lnTo>
                    <a:pt x="164592" y="771893"/>
                  </a:lnTo>
                  <a:lnTo>
                    <a:pt x="133350" y="742175"/>
                  </a:lnTo>
                  <a:lnTo>
                    <a:pt x="114300" y="691883"/>
                  </a:lnTo>
                  <a:lnTo>
                    <a:pt x="118110" y="674357"/>
                  </a:lnTo>
                  <a:lnTo>
                    <a:pt x="103632" y="682739"/>
                  </a:lnTo>
                  <a:lnTo>
                    <a:pt x="92202" y="694931"/>
                  </a:lnTo>
                  <a:lnTo>
                    <a:pt x="84582" y="710933"/>
                  </a:lnTo>
                  <a:lnTo>
                    <a:pt x="83058" y="728459"/>
                  </a:lnTo>
                  <a:lnTo>
                    <a:pt x="83058" y="745985"/>
                  </a:lnTo>
                  <a:lnTo>
                    <a:pt x="88392" y="761225"/>
                  </a:lnTo>
                  <a:lnTo>
                    <a:pt x="99822" y="775703"/>
                  </a:lnTo>
                  <a:lnTo>
                    <a:pt x="112776" y="785609"/>
                  </a:lnTo>
                  <a:lnTo>
                    <a:pt x="101346" y="792467"/>
                  </a:lnTo>
                  <a:lnTo>
                    <a:pt x="93726" y="801611"/>
                  </a:lnTo>
                  <a:lnTo>
                    <a:pt x="92202" y="809993"/>
                  </a:lnTo>
                  <a:lnTo>
                    <a:pt x="92202" y="820661"/>
                  </a:lnTo>
                  <a:lnTo>
                    <a:pt x="96012" y="831329"/>
                  </a:lnTo>
                  <a:lnTo>
                    <a:pt x="103632" y="838187"/>
                  </a:lnTo>
                  <a:lnTo>
                    <a:pt x="114300" y="845045"/>
                  </a:lnTo>
                  <a:lnTo>
                    <a:pt x="127254" y="846569"/>
                  </a:lnTo>
                  <a:lnTo>
                    <a:pt x="118110" y="857237"/>
                  </a:lnTo>
                  <a:lnTo>
                    <a:pt x="130581" y="907046"/>
                  </a:lnTo>
                  <a:lnTo>
                    <a:pt x="163068" y="918197"/>
                  </a:lnTo>
                  <a:lnTo>
                    <a:pt x="163068" y="904481"/>
                  </a:lnTo>
                  <a:lnTo>
                    <a:pt x="170688" y="892289"/>
                  </a:lnTo>
                  <a:lnTo>
                    <a:pt x="176022" y="881621"/>
                  </a:lnTo>
                  <a:lnTo>
                    <a:pt x="185166" y="874763"/>
                  </a:lnTo>
                  <a:lnTo>
                    <a:pt x="196596" y="870953"/>
                  </a:lnTo>
                  <a:lnTo>
                    <a:pt x="208026" y="870953"/>
                  </a:lnTo>
                  <a:lnTo>
                    <a:pt x="254508" y="890765"/>
                  </a:lnTo>
                  <a:lnTo>
                    <a:pt x="272796" y="927341"/>
                  </a:lnTo>
                  <a:lnTo>
                    <a:pt x="272796" y="942581"/>
                  </a:lnTo>
                  <a:lnTo>
                    <a:pt x="261543" y="975499"/>
                  </a:lnTo>
                  <a:lnTo>
                    <a:pt x="258343" y="979157"/>
                  </a:lnTo>
                  <a:lnTo>
                    <a:pt x="317360" y="979157"/>
                  </a:lnTo>
                  <a:lnTo>
                    <a:pt x="326898" y="947915"/>
                  </a:lnTo>
                  <a:lnTo>
                    <a:pt x="326898" y="915149"/>
                  </a:lnTo>
                  <a:close/>
                </a:path>
                <a:path w="7067550" h="979170">
                  <a:moveTo>
                    <a:pt x="6985114" y="728040"/>
                  </a:moveTo>
                  <a:lnTo>
                    <a:pt x="6978955" y="704215"/>
                  </a:lnTo>
                  <a:lnTo>
                    <a:pt x="6963156" y="682739"/>
                  </a:lnTo>
                  <a:lnTo>
                    <a:pt x="6947916" y="674357"/>
                  </a:lnTo>
                  <a:lnTo>
                    <a:pt x="6951726" y="691883"/>
                  </a:lnTo>
                  <a:lnTo>
                    <a:pt x="6949440" y="709409"/>
                  </a:lnTo>
                  <a:lnTo>
                    <a:pt x="6918198" y="758177"/>
                  </a:lnTo>
                  <a:lnTo>
                    <a:pt x="6877050" y="782561"/>
                  </a:lnTo>
                  <a:lnTo>
                    <a:pt x="6852666" y="790943"/>
                  </a:lnTo>
                  <a:lnTo>
                    <a:pt x="6819138" y="804659"/>
                  </a:lnTo>
                  <a:lnTo>
                    <a:pt x="6791706" y="825995"/>
                  </a:lnTo>
                  <a:lnTo>
                    <a:pt x="6767322" y="850379"/>
                  </a:lnTo>
                  <a:lnTo>
                    <a:pt x="6748272" y="881621"/>
                  </a:lnTo>
                  <a:lnTo>
                    <a:pt x="6739128" y="915149"/>
                  </a:lnTo>
                  <a:lnTo>
                    <a:pt x="6739128" y="947915"/>
                  </a:lnTo>
                  <a:lnTo>
                    <a:pt x="6749021" y="979157"/>
                  </a:lnTo>
                  <a:lnTo>
                    <a:pt x="6794754" y="979157"/>
                  </a:lnTo>
                  <a:lnTo>
                    <a:pt x="6809892" y="979157"/>
                  </a:lnTo>
                  <a:lnTo>
                    <a:pt x="6806717" y="975525"/>
                  </a:lnTo>
                  <a:lnTo>
                    <a:pt x="6794754" y="942581"/>
                  </a:lnTo>
                  <a:lnTo>
                    <a:pt x="6794754" y="927341"/>
                  </a:lnTo>
                  <a:lnTo>
                    <a:pt x="6811518" y="890765"/>
                  </a:lnTo>
                  <a:lnTo>
                    <a:pt x="6858762" y="870953"/>
                  </a:lnTo>
                  <a:lnTo>
                    <a:pt x="6869430" y="870953"/>
                  </a:lnTo>
                  <a:lnTo>
                    <a:pt x="6880860" y="874763"/>
                  </a:lnTo>
                  <a:lnTo>
                    <a:pt x="6890004" y="881621"/>
                  </a:lnTo>
                  <a:lnTo>
                    <a:pt x="6902958" y="904481"/>
                  </a:lnTo>
                  <a:lnTo>
                    <a:pt x="6902958" y="918197"/>
                  </a:lnTo>
                  <a:lnTo>
                    <a:pt x="6918198" y="916673"/>
                  </a:lnTo>
                  <a:lnTo>
                    <a:pt x="6931152" y="911339"/>
                  </a:lnTo>
                  <a:lnTo>
                    <a:pt x="6938772" y="904354"/>
                  </a:lnTo>
                  <a:lnTo>
                    <a:pt x="6940296" y="902957"/>
                  </a:lnTo>
                  <a:lnTo>
                    <a:pt x="6947916" y="892289"/>
                  </a:lnTo>
                  <a:lnTo>
                    <a:pt x="6951726" y="880097"/>
                  </a:lnTo>
                  <a:lnTo>
                    <a:pt x="6951726" y="867905"/>
                  </a:lnTo>
                  <a:lnTo>
                    <a:pt x="6947916" y="857237"/>
                  </a:lnTo>
                  <a:lnTo>
                    <a:pt x="6938772" y="846569"/>
                  </a:lnTo>
                  <a:lnTo>
                    <a:pt x="6951726" y="845045"/>
                  </a:lnTo>
                  <a:lnTo>
                    <a:pt x="6953250" y="844130"/>
                  </a:lnTo>
                  <a:lnTo>
                    <a:pt x="6963156" y="838187"/>
                  </a:lnTo>
                  <a:lnTo>
                    <a:pt x="6970014" y="831329"/>
                  </a:lnTo>
                  <a:lnTo>
                    <a:pt x="6973824" y="820661"/>
                  </a:lnTo>
                  <a:lnTo>
                    <a:pt x="6976110" y="809993"/>
                  </a:lnTo>
                  <a:lnTo>
                    <a:pt x="6972300" y="801611"/>
                  </a:lnTo>
                  <a:lnTo>
                    <a:pt x="6964680" y="792467"/>
                  </a:lnTo>
                  <a:lnTo>
                    <a:pt x="6953250" y="785609"/>
                  </a:lnTo>
                  <a:lnTo>
                    <a:pt x="6968490" y="775703"/>
                  </a:lnTo>
                  <a:lnTo>
                    <a:pt x="6981634" y="752449"/>
                  </a:lnTo>
                  <a:lnTo>
                    <a:pt x="6985114" y="728040"/>
                  </a:lnTo>
                  <a:close/>
                </a:path>
                <a:path w="7067550" h="979170">
                  <a:moveTo>
                    <a:pt x="7067550" y="780275"/>
                  </a:moveTo>
                  <a:lnTo>
                    <a:pt x="7066026" y="780275"/>
                  </a:lnTo>
                  <a:lnTo>
                    <a:pt x="7066026" y="0"/>
                  </a:lnTo>
                  <a:lnTo>
                    <a:pt x="7013448" y="0"/>
                  </a:lnTo>
                  <a:lnTo>
                    <a:pt x="7013448" y="776465"/>
                  </a:lnTo>
                  <a:lnTo>
                    <a:pt x="7015734" y="776465"/>
                  </a:lnTo>
                  <a:lnTo>
                    <a:pt x="7013448" y="832853"/>
                  </a:lnTo>
                  <a:lnTo>
                    <a:pt x="7008114" y="888479"/>
                  </a:lnTo>
                  <a:lnTo>
                    <a:pt x="7004304" y="912863"/>
                  </a:lnTo>
                  <a:lnTo>
                    <a:pt x="6996684" y="932675"/>
                  </a:lnTo>
                  <a:lnTo>
                    <a:pt x="6991350" y="950201"/>
                  </a:lnTo>
                  <a:lnTo>
                    <a:pt x="6982206" y="962393"/>
                  </a:lnTo>
                  <a:lnTo>
                    <a:pt x="7006590" y="977633"/>
                  </a:lnTo>
                  <a:lnTo>
                    <a:pt x="7008304" y="979170"/>
                  </a:lnTo>
                  <a:lnTo>
                    <a:pt x="7015734" y="979170"/>
                  </a:lnTo>
                  <a:lnTo>
                    <a:pt x="7036829" y="979170"/>
                  </a:lnTo>
                  <a:lnTo>
                    <a:pt x="7037832" y="977633"/>
                  </a:lnTo>
                  <a:lnTo>
                    <a:pt x="7046976" y="958583"/>
                  </a:lnTo>
                  <a:lnTo>
                    <a:pt x="7054596" y="934199"/>
                  </a:lnTo>
                  <a:lnTo>
                    <a:pt x="7060692" y="906005"/>
                  </a:lnTo>
                  <a:lnTo>
                    <a:pt x="7066026" y="845045"/>
                  </a:lnTo>
                  <a:lnTo>
                    <a:pt x="7067550" y="78027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3708" y="5353049"/>
              <a:ext cx="7086600" cy="489584"/>
            </a:xfrm>
            <a:custGeom>
              <a:avLst/>
              <a:gdLst/>
              <a:ahLst/>
              <a:cxnLst/>
              <a:rect l="l" t="t" r="r" b="b"/>
              <a:pathLst>
                <a:path w="7086600" h="489585">
                  <a:moveTo>
                    <a:pt x="539572" y="330238"/>
                  </a:moveTo>
                  <a:lnTo>
                    <a:pt x="522732" y="256794"/>
                  </a:lnTo>
                  <a:lnTo>
                    <a:pt x="483870" y="211074"/>
                  </a:lnTo>
                  <a:lnTo>
                    <a:pt x="449580" y="190500"/>
                  </a:lnTo>
                  <a:lnTo>
                    <a:pt x="403923" y="180682"/>
                  </a:lnTo>
                  <a:lnTo>
                    <a:pt x="360819" y="184708"/>
                  </a:lnTo>
                  <a:lnTo>
                    <a:pt x="320573" y="201536"/>
                  </a:lnTo>
                  <a:lnTo>
                    <a:pt x="283464" y="230124"/>
                  </a:lnTo>
                  <a:lnTo>
                    <a:pt x="246126" y="289560"/>
                  </a:lnTo>
                  <a:lnTo>
                    <a:pt x="236982" y="314706"/>
                  </a:lnTo>
                  <a:lnTo>
                    <a:pt x="224028" y="333756"/>
                  </a:lnTo>
                  <a:lnTo>
                    <a:pt x="194310" y="363474"/>
                  </a:lnTo>
                  <a:lnTo>
                    <a:pt x="154686" y="379476"/>
                  </a:lnTo>
                  <a:lnTo>
                    <a:pt x="136398" y="381000"/>
                  </a:lnTo>
                  <a:lnTo>
                    <a:pt x="117348" y="377190"/>
                  </a:lnTo>
                  <a:lnTo>
                    <a:pt x="126492" y="391668"/>
                  </a:lnTo>
                  <a:lnTo>
                    <a:pt x="150050" y="406565"/>
                  </a:lnTo>
                  <a:lnTo>
                    <a:pt x="176441" y="412305"/>
                  </a:lnTo>
                  <a:lnTo>
                    <a:pt x="203200" y="408863"/>
                  </a:lnTo>
                  <a:lnTo>
                    <a:pt x="227838" y="396240"/>
                  </a:lnTo>
                  <a:lnTo>
                    <a:pt x="239268" y="382524"/>
                  </a:lnTo>
                  <a:lnTo>
                    <a:pt x="246126" y="393192"/>
                  </a:lnTo>
                  <a:lnTo>
                    <a:pt x="256032" y="400050"/>
                  </a:lnTo>
                  <a:lnTo>
                    <a:pt x="266700" y="403860"/>
                  </a:lnTo>
                  <a:lnTo>
                    <a:pt x="278130" y="401574"/>
                  </a:lnTo>
                  <a:lnTo>
                    <a:pt x="287274" y="398526"/>
                  </a:lnTo>
                  <a:lnTo>
                    <a:pt x="294894" y="391668"/>
                  </a:lnTo>
                  <a:lnTo>
                    <a:pt x="302514" y="381000"/>
                  </a:lnTo>
                  <a:lnTo>
                    <a:pt x="304038" y="368808"/>
                  </a:lnTo>
                  <a:lnTo>
                    <a:pt x="315468" y="377190"/>
                  </a:lnTo>
                  <a:lnTo>
                    <a:pt x="328422" y="381000"/>
                  </a:lnTo>
                  <a:lnTo>
                    <a:pt x="330708" y="381000"/>
                  </a:lnTo>
                  <a:lnTo>
                    <a:pt x="339852" y="381000"/>
                  </a:lnTo>
                  <a:lnTo>
                    <a:pt x="377190" y="349758"/>
                  </a:lnTo>
                  <a:lnTo>
                    <a:pt x="378714" y="335280"/>
                  </a:lnTo>
                  <a:lnTo>
                    <a:pt x="364236" y="335280"/>
                  </a:lnTo>
                  <a:lnTo>
                    <a:pt x="351282" y="329946"/>
                  </a:lnTo>
                  <a:lnTo>
                    <a:pt x="341376" y="324612"/>
                  </a:lnTo>
                  <a:lnTo>
                    <a:pt x="334518" y="316230"/>
                  </a:lnTo>
                  <a:lnTo>
                    <a:pt x="330708" y="304038"/>
                  </a:lnTo>
                  <a:lnTo>
                    <a:pt x="330708" y="293370"/>
                  </a:lnTo>
                  <a:lnTo>
                    <a:pt x="351282" y="249936"/>
                  </a:lnTo>
                  <a:lnTo>
                    <a:pt x="388620" y="233934"/>
                  </a:lnTo>
                  <a:lnTo>
                    <a:pt x="405384" y="233934"/>
                  </a:lnTo>
                  <a:lnTo>
                    <a:pt x="442722" y="246126"/>
                  </a:lnTo>
                  <a:lnTo>
                    <a:pt x="476250" y="277368"/>
                  </a:lnTo>
                  <a:lnTo>
                    <a:pt x="487680" y="309372"/>
                  </a:lnTo>
                  <a:lnTo>
                    <a:pt x="485394" y="324612"/>
                  </a:lnTo>
                  <a:lnTo>
                    <a:pt x="472440" y="361950"/>
                  </a:lnTo>
                  <a:lnTo>
                    <a:pt x="435102" y="403860"/>
                  </a:lnTo>
                  <a:lnTo>
                    <a:pt x="392430" y="424434"/>
                  </a:lnTo>
                  <a:lnTo>
                    <a:pt x="345186" y="431292"/>
                  </a:lnTo>
                  <a:lnTo>
                    <a:pt x="289560" y="435102"/>
                  </a:lnTo>
                  <a:lnTo>
                    <a:pt x="224028" y="435216"/>
                  </a:lnTo>
                  <a:lnTo>
                    <a:pt x="50292" y="438912"/>
                  </a:lnTo>
                  <a:lnTo>
                    <a:pt x="55626" y="274320"/>
                  </a:lnTo>
                  <a:lnTo>
                    <a:pt x="55626" y="217932"/>
                  </a:lnTo>
                  <a:lnTo>
                    <a:pt x="59436" y="165354"/>
                  </a:lnTo>
                  <a:lnTo>
                    <a:pt x="62191" y="146786"/>
                  </a:lnTo>
                  <a:lnTo>
                    <a:pt x="67818" y="123545"/>
                  </a:lnTo>
                  <a:lnTo>
                    <a:pt x="76288" y="101600"/>
                  </a:lnTo>
                  <a:lnTo>
                    <a:pt x="87630" y="86868"/>
                  </a:lnTo>
                  <a:lnTo>
                    <a:pt x="91440" y="81534"/>
                  </a:lnTo>
                  <a:lnTo>
                    <a:pt x="113538" y="62484"/>
                  </a:lnTo>
                  <a:lnTo>
                    <a:pt x="135572" y="48082"/>
                  </a:lnTo>
                  <a:lnTo>
                    <a:pt x="159600" y="37744"/>
                  </a:lnTo>
                  <a:lnTo>
                    <a:pt x="184975" y="33667"/>
                  </a:lnTo>
                  <a:lnTo>
                    <a:pt x="211074" y="38100"/>
                  </a:lnTo>
                  <a:lnTo>
                    <a:pt x="249936" y="62484"/>
                  </a:lnTo>
                  <a:lnTo>
                    <a:pt x="272796" y="109728"/>
                  </a:lnTo>
                  <a:lnTo>
                    <a:pt x="272796" y="125730"/>
                  </a:lnTo>
                  <a:lnTo>
                    <a:pt x="270510" y="139446"/>
                  </a:lnTo>
                  <a:lnTo>
                    <a:pt x="262890" y="150114"/>
                  </a:lnTo>
                  <a:lnTo>
                    <a:pt x="256032" y="160782"/>
                  </a:lnTo>
                  <a:lnTo>
                    <a:pt x="233172" y="174498"/>
                  </a:lnTo>
                  <a:lnTo>
                    <a:pt x="208788" y="179832"/>
                  </a:lnTo>
                  <a:lnTo>
                    <a:pt x="198120" y="178308"/>
                  </a:lnTo>
                  <a:lnTo>
                    <a:pt x="186690" y="174498"/>
                  </a:lnTo>
                  <a:lnTo>
                    <a:pt x="177546" y="169164"/>
                  </a:lnTo>
                  <a:lnTo>
                    <a:pt x="169926" y="160782"/>
                  </a:lnTo>
                  <a:lnTo>
                    <a:pt x="163830" y="148590"/>
                  </a:lnTo>
                  <a:lnTo>
                    <a:pt x="163830" y="134112"/>
                  </a:lnTo>
                  <a:lnTo>
                    <a:pt x="149352" y="135636"/>
                  </a:lnTo>
                  <a:lnTo>
                    <a:pt x="132016" y="143891"/>
                  </a:lnTo>
                  <a:lnTo>
                    <a:pt x="118948" y="156667"/>
                  </a:lnTo>
                  <a:lnTo>
                    <a:pt x="113080" y="173012"/>
                  </a:lnTo>
                  <a:lnTo>
                    <a:pt x="117348" y="192024"/>
                  </a:lnTo>
                  <a:lnTo>
                    <a:pt x="126492" y="202692"/>
                  </a:lnTo>
                  <a:lnTo>
                    <a:pt x="113538" y="205740"/>
                  </a:lnTo>
                  <a:lnTo>
                    <a:pt x="98831" y="214960"/>
                  </a:lnTo>
                  <a:lnTo>
                    <a:pt x="91795" y="228765"/>
                  </a:lnTo>
                  <a:lnTo>
                    <a:pt x="92379" y="244589"/>
                  </a:lnTo>
                  <a:lnTo>
                    <a:pt x="100584" y="259842"/>
                  </a:lnTo>
                  <a:lnTo>
                    <a:pt x="112014" y="267462"/>
                  </a:lnTo>
                  <a:lnTo>
                    <a:pt x="99060" y="277368"/>
                  </a:lnTo>
                  <a:lnTo>
                    <a:pt x="87630" y="291846"/>
                  </a:lnTo>
                  <a:lnTo>
                    <a:pt x="82296" y="309372"/>
                  </a:lnTo>
                  <a:lnTo>
                    <a:pt x="82296" y="326898"/>
                  </a:lnTo>
                  <a:lnTo>
                    <a:pt x="102870" y="370332"/>
                  </a:lnTo>
                  <a:lnTo>
                    <a:pt x="113538" y="375386"/>
                  </a:lnTo>
                  <a:lnTo>
                    <a:pt x="117348" y="377190"/>
                  </a:lnTo>
                  <a:lnTo>
                    <a:pt x="113538" y="359664"/>
                  </a:lnTo>
                  <a:lnTo>
                    <a:pt x="115824" y="342138"/>
                  </a:lnTo>
                  <a:lnTo>
                    <a:pt x="126492" y="322884"/>
                  </a:lnTo>
                  <a:lnTo>
                    <a:pt x="136080" y="305562"/>
                  </a:lnTo>
                  <a:lnTo>
                    <a:pt x="162572" y="282613"/>
                  </a:lnTo>
                  <a:lnTo>
                    <a:pt x="193255" y="267474"/>
                  </a:lnTo>
                  <a:lnTo>
                    <a:pt x="226072" y="254355"/>
                  </a:lnTo>
                  <a:lnTo>
                    <a:pt x="258991" y="237464"/>
                  </a:lnTo>
                  <a:lnTo>
                    <a:pt x="272796" y="225691"/>
                  </a:lnTo>
                  <a:lnTo>
                    <a:pt x="289979" y="211010"/>
                  </a:lnTo>
                  <a:lnTo>
                    <a:pt x="316992" y="169164"/>
                  </a:lnTo>
                  <a:lnTo>
                    <a:pt x="326898" y="135636"/>
                  </a:lnTo>
                  <a:lnTo>
                    <a:pt x="326898" y="102870"/>
                  </a:lnTo>
                  <a:lnTo>
                    <a:pt x="310400" y="58127"/>
                  </a:lnTo>
                  <a:lnTo>
                    <a:pt x="279247" y="21907"/>
                  </a:lnTo>
                  <a:lnTo>
                    <a:pt x="243001" y="0"/>
                  </a:lnTo>
                  <a:lnTo>
                    <a:pt x="121793" y="0"/>
                  </a:lnTo>
                  <a:lnTo>
                    <a:pt x="48768" y="46482"/>
                  </a:lnTo>
                  <a:lnTo>
                    <a:pt x="25996" y="80721"/>
                  </a:lnTo>
                  <a:lnTo>
                    <a:pt x="12979" y="121183"/>
                  </a:lnTo>
                  <a:lnTo>
                    <a:pt x="6032" y="163741"/>
                  </a:lnTo>
                  <a:lnTo>
                    <a:pt x="1524" y="204216"/>
                  </a:lnTo>
                  <a:lnTo>
                    <a:pt x="1524" y="270510"/>
                  </a:lnTo>
                  <a:lnTo>
                    <a:pt x="0" y="270510"/>
                  </a:lnTo>
                  <a:lnTo>
                    <a:pt x="0" y="489204"/>
                  </a:lnTo>
                  <a:lnTo>
                    <a:pt x="50292" y="488886"/>
                  </a:lnTo>
                  <a:lnTo>
                    <a:pt x="233172" y="487680"/>
                  </a:lnTo>
                  <a:lnTo>
                    <a:pt x="235458" y="489204"/>
                  </a:lnTo>
                  <a:lnTo>
                    <a:pt x="304038" y="487680"/>
                  </a:lnTo>
                  <a:lnTo>
                    <a:pt x="371856" y="482346"/>
                  </a:lnTo>
                  <a:lnTo>
                    <a:pt x="425958" y="470154"/>
                  </a:lnTo>
                  <a:lnTo>
                    <a:pt x="467106" y="448818"/>
                  </a:lnTo>
                  <a:lnTo>
                    <a:pt x="472440" y="441960"/>
                  </a:lnTo>
                  <a:lnTo>
                    <a:pt x="487680" y="427850"/>
                  </a:lnTo>
                  <a:lnTo>
                    <a:pt x="493014" y="422910"/>
                  </a:lnTo>
                  <a:lnTo>
                    <a:pt x="509778" y="400050"/>
                  </a:lnTo>
                  <a:lnTo>
                    <a:pt x="529259" y="364947"/>
                  </a:lnTo>
                  <a:lnTo>
                    <a:pt x="539572" y="330238"/>
                  </a:lnTo>
                  <a:close/>
                </a:path>
                <a:path w="7086600" h="489585">
                  <a:moveTo>
                    <a:pt x="7086600" y="270510"/>
                  </a:moveTo>
                  <a:lnTo>
                    <a:pt x="7084314" y="204216"/>
                  </a:lnTo>
                  <a:lnTo>
                    <a:pt x="7080390" y="152806"/>
                  </a:lnTo>
                  <a:lnTo>
                    <a:pt x="7071461" y="106438"/>
                  </a:lnTo>
                  <a:lnTo>
                    <a:pt x="7051815" y="65138"/>
                  </a:lnTo>
                  <a:lnTo>
                    <a:pt x="7015734" y="28956"/>
                  </a:lnTo>
                  <a:lnTo>
                    <a:pt x="6966966" y="1524"/>
                  </a:lnTo>
                  <a:lnTo>
                    <a:pt x="6962889" y="0"/>
                  </a:lnTo>
                  <a:lnTo>
                    <a:pt x="6842798" y="0"/>
                  </a:lnTo>
                  <a:lnTo>
                    <a:pt x="6805943" y="21844"/>
                  </a:lnTo>
                  <a:lnTo>
                    <a:pt x="6774193" y="58026"/>
                  </a:lnTo>
                  <a:lnTo>
                    <a:pt x="6757416" y="102870"/>
                  </a:lnTo>
                  <a:lnTo>
                    <a:pt x="6757416" y="135636"/>
                  </a:lnTo>
                  <a:lnTo>
                    <a:pt x="6767322" y="169164"/>
                  </a:lnTo>
                  <a:lnTo>
                    <a:pt x="6794259" y="211137"/>
                  </a:lnTo>
                  <a:lnTo>
                    <a:pt x="6813804" y="227787"/>
                  </a:lnTo>
                  <a:lnTo>
                    <a:pt x="6825145" y="237464"/>
                  </a:lnTo>
                  <a:lnTo>
                    <a:pt x="6857936" y="254088"/>
                  </a:lnTo>
                  <a:lnTo>
                    <a:pt x="6890677" y="266928"/>
                  </a:lnTo>
                  <a:lnTo>
                    <a:pt x="6921347" y="281940"/>
                  </a:lnTo>
                  <a:lnTo>
                    <a:pt x="6947941" y="305028"/>
                  </a:lnTo>
                  <a:lnTo>
                    <a:pt x="6957822" y="322872"/>
                  </a:lnTo>
                  <a:lnTo>
                    <a:pt x="6968490" y="342138"/>
                  </a:lnTo>
                  <a:lnTo>
                    <a:pt x="6970776" y="359664"/>
                  </a:lnTo>
                  <a:lnTo>
                    <a:pt x="6966966" y="377190"/>
                  </a:lnTo>
                  <a:lnTo>
                    <a:pt x="6970776" y="375475"/>
                  </a:lnTo>
                  <a:lnTo>
                    <a:pt x="6972300" y="374789"/>
                  </a:lnTo>
                  <a:lnTo>
                    <a:pt x="6982206" y="370332"/>
                  </a:lnTo>
                  <a:lnTo>
                    <a:pt x="6998081" y="348856"/>
                  </a:lnTo>
                  <a:lnTo>
                    <a:pt x="7004088" y="325132"/>
                  </a:lnTo>
                  <a:lnTo>
                    <a:pt x="7000494" y="300774"/>
                  </a:lnTo>
                  <a:lnTo>
                    <a:pt x="6987540" y="277368"/>
                  </a:lnTo>
                  <a:lnTo>
                    <a:pt x="6972300" y="267462"/>
                  </a:lnTo>
                  <a:lnTo>
                    <a:pt x="6983730" y="259842"/>
                  </a:lnTo>
                  <a:lnTo>
                    <a:pt x="6991350" y="251460"/>
                  </a:lnTo>
                  <a:lnTo>
                    <a:pt x="6992874" y="240792"/>
                  </a:lnTo>
                  <a:lnTo>
                    <a:pt x="6992874" y="230124"/>
                  </a:lnTo>
                  <a:lnTo>
                    <a:pt x="6989064" y="220218"/>
                  </a:lnTo>
                  <a:lnTo>
                    <a:pt x="6982206" y="211074"/>
                  </a:lnTo>
                  <a:lnTo>
                    <a:pt x="6970776" y="205740"/>
                  </a:lnTo>
                  <a:lnTo>
                    <a:pt x="6957822" y="202692"/>
                  </a:lnTo>
                  <a:lnTo>
                    <a:pt x="6966966" y="192024"/>
                  </a:lnTo>
                  <a:lnTo>
                    <a:pt x="6970776" y="181356"/>
                  </a:lnTo>
                  <a:lnTo>
                    <a:pt x="6970776" y="170688"/>
                  </a:lnTo>
                  <a:lnTo>
                    <a:pt x="6937248" y="135636"/>
                  </a:lnTo>
                  <a:lnTo>
                    <a:pt x="6922008" y="134112"/>
                  </a:lnTo>
                  <a:lnTo>
                    <a:pt x="6922008" y="148590"/>
                  </a:lnTo>
                  <a:lnTo>
                    <a:pt x="6916674" y="160782"/>
                  </a:lnTo>
                  <a:lnTo>
                    <a:pt x="6877050" y="179832"/>
                  </a:lnTo>
                  <a:lnTo>
                    <a:pt x="6830568" y="160782"/>
                  </a:lnTo>
                  <a:lnTo>
                    <a:pt x="6813804" y="125730"/>
                  </a:lnTo>
                  <a:lnTo>
                    <a:pt x="6813804" y="109728"/>
                  </a:lnTo>
                  <a:lnTo>
                    <a:pt x="6834378" y="62484"/>
                  </a:lnTo>
                  <a:lnTo>
                    <a:pt x="6873240" y="38100"/>
                  </a:lnTo>
                  <a:lnTo>
                    <a:pt x="6900011" y="33655"/>
                  </a:lnTo>
                  <a:lnTo>
                    <a:pt x="6925272" y="37934"/>
                  </a:lnTo>
                  <a:lnTo>
                    <a:pt x="6972300" y="62484"/>
                  </a:lnTo>
                  <a:lnTo>
                    <a:pt x="7009016" y="103530"/>
                  </a:lnTo>
                  <a:lnTo>
                    <a:pt x="7022008" y="146164"/>
                  </a:lnTo>
                  <a:lnTo>
                    <a:pt x="7028688" y="217932"/>
                  </a:lnTo>
                  <a:lnTo>
                    <a:pt x="7028688" y="274320"/>
                  </a:lnTo>
                  <a:lnTo>
                    <a:pt x="7032498" y="438912"/>
                  </a:lnTo>
                  <a:lnTo>
                    <a:pt x="6856476" y="435190"/>
                  </a:lnTo>
                  <a:lnTo>
                    <a:pt x="6794259" y="435076"/>
                  </a:lnTo>
                  <a:lnTo>
                    <a:pt x="6739128" y="431292"/>
                  </a:lnTo>
                  <a:lnTo>
                    <a:pt x="6694818" y="425551"/>
                  </a:lnTo>
                  <a:lnTo>
                    <a:pt x="6657492" y="408724"/>
                  </a:lnTo>
                  <a:lnTo>
                    <a:pt x="6627266" y="380885"/>
                  </a:lnTo>
                  <a:lnTo>
                    <a:pt x="6604254" y="342138"/>
                  </a:lnTo>
                  <a:lnTo>
                    <a:pt x="6601206" y="324612"/>
                  </a:lnTo>
                  <a:lnTo>
                    <a:pt x="6601206" y="309372"/>
                  </a:lnTo>
                  <a:lnTo>
                    <a:pt x="6613207" y="272211"/>
                  </a:lnTo>
                  <a:lnTo>
                    <a:pt x="6645097" y="244970"/>
                  </a:lnTo>
                  <a:lnTo>
                    <a:pt x="6685712" y="233172"/>
                  </a:lnTo>
                  <a:lnTo>
                    <a:pt x="6723888" y="242316"/>
                  </a:lnTo>
                  <a:lnTo>
                    <a:pt x="6735318" y="249936"/>
                  </a:lnTo>
                  <a:lnTo>
                    <a:pt x="6750558" y="270510"/>
                  </a:lnTo>
                  <a:lnTo>
                    <a:pt x="6754368" y="293370"/>
                  </a:lnTo>
                  <a:lnTo>
                    <a:pt x="6753161" y="310146"/>
                  </a:lnTo>
                  <a:lnTo>
                    <a:pt x="6746494" y="321500"/>
                  </a:lnTo>
                  <a:lnTo>
                    <a:pt x="6735191" y="329272"/>
                  </a:lnTo>
                  <a:lnTo>
                    <a:pt x="6720078" y="335280"/>
                  </a:lnTo>
                  <a:lnTo>
                    <a:pt x="6705600" y="335280"/>
                  </a:lnTo>
                  <a:lnTo>
                    <a:pt x="6707124" y="349758"/>
                  </a:lnTo>
                  <a:lnTo>
                    <a:pt x="6713220" y="361950"/>
                  </a:lnTo>
                  <a:lnTo>
                    <a:pt x="6722364" y="370332"/>
                  </a:lnTo>
                  <a:lnTo>
                    <a:pt x="6733794" y="377190"/>
                  </a:lnTo>
                  <a:lnTo>
                    <a:pt x="6744462" y="381000"/>
                  </a:lnTo>
                  <a:lnTo>
                    <a:pt x="6754368" y="381000"/>
                  </a:lnTo>
                  <a:lnTo>
                    <a:pt x="6757416" y="381000"/>
                  </a:lnTo>
                  <a:lnTo>
                    <a:pt x="6768846" y="377190"/>
                  </a:lnTo>
                  <a:lnTo>
                    <a:pt x="6780276" y="368808"/>
                  </a:lnTo>
                  <a:lnTo>
                    <a:pt x="6784086" y="381000"/>
                  </a:lnTo>
                  <a:lnTo>
                    <a:pt x="6789420" y="391668"/>
                  </a:lnTo>
                  <a:lnTo>
                    <a:pt x="6798564" y="398526"/>
                  </a:lnTo>
                  <a:lnTo>
                    <a:pt x="6808470" y="401574"/>
                  </a:lnTo>
                  <a:lnTo>
                    <a:pt x="6819138" y="403860"/>
                  </a:lnTo>
                  <a:lnTo>
                    <a:pt x="6830568" y="400050"/>
                  </a:lnTo>
                  <a:lnTo>
                    <a:pt x="6839712" y="393192"/>
                  </a:lnTo>
                  <a:lnTo>
                    <a:pt x="6845808" y="382524"/>
                  </a:lnTo>
                  <a:lnTo>
                    <a:pt x="6856476" y="396240"/>
                  </a:lnTo>
                  <a:lnTo>
                    <a:pt x="6881203" y="408724"/>
                  </a:lnTo>
                  <a:lnTo>
                    <a:pt x="6908889" y="412356"/>
                  </a:lnTo>
                  <a:lnTo>
                    <a:pt x="6936067" y="406793"/>
                  </a:lnTo>
                  <a:lnTo>
                    <a:pt x="6959346" y="391668"/>
                  </a:lnTo>
                  <a:lnTo>
                    <a:pt x="6966966" y="377190"/>
                  </a:lnTo>
                  <a:lnTo>
                    <a:pt x="6947916" y="381000"/>
                  </a:lnTo>
                  <a:lnTo>
                    <a:pt x="6929628" y="379476"/>
                  </a:lnTo>
                  <a:lnTo>
                    <a:pt x="6885152" y="358825"/>
                  </a:lnTo>
                  <a:lnTo>
                    <a:pt x="6852704" y="317385"/>
                  </a:lnTo>
                  <a:lnTo>
                    <a:pt x="6841998" y="289560"/>
                  </a:lnTo>
                  <a:lnTo>
                    <a:pt x="6826758" y="258318"/>
                  </a:lnTo>
                  <a:lnTo>
                    <a:pt x="6804660" y="230124"/>
                  </a:lnTo>
                  <a:lnTo>
                    <a:pt x="6771399" y="204647"/>
                  </a:lnTo>
                  <a:lnTo>
                    <a:pt x="6735699" y="187363"/>
                  </a:lnTo>
                  <a:lnTo>
                    <a:pt x="6697129" y="180225"/>
                  </a:lnTo>
                  <a:lnTo>
                    <a:pt x="6655308" y="185166"/>
                  </a:lnTo>
                  <a:lnTo>
                    <a:pt x="6604254" y="211074"/>
                  </a:lnTo>
                  <a:lnTo>
                    <a:pt x="6561785" y="262178"/>
                  </a:lnTo>
                  <a:lnTo>
                    <a:pt x="6545478" y="319620"/>
                  </a:lnTo>
                  <a:lnTo>
                    <a:pt x="6552438" y="354330"/>
                  </a:lnTo>
                  <a:lnTo>
                    <a:pt x="6563868" y="377190"/>
                  </a:lnTo>
                  <a:lnTo>
                    <a:pt x="6576822" y="400050"/>
                  </a:lnTo>
                  <a:lnTo>
                    <a:pt x="6598285" y="428447"/>
                  </a:lnTo>
                  <a:lnTo>
                    <a:pt x="6601206" y="431139"/>
                  </a:lnTo>
                  <a:lnTo>
                    <a:pt x="6622351" y="450672"/>
                  </a:lnTo>
                  <a:lnTo>
                    <a:pt x="6685026" y="477012"/>
                  </a:lnTo>
                  <a:lnTo>
                    <a:pt x="6780276" y="487680"/>
                  </a:lnTo>
                  <a:lnTo>
                    <a:pt x="6851142" y="489204"/>
                  </a:lnTo>
                  <a:lnTo>
                    <a:pt x="6851142" y="487680"/>
                  </a:lnTo>
                  <a:lnTo>
                    <a:pt x="7032498" y="488873"/>
                  </a:lnTo>
                  <a:lnTo>
                    <a:pt x="7084314" y="489204"/>
                  </a:lnTo>
                  <a:lnTo>
                    <a:pt x="7084314" y="270510"/>
                  </a:lnTo>
                  <a:lnTo>
                    <a:pt x="7086600" y="270510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12036" y="5353062"/>
              <a:ext cx="7007859" cy="450850"/>
            </a:xfrm>
            <a:custGeom>
              <a:avLst/>
              <a:gdLst/>
              <a:ahLst/>
              <a:cxnLst/>
              <a:rect l="l" t="t" r="r" b="b"/>
              <a:pathLst>
                <a:path w="7007859" h="450850">
                  <a:moveTo>
                    <a:pt x="32385" y="0"/>
                  </a:moveTo>
                  <a:lnTo>
                    <a:pt x="0" y="0"/>
                  </a:lnTo>
                  <a:lnTo>
                    <a:pt x="10439" y="15989"/>
                  </a:lnTo>
                  <a:lnTo>
                    <a:pt x="32385" y="0"/>
                  </a:lnTo>
                  <a:close/>
                </a:path>
                <a:path w="7007859" h="450850">
                  <a:moveTo>
                    <a:pt x="6573545" y="411467"/>
                  </a:moveTo>
                  <a:lnTo>
                    <a:pt x="6554495" y="392417"/>
                  </a:lnTo>
                  <a:lnTo>
                    <a:pt x="6537731" y="369557"/>
                  </a:lnTo>
                  <a:lnTo>
                    <a:pt x="6524777" y="377939"/>
                  </a:lnTo>
                  <a:lnTo>
                    <a:pt x="6504203" y="383273"/>
                  </a:lnTo>
                  <a:lnTo>
                    <a:pt x="6483629" y="390131"/>
                  </a:lnTo>
                  <a:lnTo>
                    <a:pt x="6457721" y="393941"/>
                  </a:lnTo>
                  <a:lnTo>
                    <a:pt x="6401333" y="399275"/>
                  </a:lnTo>
                  <a:lnTo>
                    <a:pt x="6339611" y="400799"/>
                  </a:lnTo>
                  <a:lnTo>
                    <a:pt x="6338087" y="399275"/>
                  </a:lnTo>
                  <a:lnTo>
                    <a:pt x="3503447" y="399275"/>
                  </a:lnTo>
                  <a:lnTo>
                    <a:pt x="668045" y="399288"/>
                  </a:lnTo>
                  <a:lnTo>
                    <a:pt x="668045" y="400812"/>
                  </a:lnTo>
                  <a:lnTo>
                    <a:pt x="608609" y="399288"/>
                  </a:lnTo>
                  <a:lnTo>
                    <a:pt x="550697" y="393954"/>
                  </a:lnTo>
                  <a:lnTo>
                    <a:pt x="526313" y="390144"/>
                  </a:lnTo>
                  <a:lnTo>
                    <a:pt x="485165" y="377952"/>
                  </a:lnTo>
                  <a:lnTo>
                    <a:pt x="472211" y="369570"/>
                  </a:lnTo>
                  <a:lnTo>
                    <a:pt x="455447" y="392430"/>
                  </a:lnTo>
                  <a:lnTo>
                    <a:pt x="434873" y="411480"/>
                  </a:lnTo>
                  <a:lnTo>
                    <a:pt x="453161" y="422148"/>
                  </a:lnTo>
                  <a:lnTo>
                    <a:pt x="473735" y="430530"/>
                  </a:lnTo>
                  <a:lnTo>
                    <a:pt x="501929" y="438150"/>
                  </a:lnTo>
                  <a:lnTo>
                    <a:pt x="531647" y="443484"/>
                  </a:lnTo>
                  <a:lnTo>
                    <a:pt x="595655" y="450342"/>
                  </a:lnTo>
                  <a:lnTo>
                    <a:pt x="3503447" y="450329"/>
                  </a:lnTo>
                  <a:lnTo>
                    <a:pt x="6412763" y="450329"/>
                  </a:lnTo>
                  <a:lnTo>
                    <a:pt x="6478295" y="443471"/>
                  </a:lnTo>
                  <a:lnTo>
                    <a:pt x="6506489" y="438137"/>
                  </a:lnTo>
                  <a:lnTo>
                    <a:pt x="6533921" y="430517"/>
                  </a:lnTo>
                  <a:lnTo>
                    <a:pt x="6556781" y="422135"/>
                  </a:lnTo>
                  <a:lnTo>
                    <a:pt x="6573545" y="411467"/>
                  </a:lnTo>
                  <a:close/>
                </a:path>
                <a:path w="7007859" h="450850">
                  <a:moveTo>
                    <a:pt x="7007644" y="0"/>
                  </a:moveTo>
                  <a:lnTo>
                    <a:pt x="6979120" y="0"/>
                  </a:lnTo>
                  <a:lnTo>
                    <a:pt x="6997217" y="15989"/>
                  </a:lnTo>
                  <a:lnTo>
                    <a:pt x="700764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31881" y="5353049"/>
              <a:ext cx="236223" cy="8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42682" y="5494781"/>
              <a:ext cx="419734" cy="231775"/>
            </a:xfrm>
            <a:custGeom>
              <a:avLst/>
              <a:gdLst/>
              <a:ahLst/>
              <a:cxnLst/>
              <a:rect l="l" t="t" r="r" b="b"/>
              <a:pathLst>
                <a:path w="419734" h="231775">
                  <a:moveTo>
                    <a:pt x="419204" y="140917"/>
                  </a:moveTo>
                  <a:lnTo>
                    <a:pt x="413297" y="100434"/>
                  </a:lnTo>
                  <a:lnTo>
                    <a:pt x="394996" y="63765"/>
                  </a:lnTo>
                  <a:lnTo>
                    <a:pt x="367066" y="33245"/>
                  </a:lnTo>
                  <a:lnTo>
                    <a:pt x="332269" y="11212"/>
                  </a:lnTo>
                  <a:lnTo>
                    <a:pt x="293370" y="0"/>
                  </a:lnTo>
                  <a:lnTo>
                    <a:pt x="256032" y="0"/>
                  </a:lnTo>
                  <a:lnTo>
                    <a:pt x="176285" y="34842"/>
                  </a:lnTo>
                  <a:lnTo>
                    <a:pt x="147853" y="64687"/>
                  </a:lnTo>
                  <a:lnTo>
                    <a:pt x="115515" y="128167"/>
                  </a:lnTo>
                  <a:lnTo>
                    <a:pt x="99477" y="157474"/>
                  </a:lnTo>
                  <a:lnTo>
                    <a:pt x="75440" y="182274"/>
                  </a:lnTo>
                  <a:lnTo>
                    <a:pt x="37338" y="200406"/>
                  </a:lnTo>
                  <a:lnTo>
                    <a:pt x="18288" y="201929"/>
                  </a:lnTo>
                  <a:lnTo>
                    <a:pt x="0" y="198882"/>
                  </a:lnTo>
                  <a:lnTo>
                    <a:pt x="7620" y="212597"/>
                  </a:lnTo>
                  <a:lnTo>
                    <a:pt x="20574" y="223265"/>
                  </a:lnTo>
                  <a:lnTo>
                    <a:pt x="37338" y="230123"/>
                  </a:lnTo>
                  <a:lnTo>
                    <a:pt x="54102" y="231647"/>
                  </a:lnTo>
                  <a:lnTo>
                    <a:pt x="73152" y="230123"/>
                  </a:lnTo>
                  <a:lnTo>
                    <a:pt x="91440" y="226314"/>
                  </a:lnTo>
                  <a:lnTo>
                    <a:pt x="106680" y="216408"/>
                  </a:lnTo>
                  <a:lnTo>
                    <a:pt x="118110" y="203454"/>
                  </a:lnTo>
                  <a:lnTo>
                    <a:pt x="124968" y="214122"/>
                  </a:lnTo>
                  <a:lnTo>
                    <a:pt x="134874" y="219455"/>
                  </a:lnTo>
                  <a:lnTo>
                    <a:pt x="145542" y="223265"/>
                  </a:lnTo>
                  <a:lnTo>
                    <a:pt x="156972" y="223265"/>
                  </a:lnTo>
                  <a:lnTo>
                    <a:pt x="166116" y="217932"/>
                  </a:lnTo>
                  <a:lnTo>
                    <a:pt x="176022" y="211073"/>
                  </a:lnTo>
                  <a:lnTo>
                    <a:pt x="181356" y="200405"/>
                  </a:lnTo>
                  <a:lnTo>
                    <a:pt x="185166" y="188213"/>
                  </a:lnTo>
                  <a:lnTo>
                    <a:pt x="196596" y="196595"/>
                  </a:lnTo>
                  <a:lnTo>
                    <a:pt x="209550" y="200206"/>
                  </a:lnTo>
                  <a:lnTo>
                    <a:pt x="209550" y="112775"/>
                  </a:lnTo>
                  <a:lnTo>
                    <a:pt x="214884" y="89915"/>
                  </a:lnTo>
                  <a:lnTo>
                    <a:pt x="230124" y="68579"/>
                  </a:lnTo>
                  <a:lnTo>
                    <a:pt x="241554" y="61721"/>
                  </a:lnTo>
                  <a:lnTo>
                    <a:pt x="254508" y="56387"/>
                  </a:lnTo>
                  <a:lnTo>
                    <a:pt x="268986" y="53339"/>
                  </a:lnTo>
                  <a:lnTo>
                    <a:pt x="288036" y="53339"/>
                  </a:lnTo>
                  <a:lnTo>
                    <a:pt x="320556" y="64366"/>
                  </a:lnTo>
                  <a:lnTo>
                    <a:pt x="349053" y="85782"/>
                  </a:lnTo>
                  <a:lnTo>
                    <a:pt x="366281" y="114979"/>
                  </a:lnTo>
                  <a:lnTo>
                    <a:pt x="366281" y="217715"/>
                  </a:lnTo>
                  <a:lnTo>
                    <a:pt x="381762" y="231647"/>
                  </a:lnTo>
                  <a:lnTo>
                    <a:pt x="398526" y="207263"/>
                  </a:lnTo>
                  <a:lnTo>
                    <a:pt x="409956" y="182879"/>
                  </a:lnTo>
                  <a:lnTo>
                    <a:pt x="419204" y="140917"/>
                  </a:lnTo>
                  <a:close/>
                </a:path>
                <a:path w="419734" h="231775">
                  <a:moveTo>
                    <a:pt x="258318" y="154685"/>
                  </a:moveTo>
                  <a:lnTo>
                    <a:pt x="243078" y="154685"/>
                  </a:lnTo>
                  <a:lnTo>
                    <a:pt x="230124" y="149351"/>
                  </a:lnTo>
                  <a:lnTo>
                    <a:pt x="220980" y="144017"/>
                  </a:lnTo>
                  <a:lnTo>
                    <a:pt x="214884" y="135636"/>
                  </a:lnTo>
                  <a:lnTo>
                    <a:pt x="211074" y="123443"/>
                  </a:lnTo>
                  <a:lnTo>
                    <a:pt x="209550" y="112775"/>
                  </a:lnTo>
                  <a:lnTo>
                    <a:pt x="209550" y="200206"/>
                  </a:lnTo>
                  <a:lnTo>
                    <a:pt x="215589" y="201890"/>
                  </a:lnTo>
                  <a:lnTo>
                    <a:pt x="233148" y="197667"/>
                  </a:lnTo>
                  <a:lnTo>
                    <a:pt x="247289" y="185860"/>
                  </a:lnTo>
                  <a:lnTo>
                    <a:pt x="256032" y="168401"/>
                  </a:lnTo>
                  <a:lnTo>
                    <a:pt x="258318" y="154685"/>
                  </a:lnTo>
                  <a:close/>
                </a:path>
                <a:path w="419734" h="231775">
                  <a:moveTo>
                    <a:pt x="366281" y="217715"/>
                  </a:moveTo>
                  <a:lnTo>
                    <a:pt x="366281" y="114979"/>
                  </a:lnTo>
                  <a:lnTo>
                    <a:pt x="364998" y="149351"/>
                  </a:lnTo>
                  <a:lnTo>
                    <a:pt x="357378" y="168401"/>
                  </a:lnTo>
                  <a:lnTo>
                    <a:pt x="344424" y="189737"/>
                  </a:lnTo>
                  <a:lnTo>
                    <a:pt x="358902" y="211073"/>
                  </a:lnTo>
                  <a:lnTo>
                    <a:pt x="366281" y="21771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65909" y="5353049"/>
              <a:ext cx="234302" cy="859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71792" y="5494781"/>
              <a:ext cx="419734" cy="231775"/>
            </a:xfrm>
            <a:custGeom>
              <a:avLst/>
              <a:gdLst/>
              <a:ahLst/>
              <a:cxnLst/>
              <a:rect l="l" t="t" r="r" b="b"/>
              <a:pathLst>
                <a:path w="419735" h="231775">
                  <a:moveTo>
                    <a:pt x="419541" y="198881"/>
                  </a:moveTo>
                  <a:lnTo>
                    <a:pt x="400491" y="201929"/>
                  </a:lnTo>
                  <a:lnTo>
                    <a:pt x="382203" y="200405"/>
                  </a:lnTo>
                  <a:lnTo>
                    <a:pt x="342902" y="181434"/>
                  </a:lnTo>
                  <a:lnTo>
                    <a:pt x="318426" y="156795"/>
                  </a:lnTo>
                  <a:lnTo>
                    <a:pt x="302451" y="128219"/>
                  </a:lnTo>
                  <a:lnTo>
                    <a:pt x="288649" y="97435"/>
                  </a:lnTo>
                  <a:lnTo>
                    <a:pt x="270697" y="66175"/>
                  </a:lnTo>
                  <a:lnTo>
                    <a:pt x="242268" y="36167"/>
                  </a:lnTo>
                  <a:lnTo>
                    <a:pt x="197037" y="9143"/>
                  </a:lnTo>
                  <a:lnTo>
                    <a:pt x="161223" y="0"/>
                  </a:lnTo>
                  <a:lnTo>
                    <a:pt x="123885" y="0"/>
                  </a:lnTo>
                  <a:lnTo>
                    <a:pt x="84084" y="11495"/>
                  </a:lnTo>
                  <a:lnTo>
                    <a:pt x="49429" y="33923"/>
                  </a:lnTo>
                  <a:lnTo>
                    <a:pt x="22287" y="64779"/>
                  </a:lnTo>
                  <a:lnTo>
                    <a:pt x="5022" y="101560"/>
                  </a:lnTo>
                  <a:lnTo>
                    <a:pt x="0" y="141761"/>
                  </a:lnTo>
                  <a:lnTo>
                    <a:pt x="9585" y="182879"/>
                  </a:lnTo>
                  <a:lnTo>
                    <a:pt x="21015" y="207263"/>
                  </a:lnTo>
                  <a:lnTo>
                    <a:pt x="37779" y="231647"/>
                  </a:lnTo>
                  <a:lnTo>
                    <a:pt x="52257" y="218168"/>
                  </a:lnTo>
                  <a:lnTo>
                    <a:pt x="52257" y="149351"/>
                  </a:lnTo>
                  <a:lnTo>
                    <a:pt x="53375" y="111552"/>
                  </a:lnTo>
                  <a:lnTo>
                    <a:pt x="70922" y="83367"/>
                  </a:lnTo>
                  <a:lnTo>
                    <a:pt x="99901" y="64171"/>
                  </a:lnTo>
                  <a:lnTo>
                    <a:pt x="135315" y="53339"/>
                  </a:lnTo>
                  <a:lnTo>
                    <a:pt x="149793" y="53339"/>
                  </a:lnTo>
                  <a:lnTo>
                    <a:pt x="165033" y="56387"/>
                  </a:lnTo>
                  <a:lnTo>
                    <a:pt x="191564" y="72935"/>
                  </a:lnTo>
                  <a:lnTo>
                    <a:pt x="205743" y="101003"/>
                  </a:lnTo>
                  <a:lnTo>
                    <a:pt x="205743" y="200972"/>
                  </a:lnTo>
                  <a:lnTo>
                    <a:pt x="209991" y="200405"/>
                  </a:lnTo>
                  <a:lnTo>
                    <a:pt x="220659" y="196595"/>
                  </a:lnTo>
                  <a:lnTo>
                    <a:pt x="232089" y="188213"/>
                  </a:lnTo>
                  <a:lnTo>
                    <a:pt x="235899" y="200405"/>
                  </a:lnTo>
                  <a:lnTo>
                    <a:pt x="241233" y="211073"/>
                  </a:lnTo>
                  <a:lnTo>
                    <a:pt x="251139" y="217931"/>
                  </a:lnTo>
                  <a:lnTo>
                    <a:pt x="261807" y="223265"/>
                  </a:lnTo>
                  <a:lnTo>
                    <a:pt x="273237" y="223265"/>
                  </a:lnTo>
                  <a:lnTo>
                    <a:pt x="284667" y="219455"/>
                  </a:lnTo>
                  <a:lnTo>
                    <a:pt x="293811" y="214121"/>
                  </a:lnTo>
                  <a:lnTo>
                    <a:pt x="301431" y="203453"/>
                  </a:lnTo>
                  <a:lnTo>
                    <a:pt x="312861" y="216407"/>
                  </a:lnTo>
                  <a:lnTo>
                    <a:pt x="327339" y="226313"/>
                  </a:lnTo>
                  <a:lnTo>
                    <a:pt x="344865" y="230123"/>
                  </a:lnTo>
                  <a:lnTo>
                    <a:pt x="363153" y="231647"/>
                  </a:lnTo>
                  <a:lnTo>
                    <a:pt x="382203" y="230123"/>
                  </a:lnTo>
                  <a:lnTo>
                    <a:pt x="396681" y="223265"/>
                  </a:lnTo>
                  <a:lnTo>
                    <a:pt x="409635" y="212597"/>
                  </a:lnTo>
                  <a:lnTo>
                    <a:pt x="419541" y="198881"/>
                  </a:lnTo>
                  <a:close/>
                </a:path>
                <a:path w="419735" h="231775">
                  <a:moveTo>
                    <a:pt x="75117" y="189737"/>
                  </a:moveTo>
                  <a:lnTo>
                    <a:pt x="59877" y="168401"/>
                  </a:lnTo>
                  <a:lnTo>
                    <a:pt x="52257" y="149351"/>
                  </a:lnTo>
                  <a:lnTo>
                    <a:pt x="52257" y="218168"/>
                  </a:lnTo>
                  <a:lnTo>
                    <a:pt x="59877" y="211073"/>
                  </a:lnTo>
                  <a:lnTo>
                    <a:pt x="72831" y="192938"/>
                  </a:lnTo>
                  <a:lnTo>
                    <a:pt x="72831" y="189737"/>
                  </a:lnTo>
                  <a:lnTo>
                    <a:pt x="75117" y="189737"/>
                  </a:lnTo>
                  <a:close/>
                </a:path>
                <a:path w="419735" h="231775">
                  <a:moveTo>
                    <a:pt x="75117" y="189737"/>
                  </a:moveTo>
                  <a:lnTo>
                    <a:pt x="72831" y="189737"/>
                  </a:lnTo>
                  <a:lnTo>
                    <a:pt x="72831" y="192938"/>
                  </a:lnTo>
                  <a:lnTo>
                    <a:pt x="75117" y="189737"/>
                  </a:lnTo>
                  <a:close/>
                </a:path>
                <a:path w="419735" h="231775">
                  <a:moveTo>
                    <a:pt x="205743" y="200972"/>
                  </a:moveTo>
                  <a:lnTo>
                    <a:pt x="205743" y="101003"/>
                  </a:lnTo>
                  <a:lnTo>
                    <a:pt x="205092" y="130004"/>
                  </a:lnTo>
                  <a:lnTo>
                    <a:pt x="187131" y="149351"/>
                  </a:lnTo>
                  <a:lnTo>
                    <a:pt x="174177" y="154685"/>
                  </a:lnTo>
                  <a:lnTo>
                    <a:pt x="158937" y="154685"/>
                  </a:lnTo>
                  <a:lnTo>
                    <a:pt x="161223" y="168401"/>
                  </a:lnTo>
                  <a:lnTo>
                    <a:pt x="166557" y="181355"/>
                  </a:lnTo>
                  <a:lnTo>
                    <a:pt x="176463" y="191261"/>
                  </a:lnTo>
                  <a:lnTo>
                    <a:pt x="185607" y="198881"/>
                  </a:lnTo>
                  <a:lnTo>
                    <a:pt x="198561" y="201929"/>
                  </a:lnTo>
                  <a:lnTo>
                    <a:pt x="205743" y="20097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873" y="873505"/>
            <a:ext cx="5470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Relasi dan </a:t>
            </a:r>
            <a:r>
              <a:rPr u="none" dirty="0">
                <a:solidFill>
                  <a:srgbClr val="7A989A"/>
                </a:solidFill>
              </a:rPr>
              <a:t>Rasio</a:t>
            </a:r>
            <a:r>
              <a:rPr u="none" spc="-10" dirty="0">
                <a:solidFill>
                  <a:srgbClr val="7A989A"/>
                </a:solidFill>
              </a:rPr>
              <a:t> Kardinalitas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2932" y="1436369"/>
            <a:ext cx="8846185" cy="979169"/>
            <a:chOff x="602932" y="1436369"/>
            <a:chExt cx="8846185" cy="97916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4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4540" y="1810766"/>
            <a:ext cx="8297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9240">
              <a:lnSpc>
                <a:spcPct val="100000"/>
              </a:lnSpc>
              <a:spcBef>
                <a:spcPts val="100"/>
              </a:spcBef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b="1" dirty="0">
                <a:latin typeface="Georgia"/>
                <a:cs typeface="Georgia"/>
              </a:rPr>
              <a:t>Relasi </a:t>
            </a:r>
            <a:r>
              <a:rPr sz="2200" dirty="0">
                <a:latin typeface="Georgia"/>
                <a:cs typeface="Georgia"/>
              </a:rPr>
              <a:t>adalah hubungan antar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entitas.</a:t>
            </a:r>
            <a:endParaRPr sz="2200">
              <a:latin typeface="Georgia"/>
              <a:cs typeface="Georgia"/>
            </a:endParaRPr>
          </a:p>
          <a:p>
            <a:pPr marL="281305" indent="-269240">
              <a:lnSpc>
                <a:spcPct val="100000"/>
              </a:lnSpc>
              <a:buClr>
                <a:srgbClr val="D16349"/>
              </a:buClr>
              <a:buSzPct val="84090"/>
              <a:buFont typeface="Arial"/>
              <a:buChar char=""/>
              <a:tabLst>
                <a:tab pos="281305" algn="l"/>
                <a:tab pos="281940" algn="l"/>
              </a:tabLst>
            </a:pPr>
            <a:r>
              <a:rPr sz="2200" b="1" dirty="0">
                <a:latin typeface="Georgia"/>
                <a:cs typeface="Georgia"/>
              </a:rPr>
              <a:t>Relasi </a:t>
            </a:r>
            <a:r>
              <a:rPr sz="2200" dirty="0">
                <a:latin typeface="Georgia"/>
                <a:cs typeface="Georgia"/>
              </a:rPr>
              <a:t>dapat memiliki </a:t>
            </a:r>
            <a:r>
              <a:rPr sz="2200" b="1" dirty="0">
                <a:latin typeface="Georgia"/>
                <a:cs typeface="Georgia"/>
              </a:rPr>
              <a:t>atribut</a:t>
            </a:r>
            <a:r>
              <a:rPr sz="2200" dirty="0">
                <a:latin typeface="Georgia"/>
                <a:cs typeface="Georgia"/>
              </a:rPr>
              <a:t>, dimana </a:t>
            </a:r>
            <a:r>
              <a:rPr sz="2200" spc="-5" dirty="0">
                <a:latin typeface="Georgia"/>
                <a:cs typeface="Georgia"/>
              </a:rPr>
              <a:t>terjadi </a:t>
            </a:r>
            <a:r>
              <a:rPr sz="2200" dirty="0">
                <a:latin typeface="Georgia"/>
                <a:cs typeface="Georgia"/>
              </a:rPr>
              <a:t>adanya</a:t>
            </a:r>
            <a:r>
              <a:rPr sz="2200" spc="-1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transaksi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2414777"/>
            <a:ext cx="9144000" cy="988694"/>
            <a:chOff x="457200" y="2414777"/>
            <a:chExt cx="9144000" cy="988694"/>
          </a:xfrm>
        </p:grpSpPr>
        <p:sp>
          <p:nvSpPr>
            <p:cNvPr id="10" name="object 10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3828" y="3204972"/>
              <a:ext cx="186690" cy="189865"/>
            </a:xfrm>
            <a:custGeom>
              <a:avLst/>
              <a:gdLst/>
              <a:ahLst/>
              <a:cxnLst/>
              <a:rect l="l" t="t" r="r" b="b"/>
              <a:pathLst>
                <a:path w="186690" h="189864">
                  <a:moveTo>
                    <a:pt x="0" y="189737"/>
                  </a:moveTo>
                  <a:lnTo>
                    <a:pt x="186379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366" y="3176777"/>
              <a:ext cx="756920" cy="218440"/>
            </a:xfrm>
            <a:custGeom>
              <a:avLst/>
              <a:gdLst/>
              <a:ahLst/>
              <a:cxnLst/>
              <a:rect l="l" t="t" r="r" b="b"/>
              <a:pathLst>
                <a:path w="756919" h="218439">
                  <a:moveTo>
                    <a:pt x="756666" y="164591"/>
                  </a:moveTo>
                  <a:lnTo>
                    <a:pt x="723138" y="96773"/>
                  </a:lnTo>
                  <a:lnTo>
                    <a:pt x="685038" y="67817"/>
                  </a:lnTo>
                  <a:lnTo>
                    <a:pt x="630936" y="42671"/>
                  </a:lnTo>
                  <a:lnTo>
                    <a:pt x="567690" y="21335"/>
                  </a:lnTo>
                  <a:lnTo>
                    <a:pt x="496062" y="4571"/>
                  </a:lnTo>
                  <a:lnTo>
                    <a:pt x="420623" y="0"/>
                  </a:lnTo>
                  <a:lnTo>
                    <a:pt x="340614" y="0"/>
                  </a:lnTo>
                  <a:lnTo>
                    <a:pt x="260604" y="4571"/>
                  </a:lnTo>
                  <a:lnTo>
                    <a:pt x="188976" y="21335"/>
                  </a:lnTo>
                  <a:lnTo>
                    <a:pt x="125730" y="42671"/>
                  </a:lnTo>
                  <a:lnTo>
                    <a:pt x="70865" y="67817"/>
                  </a:lnTo>
                  <a:lnTo>
                    <a:pt x="33527" y="96773"/>
                  </a:lnTo>
                  <a:lnTo>
                    <a:pt x="8381" y="131063"/>
                  </a:lnTo>
                  <a:lnTo>
                    <a:pt x="0" y="164591"/>
                  </a:lnTo>
                  <a:lnTo>
                    <a:pt x="8382" y="198119"/>
                  </a:lnTo>
                  <a:lnTo>
                    <a:pt x="23240" y="217931"/>
                  </a:lnTo>
                  <a:lnTo>
                    <a:pt x="733425" y="217931"/>
                  </a:lnTo>
                  <a:lnTo>
                    <a:pt x="748284" y="198119"/>
                  </a:lnTo>
                  <a:lnTo>
                    <a:pt x="756666" y="1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3366" y="3176777"/>
              <a:ext cx="756920" cy="218440"/>
            </a:xfrm>
            <a:custGeom>
              <a:avLst/>
              <a:gdLst/>
              <a:ahLst/>
              <a:cxnLst/>
              <a:rect l="l" t="t" r="r" b="b"/>
              <a:pathLst>
                <a:path w="756919" h="218439">
                  <a:moveTo>
                    <a:pt x="0" y="164591"/>
                  </a:moveTo>
                  <a:lnTo>
                    <a:pt x="33527" y="96773"/>
                  </a:lnTo>
                  <a:lnTo>
                    <a:pt x="70865" y="67817"/>
                  </a:lnTo>
                  <a:lnTo>
                    <a:pt x="125730" y="42671"/>
                  </a:lnTo>
                  <a:lnTo>
                    <a:pt x="188976" y="21335"/>
                  </a:lnTo>
                  <a:lnTo>
                    <a:pt x="260604" y="4571"/>
                  </a:lnTo>
                  <a:lnTo>
                    <a:pt x="340614" y="0"/>
                  </a:lnTo>
                  <a:lnTo>
                    <a:pt x="420623" y="0"/>
                  </a:lnTo>
                  <a:lnTo>
                    <a:pt x="496062" y="4571"/>
                  </a:lnTo>
                  <a:lnTo>
                    <a:pt x="567690" y="21335"/>
                  </a:lnTo>
                  <a:lnTo>
                    <a:pt x="630936" y="42671"/>
                  </a:lnTo>
                  <a:lnTo>
                    <a:pt x="685038" y="67817"/>
                  </a:lnTo>
                  <a:lnTo>
                    <a:pt x="723138" y="96773"/>
                  </a:lnTo>
                  <a:lnTo>
                    <a:pt x="748284" y="131063"/>
                  </a:lnTo>
                  <a:lnTo>
                    <a:pt x="756666" y="164591"/>
                  </a:lnTo>
                  <a:lnTo>
                    <a:pt x="748284" y="198119"/>
                  </a:lnTo>
                  <a:lnTo>
                    <a:pt x="733425" y="217931"/>
                  </a:lnTo>
                </a:path>
                <a:path w="756919" h="218439">
                  <a:moveTo>
                    <a:pt x="23240" y="217931"/>
                  </a:moveTo>
                  <a:lnTo>
                    <a:pt x="8382" y="198119"/>
                  </a:lnTo>
                  <a:lnTo>
                    <a:pt x="0" y="164591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17167" y="3222751"/>
            <a:ext cx="38100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NRP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6017" y="3116389"/>
            <a:ext cx="774700" cy="287020"/>
            <a:chOff x="2426017" y="3116389"/>
            <a:chExt cx="774700" cy="287020"/>
          </a:xfrm>
        </p:grpSpPr>
        <p:sp>
          <p:nvSpPr>
            <p:cNvPr id="17" name="object 17"/>
            <p:cNvSpPr/>
            <p:nvPr/>
          </p:nvSpPr>
          <p:spPr>
            <a:xfrm>
              <a:off x="2434589" y="3124961"/>
              <a:ext cx="757555" cy="269875"/>
            </a:xfrm>
            <a:custGeom>
              <a:avLst/>
              <a:gdLst/>
              <a:ahLst/>
              <a:cxnLst/>
              <a:rect l="l" t="t" r="r" b="b"/>
              <a:pathLst>
                <a:path w="757555" h="269875">
                  <a:moveTo>
                    <a:pt x="757428" y="163829"/>
                  </a:moveTo>
                  <a:lnTo>
                    <a:pt x="723900" y="96773"/>
                  </a:lnTo>
                  <a:lnTo>
                    <a:pt x="685800" y="67055"/>
                  </a:lnTo>
                  <a:lnTo>
                    <a:pt x="631698" y="41909"/>
                  </a:lnTo>
                  <a:lnTo>
                    <a:pt x="568452" y="20573"/>
                  </a:lnTo>
                  <a:lnTo>
                    <a:pt x="496823" y="3809"/>
                  </a:lnTo>
                  <a:lnTo>
                    <a:pt x="416814" y="0"/>
                  </a:lnTo>
                  <a:lnTo>
                    <a:pt x="341376" y="0"/>
                  </a:lnTo>
                  <a:lnTo>
                    <a:pt x="261365" y="3809"/>
                  </a:lnTo>
                  <a:lnTo>
                    <a:pt x="189738" y="20573"/>
                  </a:lnTo>
                  <a:lnTo>
                    <a:pt x="126492" y="41909"/>
                  </a:lnTo>
                  <a:lnTo>
                    <a:pt x="71627" y="67055"/>
                  </a:lnTo>
                  <a:lnTo>
                    <a:pt x="34290" y="96773"/>
                  </a:lnTo>
                  <a:lnTo>
                    <a:pt x="8381" y="130301"/>
                  </a:lnTo>
                  <a:lnTo>
                    <a:pt x="0" y="163829"/>
                  </a:lnTo>
                  <a:lnTo>
                    <a:pt x="8382" y="197357"/>
                  </a:lnTo>
                  <a:lnTo>
                    <a:pt x="34290" y="230885"/>
                  </a:lnTo>
                  <a:lnTo>
                    <a:pt x="71628" y="260603"/>
                  </a:lnTo>
                  <a:lnTo>
                    <a:pt x="91578" y="269748"/>
                  </a:lnTo>
                  <a:lnTo>
                    <a:pt x="666126" y="269748"/>
                  </a:lnTo>
                  <a:lnTo>
                    <a:pt x="685800" y="260603"/>
                  </a:lnTo>
                  <a:lnTo>
                    <a:pt x="723900" y="230885"/>
                  </a:lnTo>
                  <a:lnTo>
                    <a:pt x="749046" y="197357"/>
                  </a:lnTo>
                  <a:lnTo>
                    <a:pt x="757428" y="163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4589" y="3124961"/>
              <a:ext cx="757555" cy="269875"/>
            </a:xfrm>
            <a:custGeom>
              <a:avLst/>
              <a:gdLst/>
              <a:ahLst/>
              <a:cxnLst/>
              <a:rect l="l" t="t" r="r" b="b"/>
              <a:pathLst>
                <a:path w="757555" h="269875">
                  <a:moveTo>
                    <a:pt x="0" y="163829"/>
                  </a:moveTo>
                  <a:lnTo>
                    <a:pt x="34290" y="96773"/>
                  </a:lnTo>
                  <a:lnTo>
                    <a:pt x="71627" y="67055"/>
                  </a:lnTo>
                  <a:lnTo>
                    <a:pt x="126492" y="41909"/>
                  </a:lnTo>
                  <a:lnTo>
                    <a:pt x="189738" y="20573"/>
                  </a:lnTo>
                  <a:lnTo>
                    <a:pt x="261365" y="3809"/>
                  </a:lnTo>
                  <a:lnTo>
                    <a:pt x="341376" y="0"/>
                  </a:lnTo>
                  <a:lnTo>
                    <a:pt x="416814" y="0"/>
                  </a:lnTo>
                  <a:lnTo>
                    <a:pt x="496823" y="3809"/>
                  </a:lnTo>
                  <a:lnTo>
                    <a:pt x="568452" y="20573"/>
                  </a:lnTo>
                  <a:lnTo>
                    <a:pt x="631698" y="41909"/>
                  </a:lnTo>
                  <a:lnTo>
                    <a:pt x="685800" y="67055"/>
                  </a:lnTo>
                  <a:lnTo>
                    <a:pt x="723900" y="96773"/>
                  </a:lnTo>
                  <a:lnTo>
                    <a:pt x="749046" y="130301"/>
                  </a:lnTo>
                  <a:lnTo>
                    <a:pt x="757428" y="163829"/>
                  </a:lnTo>
                  <a:lnTo>
                    <a:pt x="749046" y="197357"/>
                  </a:lnTo>
                  <a:lnTo>
                    <a:pt x="723900" y="230885"/>
                  </a:lnTo>
                  <a:lnTo>
                    <a:pt x="685800" y="260603"/>
                  </a:lnTo>
                  <a:lnTo>
                    <a:pt x="666126" y="269748"/>
                  </a:lnTo>
                </a:path>
                <a:path w="757555" h="269875">
                  <a:moveTo>
                    <a:pt x="91578" y="269748"/>
                  </a:moveTo>
                  <a:lnTo>
                    <a:pt x="71628" y="260603"/>
                  </a:lnTo>
                  <a:lnTo>
                    <a:pt x="34290" y="230885"/>
                  </a:lnTo>
                  <a:lnTo>
                    <a:pt x="8382" y="197357"/>
                  </a:lnTo>
                  <a:lnTo>
                    <a:pt x="0" y="163829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73527" y="3170174"/>
            <a:ext cx="47434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latin typeface="Arial"/>
                <a:cs typeface="Arial"/>
              </a:rPr>
              <a:t>Nama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69495" y="3024949"/>
            <a:ext cx="917575" cy="378460"/>
            <a:chOff x="5869495" y="3024949"/>
            <a:chExt cx="917575" cy="378460"/>
          </a:xfrm>
        </p:grpSpPr>
        <p:sp>
          <p:nvSpPr>
            <p:cNvPr id="21" name="object 21"/>
            <p:cNvSpPr/>
            <p:nvPr/>
          </p:nvSpPr>
          <p:spPr>
            <a:xfrm>
              <a:off x="5878068" y="3033521"/>
              <a:ext cx="900430" cy="361315"/>
            </a:xfrm>
            <a:custGeom>
              <a:avLst/>
              <a:gdLst/>
              <a:ahLst/>
              <a:cxnLst/>
              <a:rect l="l" t="t" r="r" b="b"/>
              <a:pathLst>
                <a:path w="900429" h="361314">
                  <a:moveTo>
                    <a:pt x="899922" y="195072"/>
                  </a:moveTo>
                  <a:lnTo>
                    <a:pt x="890016" y="154686"/>
                  </a:lnTo>
                  <a:lnTo>
                    <a:pt x="860297" y="115062"/>
                  </a:lnTo>
                  <a:lnTo>
                    <a:pt x="815340" y="80010"/>
                  </a:lnTo>
                  <a:lnTo>
                    <a:pt x="749808" y="49530"/>
                  </a:lnTo>
                  <a:lnTo>
                    <a:pt x="675132" y="25146"/>
                  </a:lnTo>
                  <a:lnTo>
                    <a:pt x="589788" y="4572"/>
                  </a:lnTo>
                  <a:lnTo>
                    <a:pt x="499872" y="0"/>
                  </a:lnTo>
                  <a:lnTo>
                    <a:pt x="404622" y="0"/>
                  </a:lnTo>
                  <a:lnTo>
                    <a:pt x="310134" y="4572"/>
                  </a:lnTo>
                  <a:lnTo>
                    <a:pt x="224790" y="25146"/>
                  </a:lnTo>
                  <a:lnTo>
                    <a:pt x="150114" y="49530"/>
                  </a:lnTo>
                  <a:lnTo>
                    <a:pt x="84581" y="80010"/>
                  </a:lnTo>
                  <a:lnTo>
                    <a:pt x="39623" y="115062"/>
                  </a:lnTo>
                  <a:lnTo>
                    <a:pt x="9905" y="154686"/>
                  </a:lnTo>
                  <a:lnTo>
                    <a:pt x="0" y="195072"/>
                  </a:lnTo>
                  <a:lnTo>
                    <a:pt x="9906" y="234696"/>
                  </a:lnTo>
                  <a:lnTo>
                    <a:pt x="39624" y="275082"/>
                  </a:lnTo>
                  <a:lnTo>
                    <a:pt x="84582" y="310134"/>
                  </a:lnTo>
                  <a:lnTo>
                    <a:pt x="150114" y="339852"/>
                  </a:lnTo>
                  <a:lnTo>
                    <a:pt x="213475" y="361187"/>
                  </a:lnTo>
                  <a:lnTo>
                    <a:pt x="686446" y="361187"/>
                  </a:lnTo>
                  <a:lnTo>
                    <a:pt x="749808" y="339852"/>
                  </a:lnTo>
                  <a:lnTo>
                    <a:pt x="815340" y="310134"/>
                  </a:lnTo>
                  <a:lnTo>
                    <a:pt x="860297" y="275082"/>
                  </a:lnTo>
                  <a:lnTo>
                    <a:pt x="890016" y="234696"/>
                  </a:lnTo>
                  <a:lnTo>
                    <a:pt x="899922" y="19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8068" y="3033521"/>
              <a:ext cx="900430" cy="361315"/>
            </a:xfrm>
            <a:custGeom>
              <a:avLst/>
              <a:gdLst/>
              <a:ahLst/>
              <a:cxnLst/>
              <a:rect l="l" t="t" r="r" b="b"/>
              <a:pathLst>
                <a:path w="900429" h="361314">
                  <a:moveTo>
                    <a:pt x="0" y="195072"/>
                  </a:moveTo>
                  <a:lnTo>
                    <a:pt x="9905" y="154686"/>
                  </a:lnTo>
                  <a:lnTo>
                    <a:pt x="39623" y="115062"/>
                  </a:lnTo>
                  <a:lnTo>
                    <a:pt x="84581" y="80010"/>
                  </a:lnTo>
                  <a:lnTo>
                    <a:pt x="150114" y="49530"/>
                  </a:lnTo>
                  <a:lnTo>
                    <a:pt x="224790" y="25146"/>
                  </a:lnTo>
                  <a:lnTo>
                    <a:pt x="310134" y="4572"/>
                  </a:lnTo>
                  <a:lnTo>
                    <a:pt x="404622" y="0"/>
                  </a:lnTo>
                  <a:lnTo>
                    <a:pt x="499872" y="0"/>
                  </a:lnTo>
                  <a:lnTo>
                    <a:pt x="589788" y="4572"/>
                  </a:lnTo>
                  <a:lnTo>
                    <a:pt x="675132" y="25146"/>
                  </a:lnTo>
                  <a:lnTo>
                    <a:pt x="749808" y="49530"/>
                  </a:lnTo>
                  <a:lnTo>
                    <a:pt x="815340" y="80010"/>
                  </a:lnTo>
                  <a:lnTo>
                    <a:pt x="860297" y="115062"/>
                  </a:lnTo>
                  <a:lnTo>
                    <a:pt x="890016" y="154686"/>
                  </a:lnTo>
                  <a:lnTo>
                    <a:pt x="899922" y="195072"/>
                  </a:lnTo>
                  <a:lnTo>
                    <a:pt x="890016" y="234696"/>
                  </a:lnTo>
                  <a:lnTo>
                    <a:pt x="860297" y="275082"/>
                  </a:lnTo>
                  <a:lnTo>
                    <a:pt x="815340" y="310134"/>
                  </a:lnTo>
                  <a:lnTo>
                    <a:pt x="749808" y="339852"/>
                  </a:lnTo>
                  <a:lnTo>
                    <a:pt x="686446" y="361187"/>
                  </a:lnTo>
                </a:path>
                <a:path w="900429" h="361314">
                  <a:moveTo>
                    <a:pt x="213475" y="361187"/>
                  </a:moveTo>
                  <a:lnTo>
                    <a:pt x="150114" y="339852"/>
                  </a:lnTo>
                  <a:lnTo>
                    <a:pt x="84582" y="310134"/>
                  </a:lnTo>
                  <a:lnTo>
                    <a:pt x="39624" y="275082"/>
                  </a:lnTo>
                  <a:lnTo>
                    <a:pt x="9906" y="234696"/>
                  </a:lnTo>
                  <a:lnTo>
                    <a:pt x="0" y="195072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98717" y="3082544"/>
            <a:ext cx="65786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No_MK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41095" y="2974657"/>
            <a:ext cx="1212215" cy="428625"/>
            <a:chOff x="7241095" y="2974657"/>
            <a:chExt cx="1212215" cy="428625"/>
          </a:xfrm>
        </p:grpSpPr>
        <p:sp>
          <p:nvSpPr>
            <p:cNvPr id="25" name="object 25"/>
            <p:cNvSpPr/>
            <p:nvPr/>
          </p:nvSpPr>
          <p:spPr>
            <a:xfrm>
              <a:off x="7249667" y="2983230"/>
              <a:ext cx="1195070" cy="411480"/>
            </a:xfrm>
            <a:custGeom>
              <a:avLst/>
              <a:gdLst/>
              <a:ahLst/>
              <a:cxnLst/>
              <a:rect l="l" t="t" r="r" b="b"/>
              <a:pathLst>
                <a:path w="1195070" h="411479">
                  <a:moveTo>
                    <a:pt x="1194816" y="220218"/>
                  </a:moveTo>
                  <a:lnTo>
                    <a:pt x="1181100" y="175260"/>
                  </a:lnTo>
                  <a:lnTo>
                    <a:pt x="1141476" y="129540"/>
                  </a:lnTo>
                  <a:lnTo>
                    <a:pt x="1082040" y="90678"/>
                  </a:lnTo>
                  <a:lnTo>
                    <a:pt x="995172" y="56388"/>
                  </a:lnTo>
                  <a:lnTo>
                    <a:pt x="896112" y="28194"/>
                  </a:lnTo>
                  <a:lnTo>
                    <a:pt x="783336" y="6096"/>
                  </a:lnTo>
                  <a:lnTo>
                    <a:pt x="656844" y="0"/>
                  </a:lnTo>
                  <a:lnTo>
                    <a:pt x="537210" y="0"/>
                  </a:lnTo>
                  <a:lnTo>
                    <a:pt x="411480" y="6096"/>
                  </a:lnTo>
                  <a:lnTo>
                    <a:pt x="298704" y="28194"/>
                  </a:lnTo>
                  <a:lnTo>
                    <a:pt x="198882" y="56388"/>
                  </a:lnTo>
                  <a:lnTo>
                    <a:pt x="112776" y="90678"/>
                  </a:lnTo>
                  <a:lnTo>
                    <a:pt x="53340" y="129540"/>
                  </a:lnTo>
                  <a:lnTo>
                    <a:pt x="12953" y="175260"/>
                  </a:lnTo>
                  <a:lnTo>
                    <a:pt x="0" y="220218"/>
                  </a:lnTo>
                  <a:lnTo>
                    <a:pt x="12954" y="265176"/>
                  </a:lnTo>
                  <a:lnTo>
                    <a:pt x="53340" y="310134"/>
                  </a:lnTo>
                  <a:lnTo>
                    <a:pt x="112776" y="349758"/>
                  </a:lnTo>
                  <a:lnTo>
                    <a:pt x="198882" y="384048"/>
                  </a:lnTo>
                  <a:lnTo>
                    <a:pt x="296006" y="411480"/>
                  </a:lnTo>
                  <a:lnTo>
                    <a:pt x="898788" y="411480"/>
                  </a:lnTo>
                  <a:lnTo>
                    <a:pt x="995172" y="384048"/>
                  </a:lnTo>
                  <a:lnTo>
                    <a:pt x="1082040" y="349758"/>
                  </a:lnTo>
                  <a:lnTo>
                    <a:pt x="1141476" y="310134"/>
                  </a:lnTo>
                  <a:lnTo>
                    <a:pt x="1181100" y="265176"/>
                  </a:lnTo>
                  <a:lnTo>
                    <a:pt x="1194816" y="220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49667" y="2983230"/>
              <a:ext cx="1195070" cy="411480"/>
            </a:xfrm>
            <a:custGeom>
              <a:avLst/>
              <a:gdLst/>
              <a:ahLst/>
              <a:cxnLst/>
              <a:rect l="l" t="t" r="r" b="b"/>
              <a:pathLst>
                <a:path w="1195070" h="411479">
                  <a:moveTo>
                    <a:pt x="0" y="220218"/>
                  </a:moveTo>
                  <a:lnTo>
                    <a:pt x="12953" y="175260"/>
                  </a:lnTo>
                  <a:lnTo>
                    <a:pt x="53340" y="129540"/>
                  </a:lnTo>
                  <a:lnTo>
                    <a:pt x="112776" y="90678"/>
                  </a:lnTo>
                  <a:lnTo>
                    <a:pt x="198882" y="56388"/>
                  </a:lnTo>
                  <a:lnTo>
                    <a:pt x="298704" y="28194"/>
                  </a:lnTo>
                  <a:lnTo>
                    <a:pt x="411480" y="6096"/>
                  </a:lnTo>
                  <a:lnTo>
                    <a:pt x="537210" y="0"/>
                  </a:lnTo>
                  <a:lnTo>
                    <a:pt x="656844" y="0"/>
                  </a:lnTo>
                  <a:lnTo>
                    <a:pt x="783336" y="6096"/>
                  </a:lnTo>
                  <a:lnTo>
                    <a:pt x="896112" y="28194"/>
                  </a:lnTo>
                  <a:lnTo>
                    <a:pt x="995172" y="56388"/>
                  </a:lnTo>
                  <a:lnTo>
                    <a:pt x="1082040" y="90678"/>
                  </a:lnTo>
                  <a:lnTo>
                    <a:pt x="1141476" y="129540"/>
                  </a:lnTo>
                  <a:lnTo>
                    <a:pt x="1181100" y="175260"/>
                  </a:lnTo>
                  <a:lnTo>
                    <a:pt x="1194816" y="220218"/>
                  </a:lnTo>
                  <a:lnTo>
                    <a:pt x="1181100" y="265176"/>
                  </a:lnTo>
                  <a:lnTo>
                    <a:pt x="1141476" y="310134"/>
                  </a:lnTo>
                  <a:lnTo>
                    <a:pt x="1082040" y="349758"/>
                  </a:lnTo>
                  <a:lnTo>
                    <a:pt x="995172" y="384048"/>
                  </a:lnTo>
                  <a:lnTo>
                    <a:pt x="898788" y="411480"/>
                  </a:lnTo>
                </a:path>
                <a:path w="1195070" h="411479">
                  <a:moveTo>
                    <a:pt x="296006" y="411480"/>
                  </a:moveTo>
                  <a:lnTo>
                    <a:pt x="198882" y="384048"/>
                  </a:lnTo>
                  <a:lnTo>
                    <a:pt x="112776" y="349758"/>
                  </a:lnTo>
                  <a:lnTo>
                    <a:pt x="53340" y="310134"/>
                  </a:lnTo>
                  <a:lnTo>
                    <a:pt x="12954" y="265176"/>
                  </a:lnTo>
                  <a:lnTo>
                    <a:pt x="0" y="220218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86319" y="3057397"/>
            <a:ext cx="9207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Arial"/>
                <a:cs typeface="Arial"/>
              </a:rPr>
              <a:t>Nama_MK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38231" y="2817685"/>
            <a:ext cx="774700" cy="360045"/>
            <a:chOff x="4138231" y="2817685"/>
            <a:chExt cx="774700" cy="360045"/>
          </a:xfrm>
        </p:grpSpPr>
        <p:sp>
          <p:nvSpPr>
            <p:cNvPr id="29" name="object 29"/>
            <p:cNvSpPr/>
            <p:nvPr/>
          </p:nvSpPr>
          <p:spPr>
            <a:xfrm>
              <a:off x="4146804" y="2826258"/>
              <a:ext cx="757555" cy="342900"/>
            </a:xfrm>
            <a:custGeom>
              <a:avLst/>
              <a:gdLst/>
              <a:ahLst/>
              <a:cxnLst/>
              <a:rect l="l" t="t" r="r" b="b"/>
              <a:pathLst>
                <a:path w="757554" h="342900">
                  <a:moveTo>
                    <a:pt x="757428" y="171449"/>
                  </a:moveTo>
                  <a:lnTo>
                    <a:pt x="723900" y="101345"/>
                  </a:lnTo>
                  <a:lnTo>
                    <a:pt x="685800" y="70865"/>
                  </a:lnTo>
                  <a:lnTo>
                    <a:pt x="630936" y="44195"/>
                  </a:lnTo>
                  <a:lnTo>
                    <a:pt x="568452" y="22097"/>
                  </a:lnTo>
                  <a:lnTo>
                    <a:pt x="496823" y="4571"/>
                  </a:lnTo>
                  <a:lnTo>
                    <a:pt x="416814" y="0"/>
                  </a:lnTo>
                  <a:lnTo>
                    <a:pt x="341376" y="0"/>
                  </a:lnTo>
                  <a:lnTo>
                    <a:pt x="261365" y="4571"/>
                  </a:lnTo>
                  <a:lnTo>
                    <a:pt x="189738" y="22097"/>
                  </a:lnTo>
                  <a:lnTo>
                    <a:pt x="126492" y="44196"/>
                  </a:lnTo>
                  <a:lnTo>
                    <a:pt x="71627" y="70866"/>
                  </a:lnTo>
                  <a:lnTo>
                    <a:pt x="34290" y="101346"/>
                  </a:lnTo>
                  <a:lnTo>
                    <a:pt x="8381" y="136398"/>
                  </a:lnTo>
                  <a:lnTo>
                    <a:pt x="0" y="171450"/>
                  </a:lnTo>
                  <a:lnTo>
                    <a:pt x="8382" y="207264"/>
                  </a:lnTo>
                  <a:lnTo>
                    <a:pt x="34290" y="242315"/>
                  </a:lnTo>
                  <a:lnTo>
                    <a:pt x="71628" y="272796"/>
                  </a:lnTo>
                  <a:lnTo>
                    <a:pt x="126492" y="299466"/>
                  </a:lnTo>
                  <a:lnTo>
                    <a:pt x="189738" y="321564"/>
                  </a:lnTo>
                  <a:lnTo>
                    <a:pt x="261365" y="334517"/>
                  </a:lnTo>
                  <a:lnTo>
                    <a:pt x="341376" y="342900"/>
                  </a:lnTo>
                  <a:lnTo>
                    <a:pt x="416814" y="342900"/>
                  </a:lnTo>
                  <a:lnTo>
                    <a:pt x="496823" y="334517"/>
                  </a:lnTo>
                  <a:lnTo>
                    <a:pt x="568452" y="321563"/>
                  </a:lnTo>
                  <a:lnTo>
                    <a:pt x="630936" y="299466"/>
                  </a:lnTo>
                  <a:lnTo>
                    <a:pt x="685800" y="272795"/>
                  </a:lnTo>
                  <a:lnTo>
                    <a:pt x="723900" y="242315"/>
                  </a:lnTo>
                  <a:lnTo>
                    <a:pt x="749046" y="207263"/>
                  </a:lnTo>
                  <a:lnTo>
                    <a:pt x="757428" y="171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6804" y="2826258"/>
              <a:ext cx="757555" cy="342900"/>
            </a:xfrm>
            <a:custGeom>
              <a:avLst/>
              <a:gdLst/>
              <a:ahLst/>
              <a:cxnLst/>
              <a:rect l="l" t="t" r="r" b="b"/>
              <a:pathLst>
                <a:path w="757554" h="342900">
                  <a:moveTo>
                    <a:pt x="0" y="171450"/>
                  </a:moveTo>
                  <a:lnTo>
                    <a:pt x="34290" y="101346"/>
                  </a:lnTo>
                  <a:lnTo>
                    <a:pt x="71627" y="70866"/>
                  </a:lnTo>
                  <a:lnTo>
                    <a:pt x="126492" y="44196"/>
                  </a:lnTo>
                  <a:lnTo>
                    <a:pt x="189738" y="22097"/>
                  </a:lnTo>
                  <a:lnTo>
                    <a:pt x="261365" y="4571"/>
                  </a:lnTo>
                  <a:lnTo>
                    <a:pt x="341376" y="0"/>
                  </a:lnTo>
                  <a:lnTo>
                    <a:pt x="416814" y="0"/>
                  </a:lnTo>
                  <a:lnTo>
                    <a:pt x="496823" y="4571"/>
                  </a:lnTo>
                  <a:lnTo>
                    <a:pt x="568452" y="22097"/>
                  </a:lnTo>
                  <a:lnTo>
                    <a:pt x="630936" y="44195"/>
                  </a:lnTo>
                  <a:lnTo>
                    <a:pt x="685800" y="70865"/>
                  </a:lnTo>
                  <a:lnTo>
                    <a:pt x="723900" y="101345"/>
                  </a:lnTo>
                  <a:lnTo>
                    <a:pt x="749046" y="136397"/>
                  </a:lnTo>
                  <a:lnTo>
                    <a:pt x="757428" y="171449"/>
                  </a:lnTo>
                  <a:lnTo>
                    <a:pt x="749046" y="207263"/>
                  </a:lnTo>
                  <a:lnTo>
                    <a:pt x="723900" y="242315"/>
                  </a:lnTo>
                  <a:lnTo>
                    <a:pt x="685800" y="272795"/>
                  </a:lnTo>
                  <a:lnTo>
                    <a:pt x="630936" y="299466"/>
                  </a:lnTo>
                  <a:lnTo>
                    <a:pt x="568452" y="321563"/>
                  </a:lnTo>
                  <a:lnTo>
                    <a:pt x="496823" y="334517"/>
                  </a:lnTo>
                  <a:lnTo>
                    <a:pt x="416814" y="342900"/>
                  </a:lnTo>
                  <a:lnTo>
                    <a:pt x="341376" y="342900"/>
                  </a:lnTo>
                  <a:lnTo>
                    <a:pt x="261365" y="334517"/>
                  </a:lnTo>
                  <a:lnTo>
                    <a:pt x="189738" y="321564"/>
                  </a:lnTo>
                  <a:lnTo>
                    <a:pt x="126492" y="299466"/>
                  </a:lnTo>
                  <a:lnTo>
                    <a:pt x="71628" y="272796"/>
                  </a:lnTo>
                  <a:lnTo>
                    <a:pt x="34290" y="242315"/>
                  </a:lnTo>
                  <a:lnTo>
                    <a:pt x="8382" y="207264"/>
                  </a:lnTo>
                  <a:lnTo>
                    <a:pt x="0" y="171450"/>
                  </a:lnTo>
                  <a:close/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33525" y="2263099"/>
            <a:ext cx="4914900" cy="842644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200" dirty="0">
                <a:latin typeface="Georgia"/>
                <a:cs typeface="Georgia"/>
              </a:rPr>
              <a:t>yang menghasilkan suatu nilai</a:t>
            </a:r>
            <a:r>
              <a:rPr sz="2200" spc="-1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tertentu.</a:t>
            </a:r>
            <a:endParaRPr sz="2200">
              <a:latin typeface="Georgia"/>
              <a:cs typeface="Georgia"/>
            </a:endParaRPr>
          </a:p>
          <a:p>
            <a:pPr marR="1231265" algn="r">
              <a:lnSpc>
                <a:spcPct val="100000"/>
              </a:lnSpc>
              <a:spcBef>
                <a:spcPts val="805"/>
              </a:spcBef>
            </a:pPr>
            <a:r>
              <a:rPr sz="1500" spc="-10" dirty="0">
                <a:latin typeface="Arial"/>
                <a:cs typeface="Arial"/>
              </a:rPr>
              <a:t>Nilai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7200" y="3152368"/>
            <a:ext cx="9144000" cy="1224280"/>
            <a:chOff x="457200" y="3152368"/>
            <a:chExt cx="9144000" cy="1224280"/>
          </a:xfrm>
        </p:grpSpPr>
        <p:sp>
          <p:nvSpPr>
            <p:cNvPr id="33" name="object 33"/>
            <p:cNvSpPr/>
            <p:nvPr/>
          </p:nvSpPr>
          <p:spPr>
            <a:xfrm>
              <a:off x="4530820" y="3161576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0" y="232371"/>
                  </a:lnTo>
                </a:path>
              </a:pathLst>
            </a:custGeom>
            <a:ln w="18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7200" y="339394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52716" y="3394709"/>
              <a:ext cx="321310" cy="327025"/>
            </a:xfrm>
            <a:custGeom>
              <a:avLst/>
              <a:gdLst/>
              <a:ahLst/>
              <a:cxnLst/>
              <a:rect l="l" t="t" r="r" b="b"/>
              <a:pathLst>
                <a:path w="321309" h="327025">
                  <a:moveTo>
                    <a:pt x="0" y="326898"/>
                  </a:moveTo>
                  <a:lnTo>
                    <a:pt x="321112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0669" y="3464052"/>
              <a:ext cx="475615" cy="235585"/>
            </a:xfrm>
            <a:custGeom>
              <a:avLst/>
              <a:gdLst/>
              <a:ahLst/>
              <a:cxnLst/>
              <a:rect l="l" t="t" r="r" b="b"/>
              <a:pathLst>
                <a:path w="475614" h="235585">
                  <a:moveTo>
                    <a:pt x="475488" y="235458"/>
                  </a:moveTo>
                  <a:lnTo>
                    <a:pt x="0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2466" y="3688080"/>
              <a:ext cx="1514475" cy="685800"/>
            </a:xfrm>
            <a:custGeom>
              <a:avLst/>
              <a:gdLst/>
              <a:ahLst/>
              <a:cxnLst/>
              <a:rect l="l" t="t" r="r" b="b"/>
              <a:pathLst>
                <a:path w="1514475" h="685800">
                  <a:moveTo>
                    <a:pt x="1514094" y="685800"/>
                  </a:moveTo>
                  <a:lnTo>
                    <a:pt x="1514094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1514094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2466" y="3688080"/>
              <a:ext cx="1514475" cy="685800"/>
            </a:xfrm>
            <a:custGeom>
              <a:avLst/>
              <a:gdLst/>
              <a:ahLst/>
              <a:cxnLst/>
              <a:rect l="l" t="t" r="r" b="b"/>
              <a:pathLst>
                <a:path w="1514475" h="685800">
                  <a:moveTo>
                    <a:pt x="0" y="0"/>
                  </a:moveTo>
                  <a:lnTo>
                    <a:pt x="0" y="685799"/>
                  </a:lnTo>
                </a:path>
                <a:path w="1514475" h="685800">
                  <a:moveTo>
                    <a:pt x="1514094" y="685799"/>
                  </a:moveTo>
                  <a:lnTo>
                    <a:pt x="1514094" y="0"/>
                  </a:lnTo>
                  <a:lnTo>
                    <a:pt x="0" y="0"/>
                  </a:lnTo>
                </a:path>
              </a:pathLst>
            </a:custGeom>
            <a:ln w="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42466" y="3688079"/>
            <a:ext cx="1514475" cy="757555"/>
          </a:xfrm>
          <a:prstGeom prst="rect">
            <a:avLst/>
          </a:prstGeom>
          <a:ln w="420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1500" spc="-10" dirty="0">
                <a:latin typeface="Arial"/>
                <a:cs typeface="Arial"/>
              </a:rPr>
              <a:t>Mahasiswa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38034" y="3386137"/>
            <a:ext cx="6655434" cy="989965"/>
            <a:chOff x="1038034" y="3386137"/>
            <a:chExt cx="6655434" cy="989965"/>
          </a:xfrm>
        </p:grpSpPr>
        <p:sp>
          <p:nvSpPr>
            <p:cNvPr id="42" name="object 42"/>
            <p:cNvSpPr/>
            <p:nvPr/>
          </p:nvSpPr>
          <p:spPr>
            <a:xfrm>
              <a:off x="1046606" y="3394710"/>
              <a:ext cx="710565" cy="111760"/>
            </a:xfrm>
            <a:custGeom>
              <a:avLst/>
              <a:gdLst/>
              <a:ahLst/>
              <a:cxnLst/>
              <a:rect l="l" t="t" r="r" b="b"/>
              <a:pathLst>
                <a:path w="710564" h="111760">
                  <a:moveTo>
                    <a:pt x="710184" y="0"/>
                  </a:moveTo>
                  <a:lnTo>
                    <a:pt x="0" y="0"/>
                  </a:lnTo>
                  <a:lnTo>
                    <a:pt x="10287" y="13716"/>
                  </a:lnTo>
                  <a:lnTo>
                    <a:pt x="47625" y="43434"/>
                  </a:lnTo>
                  <a:lnTo>
                    <a:pt x="102489" y="68580"/>
                  </a:lnTo>
                  <a:lnTo>
                    <a:pt x="148851" y="83913"/>
                  </a:lnTo>
                  <a:lnTo>
                    <a:pt x="197980" y="95849"/>
                  </a:lnTo>
                  <a:lnTo>
                    <a:pt x="249185" y="104385"/>
                  </a:lnTo>
                  <a:lnTo>
                    <a:pt x="301775" y="109515"/>
                  </a:lnTo>
                  <a:lnTo>
                    <a:pt x="355058" y="111237"/>
                  </a:lnTo>
                  <a:lnTo>
                    <a:pt x="408344" y="109547"/>
                  </a:lnTo>
                  <a:lnTo>
                    <a:pt x="460942" y="104439"/>
                  </a:lnTo>
                  <a:lnTo>
                    <a:pt x="512160" y="95912"/>
                  </a:lnTo>
                  <a:lnTo>
                    <a:pt x="561308" y="83960"/>
                  </a:lnTo>
                  <a:lnTo>
                    <a:pt x="607695" y="68580"/>
                  </a:lnTo>
                  <a:lnTo>
                    <a:pt x="661797" y="43434"/>
                  </a:lnTo>
                  <a:lnTo>
                    <a:pt x="699897" y="13716"/>
                  </a:lnTo>
                  <a:lnTo>
                    <a:pt x="710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6606" y="3394710"/>
              <a:ext cx="710565" cy="111760"/>
            </a:xfrm>
            <a:custGeom>
              <a:avLst/>
              <a:gdLst/>
              <a:ahLst/>
              <a:cxnLst/>
              <a:rect l="l" t="t" r="r" b="b"/>
              <a:pathLst>
                <a:path w="710564" h="111760">
                  <a:moveTo>
                    <a:pt x="710184" y="0"/>
                  </a:moveTo>
                  <a:lnTo>
                    <a:pt x="661797" y="43434"/>
                  </a:lnTo>
                  <a:lnTo>
                    <a:pt x="607695" y="68580"/>
                  </a:lnTo>
                  <a:lnTo>
                    <a:pt x="561308" y="83960"/>
                  </a:lnTo>
                  <a:lnTo>
                    <a:pt x="512160" y="95912"/>
                  </a:lnTo>
                  <a:lnTo>
                    <a:pt x="460942" y="104439"/>
                  </a:lnTo>
                  <a:lnTo>
                    <a:pt x="408344" y="109547"/>
                  </a:lnTo>
                  <a:lnTo>
                    <a:pt x="355058" y="111237"/>
                  </a:lnTo>
                  <a:lnTo>
                    <a:pt x="301775" y="109515"/>
                  </a:lnTo>
                  <a:lnTo>
                    <a:pt x="249185" y="104385"/>
                  </a:lnTo>
                  <a:lnTo>
                    <a:pt x="197980" y="95849"/>
                  </a:lnTo>
                  <a:lnTo>
                    <a:pt x="148851" y="83913"/>
                  </a:lnTo>
                  <a:lnTo>
                    <a:pt x="102489" y="68580"/>
                  </a:lnTo>
                  <a:lnTo>
                    <a:pt x="47625" y="43434"/>
                  </a:lnTo>
                  <a:lnTo>
                    <a:pt x="10287" y="13716"/>
                  </a:lnTo>
                  <a:lnTo>
                    <a:pt x="0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6168" y="3394710"/>
              <a:ext cx="574675" cy="58419"/>
            </a:xfrm>
            <a:custGeom>
              <a:avLst/>
              <a:gdLst/>
              <a:ahLst/>
              <a:cxnLst/>
              <a:rect l="l" t="t" r="r" b="b"/>
              <a:pathLst>
                <a:path w="574675" h="58420">
                  <a:moveTo>
                    <a:pt x="574547" y="0"/>
                  </a:moveTo>
                  <a:lnTo>
                    <a:pt x="0" y="0"/>
                  </a:lnTo>
                  <a:lnTo>
                    <a:pt x="34913" y="16001"/>
                  </a:lnTo>
                  <a:lnTo>
                    <a:pt x="98159" y="37337"/>
                  </a:lnTo>
                  <a:lnTo>
                    <a:pt x="169787" y="49529"/>
                  </a:lnTo>
                  <a:lnTo>
                    <a:pt x="249797" y="57911"/>
                  </a:lnTo>
                  <a:lnTo>
                    <a:pt x="325235" y="57911"/>
                  </a:lnTo>
                  <a:lnTo>
                    <a:pt x="405245" y="49529"/>
                  </a:lnTo>
                  <a:lnTo>
                    <a:pt x="476873" y="37337"/>
                  </a:lnTo>
                  <a:lnTo>
                    <a:pt x="540119" y="16001"/>
                  </a:lnTo>
                  <a:lnTo>
                    <a:pt x="5745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26168" y="3394710"/>
              <a:ext cx="574675" cy="58419"/>
            </a:xfrm>
            <a:custGeom>
              <a:avLst/>
              <a:gdLst/>
              <a:ahLst/>
              <a:cxnLst/>
              <a:rect l="l" t="t" r="r" b="b"/>
              <a:pathLst>
                <a:path w="574675" h="58420">
                  <a:moveTo>
                    <a:pt x="574547" y="0"/>
                  </a:moveTo>
                  <a:lnTo>
                    <a:pt x="540119" y="16001"/>
                  </a:lnTo>
                  <a:lnTo>
                    <a:pt x="476873" y="37337"/>
                  </a:lnTo>
                  <a:lnTo>
                    <a:pt x="405245" y="49529"/>
                  </a:lnTo>
                  <a:lnTo>
                    <a:pt x="325235" y="57911"/>
                  </a:lnTo>
                  <a:lnTo>
                    <a:pt x="249797" y="57911"/>
                  </a:lnTo>
                  <a:lnTo>
                    <a:pt x="169787" y="49529"/>
                  </a:lnTo>
                  <a:lnTo>
                    <a:pt x="98159" y="37337"/>
                  </a:lnTo>
                  <a:lnTo>
                    <a:pt x="34913" y="16001"/>
                  </a:lnTo>
                  <a:lnTo>
                    <a:pt x="0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77845" y="3452622"/>
              <a:ext cx="189865" cy="235585"/>
            </a:xfrm>
            <a:custGeom>
              <a:avLst/>
              <a:gdLst/>
              <a:ahLst/>
              <a:cxnLst/>
              <a:rect l="l" t="t" r="r" b="b"/>
              <a:pathLst>
                <a:path w="189864" h="235585">
                  <a:moveTo>
                    <a:pt x="0" y="235458"/>
                  </a:moveTo>
                  <a:lnTo>
                    <a:pt x="189737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55080" y="3406140"/>
              <a:ext cx="697230" cy="345440"/>
            </a:xfrm>
            <a:custGeom>
              <a:avLst/>
              <a:gdLst/>
              <a:ahLst/>
              <a:cxnLst/>
              <a:rect l="l" t="t" r="r" b="b"/>
              <a:pathLst>
                <a:path w="697229" h="345439">
                  <a:moveTo>
                    <a:pt x="697229" y="345186"/>
                  </a:moveTo>
                  <a:lnTo>
                    <a:pt x="0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76009" y="3641598"/>
              <a:ext cx="1515110" cy="732790"/>
            </a:xfrm>
            <a:custGeom>
              <a:avLst/>
              <a:gdLst/>
              <a:ahLst/>
              <a:cxnLst/>
              <a:rect l="l" t="t" r="r" b="b"/>
              <a:pathLst>
                <a:path w="1515109" h="732789">
                  <a:moveTo>
                    <a:pt x="1514856" y="732281"/>
                  </a:moveTo>
                  <a:lnTo>
                    <a:pt x="1514856" y="0"/>
                  </a:lnTo>
                  <a:lnTo>
                    <a:pt x="0" y="0"/>
                  </a:lnTo>
                  <a:lnTo>
                    <a:pt x="0" y="732281"/>
                  </a:lnTo>
                  <a:lnTo>
                    <a:pt x="1514856" y="7322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6009" y="3641598"/>
              <a:ext cx="1515110" cy="732790"/>
            </a:xfrm>
            <a:custGeom>
              <a:avLst/>
              <a:gdLst/>
              <a:ahLst/>
              <a:cxnLst/>
              <a:rect l="l" t="t" r="r" b="b"/>
              <a:pathLst>
                <a:path w="1515109" h="732789">
                  <a:moveTo>
                    <a:pt x="0" y="0"/>
                  </a:moveTo>
                  <a:lnTo>
                    <a:pt x="0" y="732281"/>
                  </a:lnTo>
                </a:path>
                <a:path w="1515109" h="732789">
                  <a:moveTo>
                    <a:pt x="1514856" y="732281"/>
                  </a:moveTo>
                  <a:lnTo>
                    <a:pt x="1514856" y="0"/>
                  </a:lnTo>
                  <a:lnTo>
                    <a:pt x="0" y="0"/>
                  </a:lnTo>
                </a:path>
              </a:pathLst>
            </a:custGeom>
            <a:ln w="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176009" y="3641597"/>
            <a:ext cx="1515110" cy="756920"/>
          </a:xfrm>
          <a:prstGeom prst="rect">
            <a:avLst/>
          </a:prstGeom>
          <a:ln w="420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Mata_Kuliah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86123" y="3386137"/>
            <a:ext cx="4371340" cy="990600"/>
            <a:chOff x="3786123" y="3386137"/>
            <a:chExt cx="4371340" cy="990600"/>
          </a:xfrm>
        </p:grpSpPr>
        <p:sp>
          <p:nvSpPr>
            <p:cNvPr id="52" name="object 52"/>
            <p:cNvSpPr/>
            <p:nvPr/>
          </p:nvSpPr>
          <p:spPr>
            <a:xfrm>
              <a:off x="6091543" y="3394710"/>
              <a:ext cx="473075" cy="29209"/>
            </a:xfrm>
            <a:custGeom>
              <a:avLst/>
              <a:gdLst/>
              <a:ahLst/>
              <a:cxnLst/>
              <a:rect l="l" t="t" r="r" b="b"/>
              <a:pathLst>
                <a:path w="473075" h="29210">
                  <a:moveTo>
                    <a:pt x="472971" y="0"/>
                  </a:moveTo>
                  <a:lnTo>
                    <a:pt x="0" y="0"/>
                  </a:lnTo>
                  <a:lnTo>
                    <a:pt x="11314" y="3810"/>
                  </a:lnTo>
                  <a:lnTo>
                    <a:pt x="96658" y="18288"/>
                  </a:lnTo>
                  <a:lnTo>
                    <a:pt x="191146" y="28956"/>
                  </a:lnTo>
                  <a:lnTo>
                    <a:pt x="286396" y="28956"/>
                  </a:lnTo>
                  <a:lnTo>
                    <a:pt x="376312" y="18288"/>
                  </a:lnTo>
                  <a:lnTo>
                    <a:pt x="461656" y="3810"/>
                  </a:lnTo>
                  <a:lnTo>
                    <a:pt x="472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91543" y="3394710"/>
              <a:ext cx="473075" cy="29209"/>
            </a:xfrm>
            <a:custGeom>
              <a:avLst/>
              <a:gdLst/>
              <a:ahLst/>
              <a:cxnLst/>
              <a:rect l="l" t="t" r="r" b="b"/>
              <a:pathLst>
                <a:path w="473075" h="29210">
                  <a:moveTo>
                    <a:pt x="472971" y="0"/>
                  </a:moveTo>
                  <a:lnTo>
                    <a:pt x="461656" y="3810"/>
                  </a:lnTo>
                  <a:lnTo>
                    <a:pt x="376312" y="18288"/>
                  </a:lnTo>
                  <a:lnTo>
                    <a:pt x="286396" y="28956"/>
                  </a:lnTo>
                  <a:lnTo>
                    <a:pt x="191146" y="28956"/>
                  </a:lnTo>
                  <a:lnTo>
                    <a:pt x="96658" y="18288"/>
                  </a:lnTo>
                  <a:lnTo>
                    <a:pt x="11314" y="3810"/>
                  </a:lnTo>
                  <a:lnTo>
                    <a:pt x="0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45674" y="3394710"/>
              <a:ext cx="603250" cy="29209"/>
            </a:xfrm>
            <a:custGeom>
              <a:avLst/>
              <a:gdLst/>
              <a:ahLst/>
              <a:cxnLst/>
              <a:rect l="l" t="t" r="r" b="b"/>
              <a:pathLst>
                <a:path w="603250" h="29210">
                  <a:moveTo>
                    <a:pt x="602782" y="0"/>
                  </a:moveTo>
                  <a:lnTo>
                    <a:pt x="0" y="0"/>
                  </a:lnTo>
                  <a:lnTo>
                    <a:pt x="2697" y="761"/>
                  </a:lnTo>
                  <a:lnTo>
                    <a:pt x="115473" y="17525"/>
                  </a:lnTo>
                  <a:lnTo>
                    <a:pt x="241203" y="28955"/>
                  </a:lnTo>
                  <a:lnTo>
                    <a:pt x="360837" y="28955"/>
                  </a:lnTo>
                  <a:lnTo>
                    <a:pt x="487329" y="17525"/>
                  </a:lnTo>
                  <a:lnTo>
                    <a:pt x="600105" y="761"/>
                  </a:lnTo>
                  <a:lnTo>
                    <a:pt x="602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45674" y="3394710"/>
              <a:ext cx="603250" cy="29209"/>
            </a:xfrm>
            <a:custGeom>
              <a:avLst/>
              <a:gdLst/>
              <a:ahLst/>
              <a:cxnLst/>
              <a:rect l="l" t="t" r="r" b="b"/>
              <a:pathLst>
                <a:path w="603250" h="29210">
                  <a:moveTo>
                    <a:pt x="602782" y="0"/>
                  </a:moveTo>
                  <a:lnTo>
                    <a:pt x="600105" y="761"/>
                  </a:lnTo>
                  <a:lnTo>
                    <a:pt x="487329" y="17525"/>
                  </a:lnTo>
                  <a:lnTo>
                    <a:pt x="360837" y="28955"/>
                  </a:lnTo>
                  <a:lnTo>
                    <a:pt x="241203" y="28955"/>
                  </a:lnTo>
                  <a:lnTo>
                    <a:pt x="115473" y="17525"/>
                  </a:lnTo>
                  <a:lnTo>
                    <a:pt x="2697" y="761"/>
                  </a:lnTo>
                  <a:lnTo>
                    <a:pt x="0" y="0"/>
                  </a:lnTo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88663" y="3572256"/>
              <a:ext cx="1492885" cy="802005"/>
            </a:xfrm>
            <a:custGeom>
              <a:avLst/>
              <a:gdLst/>
              <a:ahLst/>
              <a:cxnLst/>
              <a:rect l="l" t="t" r="r" b="b"/>
              <a:pathLst>
                <a:path w="1492885" h="802004">
                  <a:moveTo>
                    <a:pt x="1492758" y="448056"/>
                  </a:moveTo>
                  <a:lnTo>
                    <a:pt x="745998" y="0"/>
                  </a:lnTo>
                  <a:lnTo>
                    <a:pt x="0" y="448056"/>
                  </a:lnTo>
                  <a:lnTo>
                    <a:pt x="589681" y="801624"/>
                  </a:lnTo>
                  <a:lnTo>
                    <a:pt x="902474" y="801624"/>
                  </a:lnTo>
                  <a:lnTo>
                    <a:pt x="1492758" y="448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8663" y="3572256"/>
              <a:ext cx="1492885" cy="802005"/>
            </a:xfrm>
            <a:custGeom>
              <a:avLst/>
              <a:gdLst/>
              <a:ahLst/>
              <a:cxnLst/>
              <a:rect l="l" t="t" r="r" b="b"/>
              <a:pathLst>
                <a:path w="1492885" h="802004">
                  <a:moveTo>
                    <a:pt x="0" y="448056"/>
                  </a:moveTo>
                  <a:lnTo>
                    <a:pt x="745998" y="0"/>
                  </a:lnTo>
                  <a:lnTo>
                    <a:pt x="1492758" y="448056"/>
                  </a:lnTo>
                  <a:lnTo>
                    <a:pt x="902474" y="801624"/>
                  </a:lnTo>
                </a:path>
                <a:path w="1492885" h="802004">
                  <a:moveTo>
                    <a:pt x="589681" y="801624"/>
                  </a:moveTo>
                  <a:lnTo>
                    <a:pt x="0" y="448056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09720" y="3889501"/>
            <a:ext cx="84963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0" dirty="0">
                <a:latin typeface="Arial"/>
                <a:cs typeface="Arial"/>
              </a:rPr>
              <a:t>Mengambil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524692" y="3387090"/>
            <a:ext cx="4505960" cy="813435"/>
            <a:chOff x="4524692" y="3387090"/>
            <a:chExt cx="4505960" cy="813435"/>
          </a:xfrm>
        </p:grpSpPr>
        <p:sp>
          <p:nvSpPr>
            <p:cNvPr id="60" name="object 60"/>
            <p:cNvSpPr/>
            <p:nvPr/>
          </p:nvSpPr>
          <p:spPr>
            <a:xfrm>
              <a:off x="4532312" y="3394710"/>
              <a:ext cx="2540" cy="177800"/>
            </a:xfrm>
            <a:custGeom>
              <a:avLst/>
              <a:gdLst/>
              <a:ahLst/>
              <a:cxnLst/>
              <a:rect l="l" t="t" r="r" b="b"/>
              <a:pathLst>
                <a:path w="2539" h="177800">
                  <a:moveTo>
                    <a:pt x="2349" y="177545"/>
                  </a:moveTo>
                  <a:lnTo>
                    <a:pt x="0" y="0"/>
                  </a:lnTo>
                </a:path>
              </a:pathLst>
            </a:custGeom>
            <a:ln w="15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65414" y="3848862"/>
              <a:ext cx="756920" cy="342900"/>
            </a:xfrm>
            <a:custGeom>
              <a:avLst/>
              <a:gdLst/>
              <a:ahLst/>
              <a:cxnLst/>
              <a:rect l="l" t="t" r="r" b="b"/>
              <a:pathLst>
                <a:path w="756920" h="342900">
                  <a:moveTo>
                    <a:pt x="756666" y="171449"/>
                  </a:moveTo>
                  <a:lnTo>
                    <a:pt x="723138" y="100583"/>
                  </a:lnTo>
                  <a:lnTo>
                    <a:pt x="685800" y="70103"/>
                  </a:lnTo>
                  <a:lnTo>
                    <a:pt x="630936" y="43433"/>
                  </a:lnTo>
                  <a:lnTo>
                    <a:pt x="567690" y="22097"/>
                  </a:lnTo>
                  <a:lnTo>
                    <a:pt x="496062" y="3809"/>
                  </a:lnTo>
                  <a:lnTo>
                    <a:pt x="416052" y="0"/>
                  </a:lnTo>
                  <a:lnTo>
                    <a:pt x="340614" y="0"/>
                  </a:lnTo>
                  <a:lnTo>
                    <a:pt x="260604" y="3809"/>
                  </a:lnTo>
                  <a:lnTo>
                    <a:pt x="188976" y="22097"/>
                  </a:lnTo>
                  <a:lnTo>
                    <a:pt x="125730" y="43434"/>
                  </a:lnTo>
                  <a:lnTo>
                    <a:pt x="71627" y="70104"/>
                  </a:lnTo>
                  <a:lnTo>
                    <a:pt x="33527" y="100584"/>
                  </a:lnTo>
                  <a:lnTo>
                    <a:pt x="8381" y="136398"/>
                  </a:lnTo>
                  <a:lnTo>
                    <a:pt x="0" y="171450"/>
                  </a:lnTo>
                  <a:lnTo>
                    <a:pt x="8382" y="206501"/>
                  </a:lnTo>
                  <a:lnTo>
                    <a:pt x="33528" y="241554"/>
                  </a:lnTo>
                  <a:lnTo>
                    <a:pt x="71628" y="272796"/>
                  </a:lnTo>
                  <a:lnTo>
                    <a:pt x="125730" y="298704"/>
                  </a:lnTo>
                  <a:lnTo>
                    <a:pt x="188976" y="320802"/>
                  </a:lnTo>
                  <a:lnTo>
                    <a:pt x="260604" y="333755"/>
                  </a:lnTo>
                  <a:lnTo>
                    <a:pt x="340614" y="342900"/>
                  </a:lnTo>
                  <a:lnTo>
                    <a:pt x="416052" y="342900"/>
                  </a:lnTo>
                  <a:lnTo>
                    <a:pt x="496062" y="333755"/>
                  </a:lnTo>
                  <a:lnTo>
                    <a:pt x="567690" y="320802"/>
                  </a:lnTo>
                  <a:lnTo>
                    <a:pt x="630936" y="298703"/>
                  </a:lnTo>
                  <a:lnTo>
                    <a:pt x="685800" y="272795"/>
                  </a:lnTo>
                  <a:lnTo>
                    <a:pt x="723138" y="241553"/>
                  </a:lnTo>
                  <a:lnTo>
                    <a:pt x="748284" y="206501"/>
                  </a:lnTo>
                  <a:lnTo>
                    <a:pt x="756666" y="171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65414" y="3848862"/>
              <a:ext cx="756920" cy="342900"/>
            </a:xfrm>
            <a:custGeom>
              <a:avLst/>
              <a:gdLst/>
              <a:ahLst/>
              <a:cxnLst/>
              <a:rect l="l" t="t" r="r" b="b"/>
              <a:pathLst>
                <a:path w="756920" h="342900">
                  <a:moveTo>
                    <a:pt x="0" y="171450"/>
                  </a:moveTo>
                  <a:lnTo>
                    <a:pt x="33527" y="100584"/>
                  </a:lnTo>
                  <a:lnTo>
                    <a:pt x="71627" y="70104"/>
                  </a:lnTo>
                  <a:lnTo>
                    <a:pt x="125730" y="43434"/>
                  </a:lnTo>
                  <a:lnTo>
                    <a:pt x="188976" y="22097"/>
                  </a:lnTo>
                  <a:lnTo>
                    <a:pt x="260604" y="3809"/>
                  </a:lnTo>
                  <a:lnTo>
                    <a:pt x="340614" y="0"/>
                  </a:lnTo>
                  <a:lnTo>
                    <a:pt x="416052" y="0"/>
                  </a:lnTo>
                  <a:lnTo>
                    <a:pt x="496062" y="3809"/>
                  </a:lnTo>
                  <a:lnTo>
                    <a:pt x="567690" y="22097"/>
                  </a:lnTo>
                  <a:lnTo>
                    <a:pt x="630936" y="43433"/>
                  </a:lnTo>
                  <a:lnTo>
                    <a:pt x="685800" y="70103"/>
                  </a:lnTo>
                  <a:lnTo>
                    <a:pt x="723138" y="100583"/>
                  </a:lnTo>
                  <a:lnTo>
                    <a:pt x="748284" y="136397"/>
                  </a:lnTo>
                  <a:lnTo>
                    <a:pt x="756666" y="171449"/>
                  </a:lnTo>
                  <a:lnTo>
                    <a:pt x="748284" y="206501"/>
                  </a:lnTo>
                  <a:lnTo>
                    <a:pt x="723138" y="241553"/>
                  </a:lnTo>
                  <a:lnTo>
                    <a:pt x="685800" y="272795"/>
                  </a:lnTo>
                  <a:lnTo>
                    <a:pt x="630936" y="298703"/>
                  </a:lnTo>
                  <a:lnTo>
                    <a:pt x="567690" y="320802"/>
                  </a:lnTo>
                  <a:lnTo>
                    <a:pt x="496062" y="333755"/>
                  </a:lnTo>
                  <a:lnTo>
                    <a:pt x="416052" y="342900"/>
                  </a:lnTo>
                  <a:lnTo>
                    <a:pt x="340614" y="342900"/>
                  </a:lnTo>
                  <a:lnTo>
                    <a:pt x="260604" y="333755"/>
                  </a:lnTo>
                  <a:lnTo>
                    <a:pt x="188976" y="320802"/>
                  </a:lnTo>
                  <a:lnTo>
                    <a:pt x="125730" y="298704"/>
                  </a:lnTo>
                  <a:lnTo>
                    <a:pt x="71628" y="272796"/>
                  </a:lnTo>
                  <a:lnTo>
                    <a:pt x="33528" y="241554"/>
                  </a:lnTo>
                  <a:lnTo>
                    <a:pt x="8382" y="206501"/>
                  </a:lnTo>
                  <a:lnTo>
                    <a:pt x="0" y="171450"/>
                  </a:lnTo>
                  <a:close/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678166" y="3874261"/>
            <a:ext cx="116776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7695" algn="l"/>
                <a:tab pos="775335" algn="l"/>
              </a:tabLst>
            </a:pPr>
            <a:r>
              <a:rPr sz="1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500" spc="-5" dirty="0">
                <a:latin typeface="Arial"/>
                <a:cs typeface="Arial"/>
              </a:rPr>
              <a:t>	</a:t>
            </a:r>
            <a:r>
              <a:rPr sz="1500" spc="-10" dirty="0">
                <a:latin typeface="Arial"/>
                <a:cs typeface="Arial"/>
              </a:rPr>
              <a:t>SKS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03504" y="4012691"/>
            <a:ext cx="8845550" cy="1340485"/>
            <a:chOff x="603504" y="4012691"/>
            <a:chExt cx="8845550" cy="1340485"/>
          </a:xfrm>
        </p:grpSpPr>
        <p:sp>
          <p:nvSpPr>
            <p:cNvPr id="65" name="object 65"/>
            <p:cNvSpPr/>
            <p:nvPr/>
          </p:nvSpPr>
          <p:spPr>
            <a:xfrm>
              <a:off x="2956559" y="4020311"/>
              <a:ext cx="832485" cy="0"/>
            </a:xfrm>
            <a:custGeom>
              <a:avLst/>
              <a:gdLst/>
              <a:ahLst/>
              <a:cxnLst/>
              <a:rect l="l" t="t" r="r" b="b"/>
              <a:pathLst>
                <a:path w="832485">
                  <a:moveTo>
                    <a:pt x="832103" y="0"/>
                  </a:moveTo>
                  <a:lnTo>
                    <a:pt x="0" y="0"/>
                  </a:lnTo>
                </a:path>
              </a:pathLst>
            </a:custGeom>
            <a:ln w="15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81421" y="4020311"/>
              <a:ext cx="894715" cy="0"/>
            </a:xfrm>
            <a:custGeom>
              <a:avLst/>
              <a:gdLst/>
              <a:ahLst/>
              <a:cxnLst/>
              <a:rect l="l" t="t" r="r" b="b"/>
              <a:pathLst>
                <a:path w="894714">
                  <a:moveTo>
                    <a:pt x="0" y="0"/>
                  </a:moveTo>
                  <a:lnTo>
                    <a:pt x="894588" y="0"/>
                  </a:lnTo>
                </a:path>
              </a:pathLst>
            </a:custGeom>
            <a:ln w="15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3418" y="4398263"/>
              <a:ext cx="1270" cy="356235"/>
            </a:xfrm>
            <a:custGeom>
              <a:avLst/>
              <a:gdLst/>
              <a:ahLst/>
              <a:cxnLst/>
              <a:rect l="l" t="t" r="r" b="b"/>
              <a:pathLst>
                <a:path w="1270" h="356235">
                  <a:moveTo>
                    <a:pt x="0" y="0"/>
                  </a:moveTo>
                  <a:lnTo>
                    <a:pt x="762" y="355854"/>
                  </a:lnTo>
                </a:path>
              </a:pathLst>
            </a:custGeom>
            <a:ln w="15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47265" y="4695443"/>
              <a:ext cx="989965" cy="453390"/>
            </a:xfrm>
            <a:custGeom>
              <a:avLst/>
              <a:gdLst/>
              <a:ahLst/>
              <a:cxnLst/>
              <a:rect l="l" t="t" r="r" b="b"/>
              <a:pathLst>
                <a:path w="989964" h="453389">
                  <a:moveTo>
                    <a:pt x="0" y="227075"/>
                  </a:moveTo>
                  <a:lnTo>
                    <a:pt x="11429" y="180593"/>
                  </a:lnTo>
                  <a:lnTo>
                    <a:pt x="44195" y="134111"/>
                  </a:lnTo>
                  <a:lnTo>
                    <a:pt x="93725" y="92963"/>
                  </a:lnTo>
                  <a:lnTo>
                    <a:pt x="165354" y="57911"/>
                  </a:lnTo>
                  <a:lnTo>
                    <a:pt x="247650" y="28955"/>
                  </a:lnTo>
                  <a:lnTo>
                    <a:pt x="341376" y="6095"/>
                  </a:lnTo>
                  <a:lnTo>
                    <a:pt x="445770" y="0"/>
                  </a:lnTo>
                  <a:lnTo>
                    <a:pt x="544830" y="0"/>
                  </a:lnTo>
                  <a:lnTo>
                    <a:pt x="649224" y="6095"/>
                  </a:lnTo>
                  <a:lnTo>
                    <a:pt x="742188" y="28955"/>
                  </a:lnTo>
                  <a:lnTo>
                    <a:pt x="825246" y="57911"/>
                  </a:lnTo>
                  <a:lnTo>
                    <a:pt x="896112" y="92963"/>
                  </a:lnTo>
                  <a:lnTo>
                    <a:pt x="945641" y="134111"/>
                  </a:lnTo>
                  <a:lnTo>
                    <a:pt x="979169" y="180593"/>
                  </a:lnTo>
                  <a:lnTo>
                    <a:pt x="989838" y="227075"/>
                  </a:lnTo>
                  <a:lnTo>
                    <a:pt x="979169" y="273557"/>
                  </a:lnTo>
                  <a:lnTo>
                    <a:pt x="945641" y="320039"/>
                  </a:lnTo>
                  <a:lnTo>
                    <a:pt x="896112" y="360425"/>
                  </a:lnTo>
                  <a:lnTo>
                    <a:pt x="825246" y="395477"/>
                  </a:lnTo>
                  <a:lnTo>
                    <a:pt x="742188" y="424433"/>
                  </a:lnTo>
                  <a:lnTo>
                    <a:pt x="649224" y="441959"/>
                  </a:lnTo>
                  <a:lnTo>
                    <a:pt x="544830" y="453389"/>
                  </a:lnTo>
                  <a:lnTo>
                    <a:pt x="445770" y="453389"/>
                  </a:lnTo>
                  <a:lnTo>
                    <a:pt x="341376" y="441959"/>
                  </a:lnTo>
                  <a:lnTo>
                    <a:pt x="247650" y="424433"/>
                  </a:lnTo>
                  <a:lnTo>
                    <a:pt x="165354" y="395477"/>
                  </a:lnTo>
                  <a:lnTo>
                    <a:pt x="93726" y="360425"/>
                  </a:lnTo>
                  <a:lnTo>
                    <a:pt x="44196" y="320039"/>
                  </a:lnTo>
                  <a:lnTo>
                    <a:pt x="11430" y="273557"/>
                  </a:lnTo>
                  <a:lnTo>
                    <a:pt x="0" y="227075"/>
                  </a:lnTo>
                  <a:close/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42465" y="4373879"/>
              <a:ext cx="1514475" cy="71755"/>
            </a:xfrm>
            <a:custGeom>
              <a:avLst/>
              <a:gdLst/>
              <a:ahLst/>
              <a:cxnLst/>
              <a:rect l="l" t="t" r="r" b="b"/>
              <a:pathLst>
                <a:path w="1514475" h="71754">
                  <a:moveTo>
                    <a:pt x="0" y="0"/>
                  </a:moveTo>
                  <a:lnTo>
                    <a:pt x="0" y="71628"/>
                  </a:lnTo>
                  <a:lnTo>
                    <a:pt x="1514094" y="71628"/>
                  </a:lnTo>
                  <a:lnTo>
                    <a:pt x="1514094" y="0"/>
                  </a:lnTo>
                </a:path>
              </a:pathLst>
            </a:custGeom>
            <a:ln w="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19656" y="4758689"/>
              <a:ext cx="840740" cy="327660"/>
            </a:xfrm>
            <a:custGeom>
              <a:avLst/>
              <a:gdLst/>
              <a:ahLst/>
              <a:cxnLst/>
              <a:rect l="l" t="t" r="r" b="b"/>
              <a:pathLst>
                <a:path w="840739" h="327660">
                  <a:moveTo>
                    <a:pt x="0" y="163829"/>
                  </a:moveTo>
                  <a:lnTo>
                    <a:pt x="37337" y="96773"/>
                  </a:lnTo>
                  <a:lnTo>
                    <a:pt x="79247" y="67055"/>
                  </a:lnTo>
                  <a:lnTo>
                    <a:pt x="140208" y="41909"/>
                  </a:lnTo>
                  <a:lnTo>
                    <a:pt x="210311" y="20573"/>
                  </a:lnTo>
                  <a:lnTo>
                    <a:pt x="289560" y="3809"/>
                  </a:lnTo>
                  <a:lnTo>
                    <a:pt x="377952" y="0"/>
                  </a:lnTo>
                  <a:lnTo>
                    <a:pt x="462534" y="0"/>
                  </a:lnTo>
                  <a:lnTo>
                    <a:pt x="550926" y="3809"/>
                  </a:lnTo>
                  <a:lnTo>
                    <a:pt x="630174" y="20573"/>
                  </a:lnTo>
                  <a:lnTo>
                    <a:pt x="700278" y="41909"/>
                  </a:lnTo>
                  <a:lnTo>
                    <a:pt x="761238" y="67055"/>
                  </a:lnTo>
                  <a:lnTo>
                    <a:pt x="803148" y="96773"/>
                  </a:lnTo>
                  <a:lnTo>
                    <a:pt x="831341" y="130301"/>
                  </a:lnTo>
                  <a:lnTo>
                    <a:pt x="840486" y="163829"/>
                  </a:lnTo>
                  <a:lnTo>
                    <a:pt x="831341" y="197357"/>
                  </a:lnTo>
                  <a:lnTo>
                    <a:pt x="803148" y="230885"/>
                  </a:lnTo>
                  <a:lnTo>
                    <a:pt x="761238" y="260603"/>
                  </a:lnTo>
                  <a:lnTo>
                    <a:pt x="700278" y="285749"/>
                  </a:lnTo>
                  <a:lnTo>
                    <a:pt x="630174" y="307085"/>
                  </a:lnTo>
                  <a:lnTo>
                    <a:pt x="550926" y="319277"/>
                  </a:lnTo>
                  <a:lnTo>
                    <a:pt x="462534" y="327659"/>
                  </a:lnTo>
                  <a:lnTo>
                    <a:pt x="377952" y="327659"/>
                  </a:lnTo>
                  <a:lnTo>
                    <a:pt x="289560" y="319277"/>
                  </a:lnTo>
                  <a:lnTo>
                    <a:pt x="210311" y="307085"/>
                  </a:lnTo>
                  <a:lnTo>
                    <a:pt x="140208" y="285749"/>
                  </a:lnTo>
                  <a:lnTo>
                    <a:pt x="79248" y="260603"/>
                  </a:lnTo>
                  <a:lnTo>
                    <a:pt x="37338" y="230885"/>
                  </a:lnTo>
                  <a:lnTo>
                    <a:pt x="9144" y="197357"/>
                  </a:lnTo>
                  <a:lnTo>
                    <a:pt x="0" y="163829"/>
                  </a:lnTo>
                  <a:close/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06600" y="4794758"/>
            <a:ext cx="51244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Ho</a:t>
            </a:r>
            <a:r>
              <a:rPr sz="1300" dirty="0">
                <a:latin typeface="Arial"/>
                <a:cs typeface="Arial"/>
              </a:rPr>
              <a:t>b</a:t>
            </a:r>
            <a:r>
              <a:rPr sz="1300" spc="10" dirty="0">
                <a:latin typeface="Arial"/>
                <a:cs typeface="Arial"/>
              </a:rPr>
              <a:t>by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234945" y="4371657"/>
            <a:ext cx="5458460" cy="779145"/>
            <a:chOff x="2234945" y="4371657"/>
            <a:chExt cx="5458460" cy="779145"/>
          </a:xfrm>
        </p:grpSpPr>
        <p:sp>
          <p:nvSpPr>
            <p:cNvPr id="74" name="object 74"/>
            <p:cNvSpPr/>
            <p:nvPr/>
          </p:nvSpPr>
          <p:spPr>
            <a:xfrm>
              <a:off x="2242565" y="4445508"/>
              <a:ext cx="0" cy="250190"/>
            </a:xfrm>
            <a:custGeom>
              <a:avLst/>
              <a:gdLst/>
              <a:ahLst/>
              <a:cxnLst/>
              <a:rect l="l" t="t" r="r" b="b"/>
              <a:pathLst>
                <a:path h="250189">
                  <a:moveTo>
                    <a:pt x="0" y="0"/>
                  </a:moveTo>
                  <a:lnTo>
                    <a:pt x="0" y="249936"/>
                  </a:lnTo>
                </a:path>
              </a:pathLst>
            </a:custGeom>
            <a:ln w="15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80225" y="4688586"/>
              <a:ext cx="989965" cy="453390"/>
            </a:xfrm>
            <a:custGeom>
              <a:avLst/>
              <a:gdLst/>
              <a:ahLst/>
              <a:cxnLst/>
              <a:rect l="l" t="t" r="r" b="b"/>
              <a:pathLst>
                <a:path w="989965" h="453389">
                  <a:moveTo>
                    <a:pt x="989838" y="227075"/>
                  </a:moveTo>
                  <a:lnTo>
                    <a:pt x="978408" y="180593"/>
                  </a:lnTo>
                  <a:lnTo>
                    <a:pt x="945641" y="134111"/>
                  </a:lnTo>
                  <a:lnTo>
                    <a:pt x="896112" y="92963"/>
                  </a:lnTo>
                  <a:lnTo>
                    <a:pt x="824484" y="57911"/>
                  </a:lnTo>
                  <a:lnTo>
                    <a:pt x="742188" y="28955"/>
                  </a:lnTo>
                  <a:lnTo>
                    <a:pt x="648462" y="6095"/>
                  </a:lnTo>
                  <a:lnTo>
                    <a:pt x="544068" y="0"/>
                  </a:lnTo>
                  <a:lnTo>
                    <a:pt x="445008" y="0"/>
                  </a:lnTo>
                  <a:lnTo>
                    <a:pt x="340614" y="6095"/>
                  </a:lnTo>
                  <a:lnTo>
                    <a:pt x="247650" y="28955"/>
                  </a:lnTo>
                  <a:lnTo>
                    <a:pt x="164592" y="57911"/>
                  </a:lnTo>
                  <a:lnTo>
                    <a:pt x="93725" y="92963"/>
                  </a:lnTo>
                  <a:lnTo>
                    <a:pt x="44195" y="134111"/>
                  </a:lnTo>
                  <a:lnTo>
                    <a:pt x="10667" y="180593"/>
                  </a:lnTo>
                  <a:lnTo>
                    <a:pt x="0" y="227075"/>
                  </a:lnTo>
                  <a:lnTo>
                    <a:pt x="10668" y="273557"/>
                  </a:lnTo>
                  <a:lnTo>
                    <a:pt x="44196" y="320039"/>
                  </a:lnTo>
                  <a:lnTo>
                    <a:pt x="93726" y="360425"/>
                  </a:lnTo>
                  <a:lnTo>
                    <a:pt x="164592" y="395477"/>
                  </a:lnTo>
                  <a:lnTo>
                    <a:pt x="247650" y="424433"/>
                  </a:lnTo>
                  <a:lnTo>
                    <a:pt x="340614" y="441959"/>
                  </a:lnTo>
                  <a:lnTo>
                    <a:pt x="445008" y="453389"/>
                  </a:lnTo>
                  <a:lnTo>
                    <a:pt x="544068" y="453389"/>
                  </a:lnTo>
                  <a:lnTo>
                    <a:pt x="648462" y="441959"/>
                  </a:lnTo>
                  <a:lnTo>
                    <a:pt x="742188" y="424433"/>
                  </a:lnTo>
                  <a:lnTo>
                    <a:pt x="824484" y="395477"/>
                  </a:lnTo>
                  <a:lnTo>
                    <a:pt x="896112" y="360425"/>
                  </a:lnTo>
                  <a:lnTo>
                    <a:pt x="945641" y="320039"/>
                  </a:lnTo>
                  <a:lnTo>
                    <a:pt x="978408" y="273557"/>
                  </a:lnTo>
                  <a:lnTo>
                    <a:pt x="989838" y="227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80225" y="4688586"/>
              <a:ext cx="989965" cy="453390"/>
            </a:xfrm>
            <a:custGeom>
              <a:avLst/>
              <a:gdLst/>
              <a:ahLst/>
              <a:cxnLst/>
              <a:rect l="l" t="t" r="r" b="b"/>
              <a:pathLst>
                <a:path w="989965" h="453389">
                  <a:moveTo>
                    <a:pt x="0" y="227075"/>
                  </a:moveTo>
                  <a:lnTo>
                    <a:pt x="10667" y="180593"/>
                  </a:lnTo>
                  <a:lnTo>
                    <a:pt x="44195" y="134111"/>
                  </a:lnTo>
                  <a:lnTo>
                    <a:pt x="93725" y="92963"/>
                  </a:lnTo>
                  <a:lnTo>
                    <a:pt x="164592" y="57911"/>
                  </a:lnTo>
                  <a:lnTo>
                    <a:pt x="247650" y="28955"/>
                  </a:lnTo>
                  <a:lnTo>
                    <a:pt x="340614" y="6095"/>
                  </a:lnTo>
                  <a:lnTo>
                    <a:pt x="445008" y="0"/>
                  </a:lnTo>
                  <a:lnTo>
                    <a:pt x="544068" y="0"/>
                  </a:lnTo>
                  <a:lnTo>
                    <a:pt x="648462" y="6095"/>
                  </a:lnTo>
                  <a:lnTo>
                    <a:pt x="742188" y="28955"/>
                  </a:lnTo>
                  <a:lnTo>
                    <a:pt x="824484" y="57911"/>
                  </a:lnTo>
                  <a:lnTo>
                    <a:pt x="896112" y="92963"/>
                  </a:lnTo>
                  <a:lnTo>
                    <a:pt x="945641" y="134111"/>
                  </a:lnTo>
                  <a:lnTo>
                    <a:pt x="978408" y="180593"/>
                  </a:lnTo>
                  <a:lnTo>
                    <a:pt x="989838" y="227075"/>
                  </a:lnTo>
                  <a:lnTo>
                    <a:pt x="978408" y="273557"/>
                  </a:lnTo>
                  <a:lnTo>
                    <a:pt x="945641" y="320039"/>
                  </a:lnTo>
                  <a:lnTo>
                    <a:pt x="896112" y="360425"/>
                  </a:lnTo>
                  <a:lnTo>
                    <a:pt x="824484" y="395477"/>
                  </a:lnTo>
                  <a:lnTo>
                    <a:pt x="742188" y="424433"/>
                  </a:lnTo>
                  <a:lnTo>
                    <a:pt x="648462" y="441959"/>
                  </a:lnTo>
                  <a:lnTo>
                    <a:pt x="544068" y="453389"/>
                  </a:lnTo>
                  <a:lnTo>
                    <a:pt x="445008" y="453389"/>
                  </a:lnTo>
                  <a:lnTo>
                    <a:pt x="340614" y="441959"/>
                  </a:lnTo>
                  <a:lnTo>
                    <a:pt x="247650" y="424433"/>
                  </a:lnTo>
                  <a:lnTo>
                    <a:pt x="164592" y="395477"/>
                  </a:lnTo>
                  <a:lnTo>
                    <a:pt x="93726" y="360425"/>
                  </a:lnTo>
                  <a:lnTo>
                    <a:pt x="44196" y="320039"/>
                  </a:lnTo>
                  <a:lnTo>
                    <a:pt x="10668" y="273557"/>
                  </a:lnTo>
                  <a:lnTo>
                    <a:pt x="0" y="227075"/>
                  </a:lnTo>
                  <a:close/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76010" y="4373118"/>
              <a:ext cx="1515110" cy="25400"/>
            </a:xfrm>
            <a:custGeom>
              <a:avLst/>
              <a:gdLst/>
              <a:ahLst/>
              <a:cxnLst/>
              <a:rect l="l" t="t" r="r" b="b"/>
              <a:pathLst>
                <a:path w="1515109" h="25400">
                  <a:moveTo>
                    <a:pt x="1514856" y="25146"/>
                  </a:moveTo>
                  <a:lnTo>
                    <a:pt x="151485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514856" y="25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76010" y="4373880"/>
              <a:ext cx="1515110" cy="24765"/>
            </a:xfrm>
            <a:custGeom>
              <a:avLst/>
              <a:gdLst/>
              <a:ahLst/>
              <a:cxnLst/>
              <a:rect l="l" t="t" r="r" b="b"/>
              <a:pathLst>
                <a:path w="1515109" h="24764">
                  <a:moveTo>
                    <a:pt x="0" y="0"/>
                  </a:moveTo>
                  <a:lnTo>
                    <a:pt x="0" y="24384"/>
                  </a:lnTo>
                  <a:lnTo>
                    <a:pt x="1514856" y="24384"/>
                  </a:lnTo>
                  <a:lnTo>
                    <a:pt x="1514856" y="0"/>
                  </a:lnTo>
                </a:path>
              </a:pathLst>
            </a:custGeom>
            <a:ln w="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51854" y="4751832"/>
              <a:ext cx="841375" cy="327660"/>
            </a:xfrm>
            <a:custGeom>
              <a:avLst/>
              <a:gdLst/>
              <a:ahLst/>
              <a:cxnLst/>
              <a:rect l="l" t="t" r="r" b="b"/>
              <a:pathLst>
                <a:path w="841375" h="327660">
                  <a:moveTo>
                    <a:pt x="841247" y="163829"/>
                  </a:moveTo>
                  <a:lnTo>
                    <a:pt x="803910" y="96773"/>
                  </a:lnTo>
                  <a:lnTo>
                    <a:pt x="761238" y="67055"/>
                  </a:lnTo>
                  <a:lnTo>
                    <a:pt x="701040" y="41909"/>
                  </a:lnTo>
                  <a:lnTo>
                    <a:pt x="630936" y="20573"/>
                  </a:lnTo>
                  <a:lnTo>
                    <a:pt x="551688" y="3809"/>
                  </a:lnTo>
                  <a:lnTo>
                    <a:pt x="462534" y="0"/>
                  </a:lnTo>
                  <a:lnTo>
                    <a:pt x="378714" y="0"/>
                  </a:lnTo>
                  <a:lnTo>
                    <a:pt x="289560" y="3809"/>
                  </a:lnTo>
                  <a:lnTo>
                    <a:pt x="210311" y="20573"/>
                  </a:lnTo>
                  <a:lnTo>
                    <a:pt x="140208" y="41909"/>
                  </a:lnTo>
                  <a:lnTo>
                    <a:pt x="80009" y="67055"/>
                  </a:lnTo>
                  <a:lnTo>
                    <a:pt x="37337" y="96773"/>
                  </a:lnTo>
                  <a:lnTo>
                    <a:pt x="9905" y="130301"/>
                  </a:lnTo>
                  <a:lnTo>
                    <a:pt x="0" y="163829"/>
                  </a:lnTo>
                  <a:lnTo>
                    <a:pt x="9906" y="197357"/>
                  </a:lnTo>
                  <a:lnTo>
                    <a:pt x="37338" y="230885"/>
                  </a:lnTo>
                  <a:lnTo>
                    <a:pt x="80010" y="260603"/>
                  </a:lnTo>
                  <a:lnTo>
                    <a:pt x="140208" y="285749"/>
                  </a:lnTo>
                  <a:lnTo>
                    <a:pt x="210311" y="307085"/>
                  </a:lnTo>
                  <a:lnTo>
                    <a:pt x="289560" y="319277"/>
                  </a:lnTo>
                  <a:lnTo>
                    <a:pt x="378714" y="327659"/>
                  </a:lnTo>
                  <a:lnTo>
                    <a:pt x="462534" y="327659"/>
                  </a:lnTo>
                  <a:lnTo>
                    <a:pt x="551688" y="319277"/>
                  </a:lnTo>
                  <a:lnTo>
                    <a:pt x="630936" y="307085"/>
                  </a:lnTo>
                  <a:lnTo>
                    <a:pt x="701040" y="285749"/>
                  </a:lnTo>
                  <a:lnTo>
                    <a:pt x="761238" y="260603"/>
                  </a:lnTo>
                  <a:lnTo>
                    <a:pt x="803910" y="230885"/>
                  </a:lnTo>
                  <a:lnTo>
                    <a:pt x="831341" y="197357"/>
                  </a:lnTo>
                  <a:lnTo>
                    <a:pt x="841247" y="163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51854" y="4751832"/>
              <a:ext cx="841375" cy="327660"/>
            </a:xfrm>
            <a:custGeom>
              <a:avLst/>
              <a:gdLst/>
              <a:ahLst/>
              <a:cxnLst/>
              <a:rect l="l" t="t" r="r" b="b"/>
              <a:pathLst>
                <a:path w="841375" h="327660">
                  <a:moveTo>
                    <a:pt x="0" y="163829"/>
                  </a:moveTo>
                  <a:lnTo>
                    <a:pt x="37337" y="96773"/>
                  </a:lnTo>
                  <a:lnTo>
                    <a:pt x="80009" y="67055"/>
                  </a:lnTo>
                  <a:lnTo>
                    <a:pt x="140208" y="41909"/>
                  </a:lnTo>
                  <a:lnTo>
                    <a:pt x="210311" y="20573"/>
                  </a:lnTo>
                  <a:lnTo>
                    <a:pt x="289560" y="3809"/>
                  </a:lnTo>
                  <a:lnTo>
                    <a:pt x="378714" y="0"/>
                  </a:lnTo>
                  <a:lnTo>
                    <a:pt x="462534" y="0"/>
                  </a:lnTo>
                  <a:lnTo>
                    <a:pt x="551688" y="3809"/>
                  </a:lnTo>
                  <a:lnTo>
                    <a:pt x="630936" y="20573"/>
                  </a:lnTo>
                  <a:lnTo>
                    <a:pt x="701040" y="41909"/>
                  </a:lnTo>
                  <a:lnTo>
                    <a:pt x="761238" y="67055"/>
                  </a:lnTo>
                  <a:lnTo>
                    <a:pt x="803910" y="96773"/>
                  </a:lnTo>
                  <a:lnTo>
                    <a:pt x="831341" y="130301"/>
                  </a:lnTo>
                  <a:lnTo>
                    <a:pt x="841247" y="163829"/>
                  </a:lnTo>
                  <a:lnTo>
                    <a:pt x="831341" y="197357"/>
                  </a:lnTo>
                  <a:lnTo>
                    <a:pt x="803910" y="230885"/>
                  </a:lnTo>
                  <a:lnTo>
                    <a:pt x="761238" y="260603"/>
                  </a:lnTo>
                  <a:lnTo>
                    <a:pt x="701040" y="285749"/>
                  </a:lnTo>
                  <a:lnTo>
                    <a:pt x="630936" y="307085"/>
                  </a:lnTo>
                  <a:lnTo>
                    <a:pt x="551688" y="319277"/>
                  </a:lnTo>
                  <a:lnTo>
                    <a:pt x="462534" y="327659"/>
                  </a:lnTo>
                  <a:lnTo>
                    <a:pt x="378714" y="327659"/>
                  </a:lnTo>
                  <a:lnTo>
                    <a:pt x="289560" y="319277"/>
                  </a:lnTo>
                  <a:lnTo>
                    <a:pt x="210311" y="307085"/>
                  </a:lnTo>
                  <a:lnTo>
                    <a:pt x="140208" y="285749"/>
                  </a:lnTo>
                  <a:lnTo>
                    <a:pt x="80010" y="260603"/>
                  </a:lnTo>
                  <a:lnTo>
                    <a:pt x="37338" y="230885"/>
                  </a:lnTo>
                  <a:lnTo>
                    <a:pt x="9906" y="197357"/>
                  </a:lnTo>
                  <a:lnTo>
                    <a:pt x="0" y="163829"/>
                  </a:lnTo>
                  <a:close/>
                </a:path>
              </a:pathLst>
            </a:custGeom>
            <a:ln w="16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522973" y="4807711"/>
            <a:ext cx="74485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5" dirty="0">
                <a:latin typeface="Arial"/>
                <a:cs typeface="Arial"/>
              </a:rPr>
              <a:t>Prasyarat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3504" y="4371340"/>
            <a:ext cx="8845550" cy="1960880"/>
            <a:chOff x="603504" y="4371340"/>
            <a:chExt cx="8845550" cy="1960880"/>
          </a:xfrm>
        </p:grpSpPr>
        <p:sp>
          <p:nvSpPr>
            <p:cNvPr id="83" name="object 83"/>
            <p:cNvSpPr/>
            <p:nvPr/>
          </p:nvSpPr>
          <p:spPr>
            <a:xfrm>
              <a:off x="4378345" y="4373880"/>
              <a:ext cx="313055" cy="93980"/>
            </a:xfrm>
            <a:custGeom>
              <a:avLst/>
              <a:gdLst/>
              <a:ahLst/>
              <a:cxnLst/>
              <a:rect l="l" t="t" r="r" b="b"/>
              <a:pathLst>
                <a:path w="313054" h="93979">
                  <a:moveTo>
                    <a:pt x="312792" y="0"/>
                  </a:moveTo>
                  <a:lnTo>
                    <a:pt x="156316" y="93725"/>
                  </a:ln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3504" y="5353050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86637" y="5213096"/>
            <a:ext cx="7999095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Penjelasan:</a:t>
            </a:r>
            <a:endParaRPr sz="2200">
              <a:latin typeface="Georgia"/>
              <a:cs typeface="Georgia"/>
            </a:endParaRPr>
          </a:p>
          <a:p>
            <a:pPr marL="281305" marR="5080" indent="-269240">
              <a:lnSpc>
                <a:spcPts val="2380"/>
              </a:lnSpc>
              <a:spcBef>
                <a:spcPts val="165"/>
              </a:spcBef>
              <a:buChar char="•"/>
              <a:tabLst>
                <a:tab pos="281305" algn="l"/>
                <a:tab pos="281940" algn="l"/>
              </a:tabLst>
            </a:pPr>
            <a:r>
              <a:rPr sz="2200" dirty="0">
                <a:latin typeface="Georgia"/>
                <a:cs typeface="Georgia"/>
              </a:rPr>
              <a:t>Bentuk ER diatas antara Mahasiswa Mengambil</a:t>
            </a:r>
            <a:r>
              <a:rPr sz="2200" spc="-1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Mata_Kuliah,  tentunya ada Nilai yang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dihasilkan.</a:t>
            </a:r>
            <a:endParaRPr sz="2200">
              <a:latin typeface="Georgia"/>
              <a:cs typeface="Georgia"/>
            </a:endParaRPr>
          </a:p>
          <a:p>
            <a:pPr marL="281305" indent="-269240">
              <a:lnSpc>
                <a:spcPts val="2335"/>
              </a:lnSpc>
              <a:buChar char="•"/>
              <a:tabLst>
                <a:tab pos="281305" algn="l"/>
                <a:tab pos="281940" algn="l"/>
              </a:tabLst>
            </a:pPr>
            <a:r>
              <a:rPr sz="2200" dirty="0">
                <a:latin typeface="Georgia"/>
                <a:cs typeface="Georgia"/>
              </a:rPr>
              <a:t>Dimana atribut nilai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ditempatkan?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03504" y="6332220"/>
            <a:ext cx="8845550" cy="834390"/>
            <a:chOff x="603504" y="6332220"/>
            <a:chExt cx="8845550" cy="834390"/>
          </a:xfrm>
        </p:grpSpPr>
        <p:sp>
          <p:nvSpPr>
            <p:cNvPr id="88" name="object 88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3504" y="6332220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873" y="797306"/>
            <a:ext cx="5470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Relasi dan </a:t>
            </a:r>
            <a:r>
              <a:rPr u="none" dirty="0">
                <a:solidFill>
                  <a:srgbClr val="7A989A"/>
                </a:solidFill>
              </a:rPr>
              <a:t>Rasio</a:t>
            </a:r>
            <a:r>
              <a:rPr u="none" spc="-10" dirty="0">
                <a:solidFill>
                  <a:srgbClr val="7A989A"/>
                </a:solidFill>
              </a:rPr>
              <a:t> Kardinalitas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730240"/>
            <a:chOff x="457200" y="1436369"/>
            <a:chExt cx="9144000" cy="5730240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5046" y="1927097"/>
              <a:ext cx="394970" cy="432434"/>
            </a:xfrm>
            <a:custGeom>
              <a:avLst/>
              <a:gdLst/>
              <a:ahLst/>
              <a:cxnLst/>
              <a:rect l="l" t="t" r="r" b="b"/>
              <a:pathLst>
                <a:path w="394970" h="432435">
                  <a:moveTo>
                    <a:pt x="0" y="432053"/>
                  </a:moveTo>
                  <a:lnTo>
                    <a:pt x="394715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6301" y="2143505"/>
              <a:ext cx="369570" cy="197485"/>
            </a:xfrm>
            <a:custGeom>
              <a:avLst/>
              <a:gdLst/>
              <a:ahLst/>
              <a:cxnLst/>
              <a:rect l="l" t="t" r="r" b="b"/>
              <a:pathLst>
                <a:path w="369569" h="197485">
                  <a:moveTo>
                    <a:pt x="369569" y="197358"/>
                  </a:moveTo>
                  <a:lnTo>
                    <a:pt x="0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1720" y="2331719"/>
              <a:ext cx="1176655" cy="83820"/>
            </a:xfrm>
            <a:custGeom>
              <a:avLst/>
              <a:gdLst/>
              <a:ahLst/>
              <a:cxnLst/>
              <a:rect l="l" t="t" r="r" b="b"/>
              <a:pathLst>
                <a:path w="1176654" h="83819">
                  <a:moveTo>
                    <a:pt x="1176528" y="83819"/>
                  </a:moveTo>
                  <a:lnTo>
                    <a:pt x="1176528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1176528" y="83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1720" y="2331719"/>
              <a:ext cx="1176655" cy="83820"/>
            </a:xfrm>
            <a:custGeom>
              <a:avLst/>
              <a:gdLst/>
              <a:ahLst/>
              <a:cxnLst/>
              <a:rect l="l" t="t" r="r" b="b"/>
              <a:pathLst>
                <a:path w="1176654" h="83819">
                  <a:moveTo>
                    <a:pt x="0" y="0"/>
                  </a:moveTo>
                  <a:lnTo>
                    <a:pt x="0" y="83820"/>
                  </a:lnTo>
                </a:path>
                <a:path w="1176654" h="83819">
                  <a:moveTo>
                    <a:pt x="1176528" y="83820"/>
                  </a:moveTo>
                  <a:lnTo>
                    <a:pt x="1176528" y="0"/>
                  </a:lnTo>
                  <a:lnTo>
                    <a:pt x="0" y="0"/>
                  </a:lnTo>
                </a:path>
              </a:pathLst>
            </a:custGeom>
            <a:ln w="3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6346" y="1903475"/>
              <a:ext cx="588645" cy="274955"/>
            </a:xfrm>
            <a:custGeom>
              <a:avLst/>
              <a:gdLst/>
              <a:ahLst/>
              <a:cxnLst/>
              <a:rect l="l" t="t" r="r" b="b"/>
              <a:pathLst>
                <a:path w="588644" h="274955">
                  <a:moveTo>
                    <a:pt x="588264" y="137160"/>
                  </a:moveTo>
                  <a:lnTo>
                    <a:pt x="562356" y="80772"/>
                  </a:lnTo>
                  <a:lnTo>
                    <a:pt x="532638" y="56388"/>
                  </a:lnTo>
                  <a:lnTo>
                    <a:pt x="489966" y="35052"/>
                  </a:lnTo>
                  <a:lnTo>
                    <a:pt x="441198" y="17526"/>
                  </a:lnTo>
                  <a:lnTo>
                    <a:pt x="385572" y="3810"/>
                  </a:lnTo>
                  <a:lnTo>
                    <a:pt x="326898" y="0"/>
                  </a:lnTo>
                  <a:lnTo>
                    <a:pt x="265176" y="0"/>
                  </a:lnTo>
                  <a:lnTo>
                    <a:pt x="202692" y="3810"/>
                  </a:lnTo>
                  <a:lnTo>
                    <a:pt x="147066" y="17526"/>
                  </a:lnTo>
                  <a:lnTo>
                    <a:pt x="98297" y="35052"/>
                  </a:lnTo>
                  <a:lnTo>
                    <a:pt x="55626" y="56388"/>
                  </a:lnTo>
                  <a:lnTo>
                    <a:pt x="25907" y="80772"/>
                  </a:lnTo>
                  <a:lnTo>
                    <a:pt x="0" y="137160"/>
                  </a:lnTo>
                  <a:lnTo>
                    <a:pt x="6858" y="165354"/>
                  </a:lnTo>
                  <a:lnTo>
                    <a:pt x="55626" y="217932"/>
                  </a:lnTo>
                  <a:lnTo>
                    <a:pt x="95592" y="238431"/>
                  </a:lnTo>
                  <a:lnTo>
                    <a:pt x="140705" y="254384"/>
                  </a:lnTo>
                  <a:lnTo>
                    <a:pt x="189679" y="265787"/>
                  </a:lnTo>
                  <a:lnTo>
                    <a:pt x="241229" y="272636"/>
                  </a:lnTo>
                  <a:lnTo>
                    <a:pt x="294070" y="274929"/>
                  </a:lnTo>
                  <a:lnTo>
                    <a:pt x="346915" y="272662"/>
                  </a:lnTo>
                  <a:lnTo>
                    <a:pt x="398480" y="265832"/>
                  </a:lnTo>
                  <a:lnTo>
                    <a:pt x="447479" y="254436"/>
                  </a:lnTo>
                  <a:lnTo>
                    <a:pt x="492627" y="238470"/>
                  </a:lnTo>
                  <a:lnTo>
                    <a:pt x="532638" y="217932"/>
                  </a:lnTo>
                  <a:lnTo>
                    <a:pt x="562356" y="193548"/>
                  </a:lnTo>
                  <a:lnTo>
                    <a:pt x="588264" y="137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6346" y="1903475"/>
              <a:ext cx="588645" cy="274955"/>
            </a:xfrm>
            <a:custGeom>
              <a:avLst/>
              <a:gdLst/>
              <a:ahLst/>
              <a:cxnLst/>
              <a:rect l="l" t="t" r="r" b="b"/>
              <a:pathLst>
                <a:path w="588644" h="274955">
                  <a:moveTo>
                    <a:pt x="0" y="137160"/>
                  </a:moveTo>
                  <a:lnTo>
                    <a:pt x="25907" y="80772"/>
                  </a:lnTo>
                  <a:lnTo>
                    <a:pt x="55626" y="56388"/>
                  </a:lnTo>
                  <a:lnTo>
                    <a:pt x="98297" y="35052"/>
                  </a:lnTo>
                  <a:lnTo>
                    <a:pt x="147066" y="17526"/>
                  </a:lnTo>
                  <a:lnTo>
                    <a:pt x="202692" y="3810"/>
                  </a:lnTo>
                  <a:lnTo>
                    <a:pt x="265176" y="0"/>
                  </a:lnTo>
                  <a:lnTo>
                    <a:pt x="326898" y="0"/>
                  </a:lnTo>
                  <a:lnTo>
                    <a:pt x="385572" y="3810"/>
                  </a:lnTo>
                  <a:lnTo>
                    <a:pt x="441198" y="17526"/>
                  </a:lnTo>
                  <a:lnTo>
                    <a:pt x="489966" y="35052"/>
                  </a:lnTo>
                  <a:lnTo>
                    <a:pt x="532638" y="56388"/>
                  </a:lnTo>
                  <a:lnTo>
                    <a:pt x="562356" y="80772"/>
                  </a:lnTo>
                  <a:lnTo>
                    <a:pt x="588264" y="137160"/>
                  </a:lnTo>
                  <a:lnTo>
                    <a:pt x="581406" y="165354"/>
                  </a:lnTo>
                  <a:lnTo>
                    <a:pt x="532638" y="217932"/>
                  </a:lnTo>
                  <a:lnTo>
                    <a:pt x="492627" y="238470"/>
                  </a:lnTo>
                  <a:lnTo>
                    <a:pt x="447479" y="254436"/>
                  </a:lnTo>
                  <a:lnTo>
                    <a:pt x="398480" y="265832"/>
                  </a:lnTo>
                  <a:lnTo>
                    <a:pt x="346915" y="272662"/>
                  </a:lnTo>
                  <a:lnTo>
                    <a:pt x="294070" y="274929"/>
                  </a:lnTo>
                  <a:lnTo>
                    <a:pt x="241229" y="272636"/>
                  </a:lnTo>
                  <a:lnTo>
                    <a:pt x="189679" y="265787"/>
                  </a:lnTo>
                  <a:lnTo>
                    <a:pt x="140705" y="254384"/>
                  </a:lnTo>
                  <a:lnTo>
                    <a:pt x="95592" y="238431"/>
                  </a:lnTo>
                  <a:lnTo>
                    <a:pt x="55626" y="217932"/>
                  </a:lnTo>
                  <a:lnTo>
                    <a:pt x="25908" y="193548"/>
                  </a:lnTo>
                  <a:lnTo>
                    <a:pt x="0" y="137160"/>
                  </a:lnTo>
                  <a:close/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7127" y="1991868"/>
              <a:ext cx="275844" cy="306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2864" y="1860041"/>
              <a:ext cx="588645" cy="274955"/>
            </a:xfrm>
            <a:custGeom>
              <a:avLst/>
              <a:gdLst/>
              <a:ahLst/>
              <a:cxnLst/>
              <a:rect l="l" t="t" r="r" b="b"/>
              <a:pathLst>
                <a:path w="588645" h="274955">
                  <a:moveTo>
                    <a:pt x="0" y="137160"/>
                  </a:moveTo>
                  <a:lnTo>
                    <a:pt x="26669" y="80772"/>
                  </a:lnTo>
                  <a:lnTo>
                    <a:pt x="98297" y="35052"/>
                  </a:lnTo>
                  <a:lnTo>
                    <a:pt x="147066" y="17526"/>
                  </a:lnTo>
                  <a:lnTo>
                    <a:pt x="202692" y="3048"/>
                  </a:lnTo>
                  <a:lnTo>
                    <a:pt x="265176" y="0"/>
                  </a:lnTo>
                  <a:lnTo>
                    <a:pt x="323850" y="0"/>
                  </a:lnTo>
                  <a:lnTo>
                    <a:pt x="385572" y="3048"/>
                  </a:lnTo>
                  <a:lnTo>
                    <a:pt x="441198" y="17526"/>
                  </a:lnTo>
                  <a:lnTo>
                    <a:pt x="490728" y="35052"/>
                  </a:lnTo>
                  <a:lnTo>
                    <a:pt x="532638" y="56388"/>
                  </a:lnTo>
                  <a:lnTo>
                    <a:pt x="562356" y="80772"/>
                  </a:lnTo>
                  <a:lnTo>
                    <a:pt x="588264" y="137160"/>
                  </a:lnTo>
                  <a:lnTo>
                    <a:pt x="582168" y="165354"/>
                  </a:lnTo>
                  <a:lnTo>
                    <a:pt x="531622" y="218303"/>
                  </a:lnTo>
                  <a:lnTo>
                    <a:pt x="493276" y="238568"/>
                  </a:lnTo>
                  <a:lnTo>
                    <a:pt x="448844" y="254339"/>
                  </a:lnTo>
                  <a:lnTo>
                    <a:pt x="399849" y="265613"/>
                  </a:lnTo>
                  <a:lnTo>
                    <a:pt x="347818" y="272387"/>
                  </a:lnTo>
                  <a:lnTo>
                    <a:pt x="294274" y="274658"/>
                  </a:lnTo>
                  <a:lnTo>
                    <a:pt x="240744" y="272422"/>
                  </a:lnTo>
                  <a:lnTo>
                    <a:pt x="188753" y="265678"/>
                  </a:lnTo>
                  <a:lnTo>
                    <a:pt x="139824" y="254421"/>
                  </a:lnTo>
                  <a:lnTo>
                    <a:pt x="95484" y="238649"/>
                  </a:lnTo>
                  <a:lnTo>
                    <a:pt x="57258" y="218359"/>
                  </a:lnTo>
                  <a:lnTo>
                    <a:pt x="26670" y="193548"/>
                  </a:lnTo>
                  <a:lnTo>
                    <a:pt x="0" y="137160"/>
                  </a:lnTo>
                  <a:close/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0879" y="1948433"/>
              <a:ext cx="335279" cy="310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4116" y="2134361"/>
              <a:ext cx="147320" cy="197485"/>
            </a:xfrm>
            <a:custGeom>
              <a:avLst/>
              <a:gdLst/>
              <a:ahLst/>
              <a:cxnLst/>
              <a:rect l="l" t="t" r="r" b="b"/>
              <a:pathLst>
                <a:path w="147320" h="197485">
                  <a:moveTo>
                    <a:pt x="0" y="197358"/>
                  </a:moveTo>
                  <a:lnTo>
                    <a:pt x="147065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8578" y="2094737"/>
              <a:ext cx="541020" cy="289560"/>
            </a:xfrm>
            <a:custGeom>
              <a:avLst/>
              <a:gdLst/>
              <a:ahLst/>
              <a:cxnLst/>
              <a:rect l="l" t="t" r="r" b="b"/>
              <a:pathLst>
                <a:path w="541020" h="289560">
                  <a:moveTo>
                    <a:pt x="541020" y="289560"/>
                  </a:moveTo>
                  <a:lnTo>
                    <a:pt x="0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9132" y="2292095"/>
              <a:ext cx="1176655" cy="123825"/>
            </a:xfrm>
            <a:custGeom>
              <a:avLst/>
              <a:gdLst/>
              <a:ahLst/>
              <a:cxnLst/>
              <a:rect l="l" t="t" r="r" b="b"/>
              <a:pathLst>
                <a:path w="1176654" h="123825">
                  <a:moveTo>
                    <a:pt x="1176528" y="123443"/>
                  </a:moveTo>
                  <a:lnTo>
                    <a:pt x="1176528" y="0"/>
                  </a:lnTo>
                  <a:lnTo>
                    <a:pt x="0" y="0"/>
                  </a:lnTo>
                  <a:lnTo>
                    <a:pt x="0" y="123443"/>
                  </a:lnTo>
                  <a:lnTo>
                    <a:pt x="1176528" y="123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9132" y="2292095"/>
              <a:ext cx="1176655" cy="123825"/>
            </a:xfrm>
            <a:custGeom>
              <a:avLst/>
              <a:gdLst/>
              <a:ahLst/>
              <a:cxnLst/>
              <a:rect l="l" t="t" r="r" b="b"/>
              <a:pathLst>
                <a:path w="1176654" h="123825">
                  <a:moveTo>
                    <a:pt x="0" y="0"/>
                  </a:moveTo>
                  <a:lnTo>
                    <a:pt x="0" y="123444"/>
                  </a:lnTo>
                </a:path>
                <a:path w="1176654" h="123825">
                  <a:moveTo>
                    <a:pt x="1176528" y="123444"/>
                  </a:moveTo>
                  <a:lnTo>
                    <a:pt x="1176528" y="0"/>
                  </a:lnTo>
                  <a:lnTo>
                    <a:pt x="0" y="0"/>
                  </a:lnTo>
                </a:path>
              </a:pathLst>
            </a:custGeom>
            <a:ln w="3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7484" y="1783079"/>
              <a:ext cx="699770" cy="327025"/>
            </a:xfrm>
            <a:custGeom>
              <a:avLst/>
              <a:gdLst/>
              <a:ahLst/>
              <a:cxnLst/>
              <a:rect l="l" t="t" r="r" b="b"/>
              <a:pathLst>
                <a:path w="699770" h="327025">
                  <a:moveTo>
                    <a:pt x="699516" y="163067"/>
                  </a:moveTo>
                  <a:lnTo>
                    <a:pt x="668274" y="96011"/>
                  </a:lnTo>
                  <a:lnTo>
                    <a:pt x="633222" y="67055"/>
                  </a:lnTo>
                  <a:lnTo>
                    <a:pt x="582930" y="41909"/>
                  </a:lnTo>
                  <a:lnTo>
                    <a:pt x="524256" y="20573"/>
                  </a:lnTo>
                  <a:lnTo>
                    <a:pt x="458723" y="4571"/>
                  </a:lnTo>
                  <a:lnTo>
                    <a:pt x="388620" y="0"/>
                  </a:lnTo>
                  <a:lnTo>
                    <a:pt x="314706" y="0"/>
                  </a:lnTo>
                  <a:lnTo>
                    <a:pt x="240792" y="4571"/>
                  </a:lnTo>
                  <a:lnTo>
                    <a:pt x="174498" y="20573"/>
                  </a:lnTo>
                  <a:lnTo>
                    <a:pt x="116586" y="41909"/>
                  </a:lnTo>
                  <a:lnTo>
                    <a:pt x="66293" y="67055"/>
                  </a:lnTo>
                  <a:lnTo>
                    <a:pt x="31241" y="96011"/>
                  </a:lnTo>
                  <a:lnTo>
                    <a:pt x="7619" y="129539"/>
                  </a:lnTo>
                  <a:lnTo>
                    <a:pt x="0" y="163067"/>
                  </a:lnTo>
                  <a:lnTo>
                    <a:pt x="7620" y="196595"/>
                  </a:lnTo>
                  <a:lnTo>
                    <a:pt x="31242" y="230123"/>
                  </a:lnTo>
                  <a:lnTo>
                    <a:pt x="66294" y="259841"/>
                  </a:lnTo>
                  <a:lnTo>
                    <a:pt x="116586" y="284987"/>
                  </a:lnTo>
                  <a:lnTo>
                    <a:pt x="174498" y="305561"/>
                  </a:lnTo>
                  <a:lnTo>
                    <a:pt x="240792" y="317753"/>
                  </a:lnTo>
                  <a:lnTo>
                    <a:pt x="286091" y="324181"/>
                  </a:lnTo>
                  <a:lnTo>
                    <a:pt x="335717" y="326845"/>
                  </a:lnTo>
                  <a:lnTo>
                    <a:pt x="387790" y="325782"/>
                  </a:lnTo>
                  <a:lnTo>
                    <a:pt x="440428" y="321028"/>
                  </a:lnTo>
                  <a:lnTo>
                    <a:pt x="491752" y="312619"/>
                  </a:lnTo>
                  <a:lnTo>
                    <a:pt x="539879" y="300594"/>
                  </a:lnTo>
                  <a:lnTo>
                    <a:pt x="582930" y="284987"/>
                  </a:lnTo>
                  <a:lnTo>
                    <a:pt x="633222" y="259841"/>
                  </a:lnTo>
                  <a:lnTo>
                    <a:pt x="668274" y="230123"/>
                  </a:lnTo>
                  <a:lnTo>
                    <a:pt x="691896" y="196595"/>
                  </a:lnTo>
                  <a:lnTo>
                    <a:pt x="699516" y="163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7484" y="1783079"/>
              <a:ext cx="699770" cy="327025"/>
            </a:xfrm>
            <a:custGeom>
              <a:avLst/>
              <a:gdLst/>
              <a:ahLst/>
              <a:cxnLst/>
              <a:rect l="l" t="t" r="r" b="b"/>
              <a:pathLst>
                <a:path w="699770" h="327025">
                  <a:moveTo>
                    <a:pt x="0" y="163067"/>
                  </a:moveTo>
                  <a:lnTo>
                    <a:pt x="31241" y="96011"/>
                  </a:lnTo>
                  <a:lnTo>
                    <a:pt x="66293" y="67055"/>
                  </a:lnTo>
                  <a:lnTo>
                    <a:pt x="116586" y="41909"/>
                  </a:lnTo>
                  <a:lnTo>
                    <a:pt x="174498" y="20573"/>
                  </a:lnTo>
                  <a:lnTo>
                    <a:pt x="240792" y="4571"/>
                  </a:lnTo>
                  <a:lnTo>
                    <a:pt x="314706" y="0"/>
                  </a:lnTo>
                  <a:lnTo>
                    <a:pt x="388620" y="0"/>
                  </a:lnTo>
                  <a:lnTo>
                    <a:pt x="458723" y="4571"/>
                  </a:lnTo>
                  <a:lnTo>
                    <a:pt x="524256" y="20573"/>
                  </a:lnTo>
                  <a:lnTo>
                    <a:pt x="582930" y="41909"/>
                  </a:lnTo>
                  <a:lnTo>
                    <a:pt x="633222" y="67055"/>
                  </a:lnTo>
                  <a:lnTo>
                    <a:pt x="668274" y="96011"/>
                  </a:lnTo>
                  <a:lnTo>
                    <a:pt x="691896" y="129539"/>
                  </a:lnTo>
                  <a:lnTo>
                    <a:pt x="699516" y="163067"/>
                  </a:lnTo>
                  <a:lnTo>
                    <a:pt x="691896" y="196595"/>
                  </a:lnTo>
                  <a:lnTo>
                    <a:pt x="668274" y="230123"/>
                  </a:lnTo>
                  <a:lnTo>
                    <a:pt x="633222" y="259841"/>
                  </a:lnTo>
                  <a:lnTo>
                    <a:pt x="582930" y="284987"/>
                  </a:lnTo>
                  <a:lnTo>
                    <a:pt x="539879" y="300594"/>
                  </a:lnTo>
                  <a:lnTo>
                    <a:pt x="491752" y="312619"/>
                  </a:lnTo>
                  <a:lnTo>
                    <a:pt x="440428" y="321028"/>
                  </a:lnTo>
                  <a:lnTo>
                    <a:pt x="387790" y="325782"/>
                  </a:lnTo>
                  <a:lnTo>
                    <a:pt x="335717" y="326845"/>
                  </a:lnTo>
                  <a:lnTo>
                    <a:pt x="286091" y="324181"/>
                  </a:lnTo>
                  <a:lnTo>
                    <a:pt x="240792" y="317753"/>
                  </a:lnTo>
                  <a:lnTo>
                    <a:pt x="174498" y="305561"/>
                  </a:lnTo>
                  <a:lnTo>
                    <a:pt x="116586" y="284987"/>
                  </a:lnTo>
                  <a:lnTo>
                    <a:pt x="66294" y="259841"/>
                  </a:lnTo>
                  <a:lnTo>
                    <a:pt x="31242" y="230123"/>
                  </a:lnTo>
                  <a:lnTo>
                    <a:pt x="7620" y="196595"/>
                  </a:lnTo>
                  <a:lnTo>
                    <a:pt x="0" y="163067"/>
                  </a:lnTo>
                  <a:close/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1878" y="1879853"/>
              <a:ext cx="493013" cy="2194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42759" y="1741169"/>
              <a:ext cx="928369" cy="368300"/>
            </a:xfrm>
            <a:custGeom>
              <a:avLst/>
              <a:gdLst/>
              <a:ahLst/>
              <a:cxnLst/>
              <a:rect l="l" t="t" r="r" b="b"/>
              <a:pathLst>
                <a:path w="928370" h="368300">
                  <a:moveTo>
                    <a:pt x="928116" y="184403"/>
                  </a:moveTo>
                  <a:lnTo>
                    <a:pt x="917447" y="146303"/>
                  </a:lnTo>
                  <a:lnTo>
                    <a:pt x="886968" y="108965"/>
                  </a:lnTo>
                  <a:lnTo>
                    <a:pt x="840486" y="75437"/>
                  </a:lnTo>
                  <a:lnTo>
                    <a:pt x="773430" y="47243"/>
                  </a:lnTo>
                  <a:lnTo>
                    <a:pt x="696468" y="23621"/>
                  </a:lnTo>
                  <a:lnTo>
                    <a:pt x="608838" y="4571"/>
                  </a:lnTo>
                  <a:lnTo>
                    <a:pt x="510540" y="0"/>
                  </a:lnTo>
                  <a:lnTo>
                    <a:pt x="417576" y="0"/>
                  </a:lnTo>
                  <a:lnTo>
                    <a:pt x="320040" y="4571"/>
                  </a:lnTo>
                  <a:lnTo>
                    <a:pt x="232410" y="23621"/>
                  </a:lnTo>
                  <a:lnTo>
                    <a:pt x="154686" y="47243"/>
                  </a:lnTo>
                  <a:lnTo>
                    <a:pt x="87630" y="75437"/>
                  </a:lnTo>
                  <a:lnTo>
                    <a:pt x="41148" y="108965"/>
                  </a:lnTo>
                  <a:lnTo>
                    <a:pt x="10667" y="146303"/>
                  </a:lnTo>
                  <a:lnTo>
                    <a:pt x="0" y="184403"/>
                  </a:lnTo>
                  <a:lnTo>
                    <a:pt x="10668" y="221741"/>
                  </a:lnTo>
                  <a:lnTo>
                    <a:pt x="41148" y="259841"/>
                  </a:lnTo>
                  <a:lnTo>
                    <a:pt x="87630" y="292607"/>
                  </a:lnTo>
                  <a:lnTo>
                    <a:pt x="154686" y="321563"/>
                  </a:lnTo>
                  <a:lnTo>
                    <a:pt x="232410" y="344423"/>
                  </a:lnTo>
                  <a:lnTo>
                    <a:pt x="320040" y="358901"/>
                  </a:lnTo>
                  <a:lnTo>
                    <a:pt x="417576" y="368045"/>
                  </a:lnTo>
                  <a:lnTo>
                    <a:pt x="510540" y="368045"/>
                  </a:lnTo>
                  <a:lnTo>
                    <a:pt x="608838" y="358901"/>
                  </a:lnTo>
                  <a:lnTo>
                    <a:pt x="696468" y="344423"/>
                  </a:lnTo>
                  <a:lnTo>
                    <a:pt x="773430" y="321563"/>
                  </a:lnTo>
                  <a:lnTo>
                    <a:pt x="840486" y="292607"/>
                  </a:lnTo>
                  <a:lnTo>
                    <a:pt x="886968" y="259841"/>
                  </a:lnTo>
                  <a:lnTo>
                    <a:pt x="917447" y="221741"/>
                  </a:lnTo>
                  <a:lnTo>
                    <a:pt x="928116" y="18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42759" y="1741169"/>
              <a:ext cx="928369" cy="368300"/>
            </a:xfrm>
            <a:custGeom>
              <a:avLst/>
              <a:gdLst/>
              <a:ahLst/>
              <a:cxnLst/>
              <a:rect l="l" t="t" r="r" b="b"/>
              <a:pathLst>
                <a:path w="928370" h="368300">
                  <a:moveTo>
                    <a:pt x="0" y="184403"/>
                  </a:moveTo>
                  <a:lnTo>
                    <a:pt x="10667" y="146303"/>
                  </a:lnTo>
                  <a:lnTo>
                    <a:pt x="41148" y="108965"/>
                  </a:lnTo>
                  <a:lnTo>
                    <a:pt x="87630" y="75437"/>
                  </a:lnTo>
                  <a:lnTo>
                    <a:pt x="154686" y="47243"/>
                  </a:lnTo>
                  <a:lnTo>
                    <a:pt x="232410" y="23621"/>
                  </a:lnTo>
                  <a:lnTo>
                    <a:pt x="320040" y="4571"/>
                  </a:lnTo>
                  <a:lnTo>
                    <a:pt x="417576" y="0"/>
                  </a:lnTo>
                  <a:lnTo>
                    <a:pt x="510540" y="0"/>
                  </a:lnTo>
                  <a:lnTo>
                    <a:pt x="608838" y="4571"/>
                  </a:lnTo>
                  <a:lnTo>
                    <a:pt x="696468" y="23621"/>
                  </a:lnTo>
                  <a:lnTo>
                    <a:pt x="773430" y="47243"/>
                  </a:lnTo>
                  <a:lnTo>
                    <a:pt x="840486" y="75437"/>
                  </a:lnTo>
                  <a:lnTo>
                    <a:pt x="886968" y="108965"/>
                  </a:lnTo>
                  <a:lnTo>
                    <a:pt x="917447" y="146303"/>
                  </a:lnTo>
                  <a:lnTo>
                    <a:pt x="928116" y="184403"/>
                  </a:lnTo>
                  <a:lnTo>
                    <a:pt x="917447" y="221741"/>
                  </a:lnTo>
                  <a:lnTo>
                    <a:pt x="886968" y="259841"/>
                  </a:lnTo>
                  <a:lnTo>
                    <a:pt x="840486" y="292607"/>
                  </a:lnTo>
                  <a:lnTo>
                    <a:pt x="773430" y="321563"/>
                  </a:lnTo>
                  <a:lnTo>
                    <a:pt x="696468" y="344423"/>
                  </a:lnTo>
                  <a:lnTo>
                    <a:pt x="608838" y="358901"/>
                  </a:lnTo>
                  <a:lnTo>
                    <a:pt x="510540" y="368045"/>
                  </a:lnTo>
                  <a:lnTo>
                    <a:pt x="417576" y="368045"/>
                  </a:lnTo>
                  <a:lnTo>
                    <a:pt x="320040" y="358901"/>
                  </a:lnTo>
                  <a:lnTo>
                    <a:pt x="232410" y="344423"/>
                  </a:lnTo>
                  <a:lnTo>
                    <a:pt x="154686" y="321563"/>
                  </a:lnTo>
                  <a:lnTo>
                    <a:pt x="87630" y="292607"/>
                  </a:lnTo>
                  <a:lnTo>
                    <a:pt x="41148" y="259841"/>
                  </a:lnTo>
                  <a:lnTo>
                    <a:pt x="10668" y="221741"/>
                  </a:lnTo>
                  <a:lnTo>
                    <a:pt x="0" y="184403"/>
                  </a:lnTo>
                  <a:close/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71538" y="1859279"/>
              <a:ext cx="682752" cy="1463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162" y="2234183"/>
              <a:ext cx="560705" cy="181610"/>
            </a:xfrm>
            <a:custGeom>
              <a:avLst/>
              <a:gdLst/>
              <a:ahLst/>
              <a:cxnLst/>
              <a:rect l="l" t="t" r="r" b="b"/>
              <a:pathLst>
                <a:path w="560704" h="181610">
                  <a:moveTo>
                    <a:pt x="0" y="181355"/>
                  </a:moveTo>
                  <a:lnTo>
                    <a:pt x="280143" y="0"/>
                  </a:lnTo>
                  <a:lnTo>
                    <a:pt x="560655" y="181355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33315" y="1610105"/>
              <a:ext cx="588645" cy="287655"/>
            </a:xfrm>
            <a:custGeom>
              <a:avLst/>
              <a:gdLst/>
              <a:ahLst/>
              <a:cxnLst/>
              <a:rect l="l" t="t" r="r" b="b"/>
              <a:pathLst>
                <a:path w="588645" h="287655">
                  <a:moveTo>
                    <a:pt x="588264" y="143255"/>
                  </a:moveTo>
                  <a:lnTo>
                    <a:pt x="561594" y="84581"/>
                  </a:lnTo>
                  <a:lnTo>
                    <a:pt x="532638" y="58673"/>
                  </a:lnTo>
                  <a:lnTo>
                    <a:pt x="489966" y="36575"/>
                  </a:lnTo>
                  <a:lnTo>
                    <a:pt x="441198" y="18287"/>
                  </a:lnTo>
                  <a:lnTo>
                    <a:pt x="385572" y="3809"/>
                  </a:lnTo>
                  <a:lnTo>
                    <a:pt x="323088" y="0"/>
                  </a:lnTo>
                  <a:lnTo>
                    <a:pt x="264414" y="0"/>
                  </a:lnTo>
                  <a:lnTo>
                    <a:pt x="202692" y="3809"/>
                  </a:lnTo>
                  <a:lnTo>
                    <a:pt x="147066" y="18287"/>
                  </a:lnTo>
                  <a:lnTo>
                    <a:pt x="97535" y="36575"/>
                  </a:lnTo>
                  <a:lnTo>
                    <a:pt x="55626" y="58673"/>
                  </a:lnTo>
                  <a:lnTo>
                    <a:pt x="25907" y="84581"/>
                  </a:lnTo>
                  <a:lnTo>
                    <a:pt x="0" y="143255"/>
                  </a:lnTo>
                  <a:lnTo>
                    <a:pt x="6096" y="172973"/>
                  </a:lnTo>
                  <a:lnTo>
                    <a:pt x="55626" y="227837"/>
                  </a:lnTo>
                  <a:lnTo>
                    <a:pt x="92607" y="248486"/>
                  </a:lnTo>
                  <a:lnTo>
                    <a:pt x="135790" y="264892"/>
                  </a:lnTo>
                  <a:lnTo>
                    <a:pt x="183707" y="276941"/>
                  </a:lnTo>
                  <a:lnTo>
                    <a:pt x="234894" y="284517"/>
                  </a:lnTo>
                  <a:lnTo>
                    <a:pt x="287883" y="287506"/>
                  </a:lnTo>
                  <a:lnTo>
                    <a:pt x="341210" y="285794"/>
                  </a:lnTo>
                  <a:lnTo>
                    <a:pt x="393408" y="279265"/>
                  </a:lnTo>
                  <a:lnTo>
                    <a:pt x="443011" y="267805"/>
                  </a:lnTo>
                  <a:lnTo>
                    <a:pt x="488553" y="251299"/>
                  </a:lnTo>
                  <a:lnTo>
                    <a:pt x="528570" y="229633"/>
                  </a:lnTo>
                  <a:lnTo>
                    <a:pt x="561594" y="202691"/>
                  </a:lnTo>
                  <a:lnTo>
                    <a:pt x="588264" y="143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33315" y="1610105"/>
              <a:ext cx="588645" cy="287655"/>
            </a:xfrm>
            <a:custGeom>
              <a:avLst/>
              <a:gdLst/>
              <a:ahLst/>
              <a:cxnLst/>
              <a:rect l="l" t="t" r="r" b="b"/>
              <a:pathLst>
                <a:path w="588645" h="287655">
                  <a:moveTo>
                    <a:pt x="0" y="143255"/>
                  </a:moveTo>
                  <a:lnTo>
                    <a:pt x="25907" y="84581"/>
                  </a:lnTo>
                  <a:lnTo>
                    <a:pt x="55626" y="58673"/>
                  </a:lnTo>
                  <a:lnTo>
                    <a:pt x="97535" y="36575"/>
                  </a:lnTo>
                  <a:lnTo>
                    <a:pt x="147066" y="18287"/>
                  </a:lnTo>
                  <a:lnTo>
                    <a:pt x="202692" y="3809"/>
                  </a:lnTo>
                  <a:lnTo>
                    <a:pt x="264414" y="0"/>
                  </a:lnTo>
                  <a:lnTo>
                    <a:pt x="323088" y="0"/>
                  </a:lnTo>
                  <a:lnTo>
                    <a:pt x="385572" y="3809"/>
                  </a:lnTo>
                  <a:lnTo>
                    <a:pt x="441198" y="18287"/>
                  </a:lnTo>
                  <a:lnTo>
                    <a:pt x="489966" y="36575"/>
                  </a:lnTo>
                  <a:lnTo>
                    <a:pt x="532638" y="58673"/>
                  </a:lnTo>
                  <a:lnTo>
                    <a:pt x="561594" y="84581"/>
                  </a:lnTo>
                  <a:lnTo>
                    <a:pt x="588264" y="143255"/>
                  </a:lnTo>
                  <a:lnTo>
                    <a:pt x="581406" y="172973"/>
                  </a:lnTo>
                  <a:lnTo>
                    <a:pt x="528570" y="229633"/>
                  </a:lnTo>
                  <a:lnTo>
                    <a:pt x="488553" y="251299"/>
                  </a:lnTo>
                  <a:lnTo>
                    <a:pt x="443011" y="267805"/>
                  </a:lnTo>
                  <a:lnTo>
                    <a:pt x="393408" y="279265"/>
                  </a:lnTo>
                  <a:lnTo>
                    <a:pt x="341210" y="285794"/>
                  </a:lnTo>
                  <a:lnTo>
                    <a:pt x="287883" y="287506"/>
                  </a:lnTo>
                  <a:lnTo>
                    <a:pt x="234894" y="284517"/>
                  </a:lnTo>
                  <a:lnTo>
                    <a:pt x="183707" y="276941"/>
                  </a:lnTo>
                  <a:lnTo>
                    <a:pt x="135790" y="264892"/>
                  </a:lnTo>
                  <a:lnTo>
                    <a:pt x="92607" y="248486"/>
                  </a:lnTo>
                  <a:lnTo>
                    <a:pt x="55626" y="227837"/>
                  </a:lnTo>
                  <a:lnTo>
                    <a:pt x="25908" y="202691"/>
                  </a:lnTo>
                  <a:lnTo>
                    <a:pt x="0" y="143255"/>
                  </a:lnTo>
                  <a:close/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95621" y="1687067"/>
              <a:ext cx="268224" cy="347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29734" y="1897379"/>
              <a:ext cx="5080" cy="337185"/>
            </a:xfrm>
            <a:custGeom>
              <a:avLst/>
              <a:gdLst/>
              <a:ahLst/>
              <a:cxnLst/>
              <a:rect l="l" t="t" r="r" b="b"/>
              <a:pathLst>
                <a:path w="5079" h="337185">
                  <a:moveTo>
                    <a:pt x="4572" y="336803"/>
                  </a:moveTo>
                  <a:lnTo>
                    <a:pt x="0" y="0"/>
                  </a:lnTo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3190" y="2926080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7942"/>
                  </a:lnTo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9464" y="3174491"/>
              <a:ext cx="768985" cy="220345"/>
            </a:xfrm>
            <a:custGeom>
              <a:avLst/>
              <a:gdLst/>
              <a:ahLst/>
              <a:cxnLst/>
              <a:rect l="l" t="t" r="r" b="b"/>
              <a:pathLst>
                <a:path w="768985" h="220345">
                  <a:moveTo>
                    <a:pt x="0" y="189737"/>
                  </a:moveTo>
                  <a:lnTo>
                    <a:pt x="8381" y="150875"/>
                  </a:lnTo>
                  <a:lnTo>
                    <a:pt x="33527" y="112013"/>
                  </a:lnTo>
                  <a:lnTo>
                    <a:pt x="72389" y="77723"/>
                  </a:lnTo>
                  <a:lnTo>
                    <a:pt x="128016" y="48767"/>
                  </a:lnTo>
                  <a:lnTo>
                    <a:pt x="192024" y="24383"/>
                  </a:lnTo>
                  <a:lnTo>
                    <a:pt x="264414" y="4571"/>
                  </a:lnTo>
                  <a:lnTo>
                    <a:pt x="345948" y="0"/>
                  </a:lnTo>
                  <a:lnTo>
                    <a:pt x="422909" y="0"/>
                  </a:lnTo>
                  <a:lnTo>
                    <a:pt x="503681" y="4571"/>
                  </a:lnTo>
                  <a:lnTo>
                    <a:pt x="576072" y="24383"/>
                  </a:lnTo>
                  <a:lnTo>
                    <a:pt x="640080" y="48767"/>
                  </a:lnTo>
                  <a:lnTo>
                    <a:pt x="695706" y="77723"/>
                  </a:lnTo>
                  <a:lnTo>
                    <a:pt x="734568" y="112013"/>
                  </a:lnTo>
                  <a:lnTo>
                    <a:pt x="759714" y="150875"/>
                  </a:lnTo>
                  <a:lnTo>
                    <a:pt x="768858" y="189737"/>
                  </a:lnTo>
                  <a:lnTo>
                    <a:pt x="761686" y="220218"/>
                  </a:lnTo>
                </a:path>
                <a:path w="768985" h="220345">
                  <a:moveTo>
                    <a:pt x="6574" y="220218"/>
                  </a:moveTo>
                  <a:lnTo>
                    <a:pt x="0" y="189737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1720" y="2415540"/>
              <a:ext cx="1176655" cy="549910"/>
            </a:xfrm>
            <a:custGeom>
              <a:avLst/>
              <a:gdLst/>
              <a:ahLst/>
              <a:cxnLst/>
              <a:rect l="l" t="t" r="r" b="b"/>
              <a:pathLst>
                <a:path w="1176654" h="549910">
                  <a:moveTo>
                    <a:pt x="0" y="0"/>
                  </a:moveTo>
                  <a:lnTo>
                    <a:pt x="0" y="549401"/>
                  </a:lnTo>
                  <a:lnTo>
                    <a:pt x="1176528" y="549401"/>
                  </a:lnTo>
                  <a:lnTo>
                    <a:pt x="1176528" y="0"/>
                  </a:lnTo>
                </a:path>
              </a:pathLst>
            </a:custGeom>
            <a:ln w="3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2605" y="2581655"/>
              <a:ext cx="719327" cy="1417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25089" y="3227069"/>
              <a:ext cx="653415" cy="167640"/>
            </a:xfrm>
            <a:custGeom>
              <a:avLst/>
              <a:gdLst/>
              <a:ahLst/>
              <a:cxnLst/>
              <a:rect l="l" t="t" r="r" b="b"/>
              <a:pathLst>
                <a:path w="653414" h="167639">
                  <a:moveTo>
                    <a:pt x="0" y="137160"/>
                  </a:moveTo>
                  <a:lnTo>
                    <a:pt x="28955" y="80772"/>
                  </a:lnTo>
                  <a:lnTo>
                    <a:pt x="61722" y="56388"/>
                  </a:lnTo>
                  <a:lnTo>
                    <a:pt x="108966" y="35052"/>
                  </a:lnTo>
                  <a:lnTo>
                    <a:pt x="163068" y="17526"/>
                  </a:lnTo>
                  <a:lnTo>
                    <a:pt x="224790" y="3810"/>
                  </a:lnTo>
                  <a:lnTo>
                    <a:pt x="294132" y="0"/>
                  </a:lnTo>
                  <a:lnTo>
                    <a:pt x="358902" y="0"/>
                  </a:lnTo>
                  <a:lnTo>
                    <a:pt x="428244" y="3810"/>
                  </a:lnTo>
                  <a:lnTo>
                    <a:pt x="489966" y="17526"/>
                  </a:lnTo>
                  <a:lnTo>
                    <a:pt x="544068" y="35052"/>
                  </a:lnTo>
                  <a:lnTo>
                    <a:pt x="591312" y="56388"/>
                  </a:lnTo>
                  <a:lnTo>
                    <a:pt x="624078" y="80772"/>
                  </a:lnTo>
                  <a:lnTo>
                    <a:pt x="653034" y="137160"/>
                  </a:lnTo>
                  <a:lnTo>
                    <a:pt x="645414" y="165354"/>
                  </a:lnTo>
                  <a:lnTo>
                    <a:pt x="643683" y="167640"/>
                  </a:lnTo>
                </a:path>
                <a:path w="653414" h="167639">
                  <a:moveTo>
                    <a:pt x="9350" y="167640"/>
                  </a:moveTo>
                  <a:lnTo>
                    <a:pt x="7620" y="165354"/>
                  </a:lnTo>
                  <a:lnTo>
                    <a:pt x="0" y="13716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1205" y="3307841"/>
              <a:ext cx="371855" cy="2606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3511" y="2964941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67628" y="3169158"/>
              <a:ext cx="768985" cy="226060"/>
            </a:xfrm>
            <a:custGeom>
              <a:avLst/>
              <a:gdLst/>
              <a:ahLst/>
              <a:cxnLst/>
              <a:rect l="l" t="t" r="r" b="b"/>
              <a:pathLst>
                <a:path w="768984" h="226060">
                  <a:moveTo>
                    <a:pt x="768858" y="189737"/>
                  </a:moveTo>
                  <a:lnTo>
                    <a:pt x="760476" y="150113"/>
                  </a:lnTo>
                  <a:lnTo>
                    <a:pt x="734568" y="111251"/>
                  </a:lnTo>
                  <a:lnTo>
                    <a:pt x="696468" y="77723"/>
                  </a:lnTo>
                  <a:lnTo>
                    <a:pt x="640842" y="48005"/>
                  </a:lnTo>
                  <a:lnTo>
                    <a:pt x="576834" y="23621"/>
                  </a:lnTo>
                  <a:lnTo>
                    <a:pt x="503681" y="4571"/>
                  </a:lnTo>
                  <a:lnTo>
                    <a:pt x="422909" y="0"/>
                  </a:lnTo>
                  <a:lnTo>
                    <a:pt x="345948" y="0"/>
                  </a:lnTo>
                  <a:lnTo>
                    <a:pt x="265176" y="4571"/>
                  </a:lnTo>
                  <a:lnTo>
                    <a:pt x="192024" y="23621"/>
                  </a:lnTo>
                  <a:lnTo>
                    <a:pt x="128016" y="48005"/>
                  </a:lnTo>
                  <a:lnTo>
                    <a:pt x="72389" y="77723"/>
                  </a:lnTo>
                  <a:lnTo>
                    <a:pt x="34290" y="111251"/>
                  </a:lnTo>
                  <a:lnTo>
                    <a:pt x="8381" y="150113"/>
                  </a:lnTo>
                  <a:lnTo>
                    <a:pt x="0" y="189737"/>
                  </a:lnTo>
                  <a:lnTo>
                    <a:pt x="7724" y="225551"/>
                  </a:lnTo>
                  <a:lnTo>
                    <a:pt x="761133" y="225551"/>
                  </a:lnTo>
                  <a:lnTo>
                    <a:pt x="768858" y="189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67628" y="3169158"/>
              <a:ext cx="768985" cy="226060"/>
            </a:xfrm>
            <a:custGeom>
              <a:avLst/>
              <a:gdLst/>
              <a:ahLst/>
              <a:cxnLst/>
              <a:rect l="l" t="t" r="r" b="b"/>
              <a:pathLst>
                <a:path w="768984" h="226060">
                  <a:moveTo>
                    <a:pt x="0" y="189737"/>
                  </a:moveTo>
                  <a:lnTo>
                    <a:pt x="8381" y="150113"/>
                  </a:lnTo>
                  <a:lnTo>
                    <a:pt x="34290" y="111251"/>
                  </a:lnTo>
                  <a:lnTo>
                    <a:pt x="72389" y="77723"/>
                  </a:lnTo>
                  <a:lnTo>
                    <a:pt x="128016" y="48005"/>
                  </a:lnTo>
                  <a:lnTo>
                    <a:pt x="192024" y="23621"/>
                  </a:lnTo>
                  <a:lnTo>
                    <a:pt x="265176" y="4571"/>
                  </a:lnTo>
                  <a:lnTo>
                    <a:pt x="345948" y="0"/>
                  </a:lnTo>
                  <a:lnTo>
                    <a:pt x="422909" y="0"/>
                  </a:lnTo>
                  <a:lnTo>
                    <a:pt x="503681" y="4571"/>
                  </a:lnTo>
                  <a:lnTo>
                    <a:pt x="576834" y="23621"/>
                  </a:lnTo>
                  <a:lnTo>
                    <a:pt x="640842" y="48005"/>
                  </a:lnTo>
                  <a:lnTo>
                    <a:pt x="696468" y="77723"/>
                  </a:lnTo>
                  <a:lnTo>
                    <a:pt x="734568" y="111251"/>
                  </a:lnTo>
                  <a:lnTo>
                    <a:pt x="760476" y="150113"/>
                  </a:lnTo>
                  <a:lnTo>
                    <a:pt x="768858" y="189737"/>
                  </a:lnTo>
                  <a:lnTo>
                    <a:pt x="761133" y="225551"/>
                  </a:lnTo>
                </a:path>
                <a:path w="768984" h="226060">
                  <a:moveTo>
                    <a:pt x="7724" y="225551"/>
                  </a:moveTo>
                  <a:lnTo>
                    <a:pt x="0" y="189737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9132" y="2415540"/>
              <a:ext cx="1176655" cy="510540"/>
            </a:xfrm>
            <a:custGeom>
              <a:avLst/>
              <a:gdLst/>
              <a:ahLst/>
              <a:cxnLst/>
              <a:rect l="l" t="t" r="r" b="b"/>
              <a:pathLst>
                <a:path w="1176654" h="510539">
                  <a:moveTo>
                    <a:pt x="0" y="0"/>
                  </a:moveTo>
                  <a:lnTo>
                    <a:pt x="0" y="510539"/>
                  </a:lnTo>
                  <a:lnTo>
                    <a:pt x="1176528" y="510539"/>
                  </a:lnTo>
                  <a:lnTo>
                    <a:pt x="1176528" y="0"/>
                  </a:lnTo>
                </a:path>
              </a:pathLst>
            </a:custGeom>
            <a:ln w="3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98870" y="2542794"/>
              <a:ext cx="798575" cy="1280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98870" y="2670809"/>
              <a:ext cx="798575" cy="12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23253" y="3221736"/>
              <a:ext cx="653415" cy="173355"/>
            </a:xfrm>
            <a:custGeom>
              <a:avLst/>
              <a:gdLst/>
              <a:ahLst/>
              <a:cxnLst/>
              <a:rect l="l" t="t" r="r" b="b"/>
              <a:pathLst>
                <a:path w="653415" h="173354">
                  <a:moveTo>
                    <a:pt x="653034" y="137160"/>
                  </a:moveTo>
                  <a:lnTo>
                    <a:pt x="624078" y="80772"/>
                  </a:lnTo>
                  <a:lnTo>
                    <a:pt x="591312" y="56388"/>
                  </a:lnTo>
                  <a:lnTo>
                    <a:pt x="544830" y="35052"/>
                  </a:lnTo>
                  <a:lnTo>
                    <a:pt x="489966" y="17526"/>
                  </a:lnTo>
                  <a:lnTo>
                    <a:pt x="428244" y="3048"/>
                  </a:lnTo>
                  <a:lnTo>
                    <a:pt x="359664" y="0"/>
                  </a:lnTo>
                  <a:lnTo>
                    <a:pt x="294132" y="0"/>
                  </a:lnTo>
                  <a:lnTo>
                    <a:pt x="225552" y="3048"/>
                  </a:lnTo>
                  <a:lnTo>
                    <a:pt x="163830" y="17526"/>
                  </a:lnTo>
                  <a:lnTo>
                    <a:pt x="108966" y="35052"/>
                  </a:lnTo>
                  <a:lnTo>
                    <a:pt x="61722" y="56388"/>
                  </a:lnTo>
                  <a:lnTo>
                    <a:pt x="28955" y="80772"/>
                  </a:lnTo>
                  <a:lnTo>
                    <a:pt x="0" y="137160"/>
                  </a:lnTo>
                  <a:lnTo>
                    <a:pt x="7620" y="165354"/>
                  </a:lnTo>
                  <a:lnTo>
                    <a:pt x="13386" y="172973"/>
                  </a:lnTo>
                  <a:lnTo>
                    <a:pt x="640203" y="172973"/>
                  </a:lnTo>
                  <a:lnTo>
                    <a:pt x="646176" y="165354"/>
                  </a:lnTo>
                  <a:lnTo>
                    <a:pt x="653034" y="137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23253" y="3221736"/>
              <a:ext cx="653415" cy="173355"/>
            </a:xfrm>
            <a:custGeom>
              <a:avLst/>
              <a:gdLst/>
              <a:ahLst/>
              <a:cxnLst/>
              <a:rect l="l" t="t" r="r" b="b"/>
              <a:pathLst>
                <a:path w="653415" h="173354">
                  <a:moveTo>
                    <a:pt x="0" y="137160"/>
                  </a:moveTo>
                  <a:lnTo>
                    <a:pt x="28955" y="80772"/>
                  </a:lnTo>
                  <a:lnTo>
                    <a:pt x="61722" y="56388"/>
                  </a:lnTo>
                  <a:lnTo>
                    <a:pt x="108966" y="35052"/>
                  </a:lnTo>
                  <a:lnTo>
                    <a:pt x="163830" y="17526"/>
                  </a:lnTo>
                  <a:lnTo>
                    <a:pt x="225552" y="3048"/>
                  </a:lnTo>
                  <a:lnTo>
                    <a:pt x="294132" y="0"/>
                  </a:lnTo>
                  <a:lnTo>
                    <a:pt x="359664" y="0"/>
                  </a:lnTo>
                  <a:lnTo>
                    <a:pt x="428244" y="3048"/>
                  </a:lnTo>
                  <a:lnTo>
                    <a:pt x="489966" y="17526"/>
                  </a:lnTo>
                  <a:lnTo>
                    <a:pt x="544830" y="35052"/>
                  </a:lnTo>
                  <a:lnTo>
                    <a:pt x="591312" y="56388"/>
                  </a:lnTo>
                  <a:lnTo>
                    <a:pt x="624078" y="80772"/>
                  </a:lnTo>
                  <a:lnTo>
                    <a:pt x="653034" y="137160"/>
                  </a:lnTo>
                  <a:lnTo>
                    <a:pt x="646176" y="165354"/>
                  </a:lnTo>
                  <a:lnTo>
                    <a:pt x="640203" y="172973"/>
                  </a:lnTo>
                </a:path>
                <a:path w="653415" h="173354">
                  <a:moveTo>
                    <a:pt x="13386" y="172973"/>
                  </a:moveTo>
                  <a:lnTo>
                    <a:pt x="7620" y="165354"/>
                  </a:lnTo>
                  <a:lnTo>
                    <a:pt x="0" y="13716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98691" y="3318509"/>
              <a:ext cx="548640" cy="1554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55185" y="2415539"/>
              <a:ext cx="1159510" cy="568960"/>
            </a:xfrm>
            <a:custGeom>
              <a:avLst/>
              <a:gdLst/>
              <a:ahLst/>
              <a:cxnLst/>
              <a:rect l="l" t="t" r="r" b="b"/>
              <a:pathLst>
                <a:path w="1159510" h="568960">
                  <a:moveTo>
                    <a:pt x="0" y="193548"/>
                  </a:moveTo>
                  <a:lnTo>
                    <a:pt x="298976" y="0"/>
                  </a:lnTo>
                </a:path>
                <a:path w="1159510" h="568960">
                  <a:moveTo>
                    <a:pt x="859631" y="0"/>
                  </a:moveTo>
                  <a:lnTo>
                    <a:pt x="1159002" y="193548"/>
                  </a:lnTo>
                  <a:lnTo>
                    <a:pt x="579120" y="568452"/>
                  </a:lnTo>
                  <a:lnTo>
                    <a:pt x="0" y="193548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24171" y="2549652"/>
              <a:ext cx="621792" cy="1600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32192" y="2465831"/>
              <a:ext cx="588010" cy="287655"/>
            </a:xfrm>
            <a:custGeom>
              <a:avLst/>
              <a:gdLst/>
              <a:ahLst/>
              <a:cxnLst/>
              <a:rect l="l" t="t" r="r" b="b"/>
              <a:pathLst>
                <a:path w="588009" h="287655">
                  <a:moveTo>
                    <a:pt x="0" y="143255"/>
                  </a:moveTo>
                  <a:lnTo>
                    <a:pt x="25907" y="84581"/>
                  </a:lnTo>
                  <a:lnTo>
                    <a:pt x="54864" y="58673"/>
                  </a:lnTo>
                  <a:lnTo>
                    <a:pt x="97535" y="36575"/>
                  </a:lnTo>
                  <a:lnTo>
                    <a:pt x="146304" y="18287"/>
                  </a:lnTo>
                  <a:lnTo>
                    <a:pt x="201930" y="3809"/>
                  </a:lnTo>
                  <a:lnTo>
                    <a:pt x="264414" y="0"/>
                  </a:lnTo>
                  <a:lnTo>
                    <a:pt x="323088" y="0"/>
                  </a:lnTo>
                  <a:lnTo>
                    <a:pt x="385572" y="3809"/>
                  </a:lnTo>
                  <a:lnTo>
                    <a:pt x="440436" y="18287"/>
                  </a:lnTo>
                  <a:lnTo>
                    <a:pt x="489966" y="36575"/>
                  </a:lnTo>
                  <a:lnTo>
                    <a:pt x="531876" y="58673"/>
                  </a:lnTo>
                  <a:lnTo>
                    <a:pt x="561594" y="84581"/>
                  </a:lnTo>
                  <a:lnTo>
                    <a:pt x="587502" y="143255"/>
                  </a:lnTo>
                  <a:lnTo>
                    <a:pt x="581406" y="172973"/>
                  </a:lnTo>
                  <a:lnTo>
                    <a:pt x="528156" y="229483"/>
                  </a:lnTo>
                  <a:lnTo>
                    <a:pt x="487489" y="251440"/>
                  </a:lnTo>
                  <a:lnTo>
                    <a:pt x="441224" y="268003"/>
                  </a:lnTo>
                  <a:lnTo>
                    <a:pt x="390990" y="279376"/>
                  </a:lnTo>
                  <a:lnTo>
                    <a:pt x="338418" y="285759"/>
                  </a:lnTo>
                  <a:lnTo>
                    <a:pt x="285137" y="287356"/>
                  </a:lnTo>
                  <a:lnTo>
                    <a:pt x="232779" y="284370"/>
                  </a:lnTo>
                  <a:lnTo>
                    <a:pt x="182972" y="277003"/>
                  </a:lnTo>
                  <a:lnTo>
                    <a:pt x="137348" y="265457"/>
                  </a:lnTo>
                  <a:lnTo>
                    <a:pt x="97536" y="249935"/>
                  </a:lnTo>
                  <a:lnTo>
                    <a:pt x="54864" y="227837"/>
                  </a:lnTo>
                  <a:lnTo>
                    <a:pt x="25908" y="201929"/>
                  </a:lnTo>
                  <a:lnTo>
                    <a:pt x="0" y="143255"/>
                  </a:lnTo>
                  <a:close/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85354" y="2541269"/>
              <a:ext cx="280416" cy="3520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85659" y="2653283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5">
                  <a:moveTo>
                    <a:pt x="462533" y="0"/>
                  </a:moveTo>
                  <a:lnTo>
                    <a:pt x="0" y="0"/>
                  </a:lnTo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08248" y="2609087"/>
              <a:ext cx="647065" cy="0"/>
            </a:xfrm>
            <a:custGeom>
              <a:avLst/>
              <a:gdLst/>
              <a:ahLst/>
              <a:cxnLst/>
              <a:rect l="l" t="t" r="r" b="b"/>
              <a:pathLst>
                <a:path w="647064">
                  <a:moveTo>
                    <a:pt x="646938" y="0"/>
                  </a:moveTo>
                  <a:lnTo>
                    <a:pt x="0" y="0"/>
                  </a:lnTo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14188" y="2609087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0" y="0"/>
                  </a:moveTo>
                  <a:lnTo>
                    <a:pt x="694944" y="0"/>
                  </a:lnTo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76038" y="3394710"/>
              <a:ext cx="755650" cy="159385"/>
            </a:xfrm>
            <a:custGeom>
              <a:avLst/>
              <a:gdLst/>
              <a:ahLst/>
              <a:cxnLst/>
              <a:rect l="l" t="t" r="r" b="b"/>
              <a:pathLst>
                <a:path w="755650" h="159385">
                  <a:moveTo>
                    <a:pt x="755112" y="0"/>
                  </a:moveTo>
                  <a:lnTo>
                    <a:pt x="0" y="0"/>
                  </a:lnTo>
                  <a:lnTo>
                    <a:pt x="1807" y="8381"/>
                  </a:lnTo>
                  <a:lnTo>
                    <a:pt x="26953" y="47243"/>
                  </a:lnTo>
                  <a:lnTo>
                    <a:pt x="65815" y="81533"/>
                  </a:lnTo>
                  <a:lnTo>
                    <a:pt x="121441" y="110489"/>
                  </a:lnTo>
                  <a:lnTo>
                    <a:pt x="185449" y="134873"/>
                  </a:lnTo>
                  <a:lnTo>
                    <a:pt x="257839" y="149351"/>
                  </a:lnTo>
                  <a:lnTo>
                    <a:pt x="339373" y="159257"/>
                  </a:lnTo>
                  <a:lnTo>
                    <a:pt x="416335" y="159257"/>
                  </a:lnTo>
                  <a:lnTo>
                    <a:pt x="497107" y="149351"/>
                  </a:lnTo>
                  <a:lnTo>
                    <a:pt x="569497" y="134873"/>
                  </a:lnTo>
                  <a:lnTo>
                    <a:pt x="633505" y="110489"/>
                  </a:lnTo>
                  <a:lnTo>
                    <a:pt x="689131" y="81533"/>
                  </a:lnTo>
                  <a:lnTo>
                    <a:pt x="727993" y="47243"/>
                  </a:lnTo>
                  <a:lnTo>
                    <a:pt x="753139" y="8381"/>
                  </a:lnTo>
                  <a:lnTo>
                    <a:pt x="755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76038" y="3394710"/>
              <a:ext cx="755650" cy="159385"/>
            </a:xfrm>
            <a:custGeom>
              <a:avLst/>
              <a:gdLst/>
              <a:ahLst/>
              <a:cxnLst/>
              <a:rect l="l" t="t" r="r" b="b"/>
              <a:pathLst>
                <a:path w="755650" h="159385">
                  <a:moveTo>
                    <a:pt x="755112" y="0"/>
                  </a:moveTo>
                  <a:lnTo>
                    <a:pt x="727993" y="47243"/>
                  </a:lnTo>
                  <a:lnTo>
                    <a:pt x="689131" y="81533"/>
                  </a:lnTo>
                  <a:lnTo>
                    <a:pt x="633505" y="110489"/>
                  </a:lnTo>
                  <a:lnTo>
                    <a:pt x="569497" y="134873"/>
                  </a:lnTo>
                  <a:lnTo>
                    <a:pt x="497107" y="149351"/>
                  </a:lnTo>
                  <a:lnTo>
                    <a:pt x="416335" y="159257"/>
                  </a:lnTo>
                  <a:lnTo>
                    <a:pt x="339373" y="159257"/>
                  </a:lnTo>
                  <a:lnTo>
                    <a:pt x="257839" y="149351"/>
                  </a:lnTo>
                  <a:lnTo>
                    <a:pt x="185449" y="134873"/>
                  </a:lnTo>
                  <a:lnTo>
                    <a:pt x="121441" y="110489"/>
                  </a:lnTo>
                  <a:lnTo>
                    <a:pt x="65815" y="81533"/>
                  </a:lnTo>
                  <a:lnTo>
                    <a:pt x="26953" y="47243"/>
                  </a:lnTo>
                  <a:lnTo>
                    <a:pt x="1807" y="8381"/>
                  </a:lnTo>
                  <a:lnTo>
                    <a:pt x="0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34439" y="3394710"/>
              <a:ext cx="634365" cy="107314"/>
            </a:xfrm>
            <a:custGeom>
              <a:avLst/>
              <a:gdLst/>
              <a:ahLst/>
              <a:cxnLst/>
              <a:rect l="l" t="t" r="r" b="b"/>
              <a:pathLst>
                <a:path w="634364" h="107314">
                  <a:moveTo>
                    <a:pt x="634333" y="0"/>
                  </a:moveTo>
                  <a:lnTo>
                    <a:pt x="0" y="0"/>
                  </a:lnTo>
                  <a:lnTo>
                    <a:pt x="19605" y="25907"/>
                  </a:lnTo>
                  <a:lnTo>
                    <a:pt x="52371" y="51053"/>
                  </a:lnTo>
                  <a:lnTo>
                    <a:pt x="99615" y="71627"/>
                  </a:lnTo>
                  <a:lnTo>
                    <a:pt x="142379" y="85671"/>
                  </a:lnTo>
                  <a:lnTo>
                    <a:pt x="189328" y="96203"/>
                  </a:lnTo>
                  <a:lnTo>
                    <a:pt x="239268" y="103225"/>
                  </a:lnTo>
                  <a:lnTo>
                    <a:pt x="291001" y="106736"/>
                  </a:lnTo>
                  <a:lnTo>
                    <a:pt x="343332" y="106736"/>
                  </a:lnTo>
                  <a:lnTo>
                    <a:pt x="395065" y="103225"/>
                  </a:lnTo>
                  <a:lnTo>
                    <a:pt x="445005" y="96203"/>
                  </a:lnTo>
                  <a:lnTo>
                    <a:pt x="491954" y="85671"/>
                  </a:lnTo>
                  <a:lnTo>
                    <a:pt x="534717" y="71627"/>
                  </a:lnTo>
                  <a:lnTo>
                    <a:pt x="581961" y="51053"/>
                  </a:lnTo>
                  <a:lnTo>
                    <a:pt x="614727" y="25907"/>
                  </a:lnTo>
                  <a:lnTo>
                    <a:pt x="634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34439" y="3394710"/>
              <a:ext cx="634365" cy="107314"/>
            </a:xfrm>
            <a:custGeom>
              <a:avLst/>
              <a:gdLst/>
              <a:ahLst/>
              <a:cxnLst/>
              <a:rect l="l" t="t" r="r" b="b"/>
              <a:pathLst>
                <a:path w="634364" h="107314">
                  <a:moveTo>
                    <a:pt x="634333" y="0"/>
                  </a:moveTo>
                  <a:lnTo>
                    <a:pt x="581961" y="51053"/>
                  </a:lnTo>
                  <a:lnTo>
                    <a:pt x="534717" y="71627"/>
                  </a:lnTo>
                  <a:lnTo>
                    <a:pt x="491954" y="85671"/>
                  </a:lnTo>
                  <a:lnTo>
                    <a:pt x="445005" y="96203"/>
                  </a:lnTo>
                  <a:lnTo>
                    <a:pt x="395065" y="103225"/>
                  </a:lnTo>
                  <a:lnTo>
                    <a:pt x="343332" y="106736"/>
                  </a:lnTo>
                  <a:lnTo>
                    <a:pt x="291001" y="106736"/>
                  </a:lnTo>
                  <a:lnTo>
                    <a:pt x="239268" y="103225"/>
                  </a:lnTo>
                  <a:lnTo>
                    <a:pt x="189328" y="96203"/>
                  </a:lnTo>
                  <a:lnTo>
                    <a:pt x="142379" y="85671"/>
                  </a:lnTo>
                  <a:lnTo>
                    <a:pt x="99615" y="71627"/>
                  </a:lnTo>
                  <a:lnTo>
                    <a:pt x="52371" y="51053"/>
                  </a:lnTo>
                  <a:lnTo>
                    <a:pt x="19605" y="25907"/>
                  </a:lnTo>
                  <a:lnTo>
                    <a:pt x="0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91205" y="3394709"/>
              <a:ext cx="371855" cy="2651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5352" y="3394709"/>
              <a:ext cx="753745" cy="154305"/>
            </a:xfrm>
            <a:custGeom>
              <a:avLst/>
              <a:gdLst/>
              <a:ahLst/>
              <a:cxnLst/>
              <a:rect l="l" t="t" r="r" b="b"/>
              <a:pathLst>
                <a:path w="753745" h="154304">
                  <a:moveTo>
                    <a:pt x="753408" y="0"/>
                  </a:moveTo>
                  <a:lnTo>
                    <a:pt x="0" y="0"/>
                  </a:lnTo>
                  <a:lnTo>
                    <a:pt x="657" y="3048"/>
                  </a:lnTo>
                  <a:lnTo>
                    <a:pt x="26565" y="41910"/>
                  </a:lnTo>
                  <a:lnTo>
                    <a:pt x="64665" y="75438"/>
                  </a:lnTo>
                  <a:lnTo>
                    <a:pt x="120291" y="105156"/>
                  </a:lnTo>
                  <a:lnTo>
                    <a:pt x="184299" y="129540"/>
                  </a:lnTo>
                  <a:lnTo>
                    <a:pt x="257451" y="144018"/>
                  </a:lnTo>
                  <a:lnTo>
                    <a:pt x="338223" y="153924"/>
                  </a:lnTo>
                  <a:lnTo>
                    <a:pt x="415185" y="153924"/>
                  </a:lnTo>
                  <a:lnTo>
                    <a:pt x="495957" y="144018"/>
                  </a:lnTo>
                  <a:lnTo>
                    <a:pt x="569109" y="129540"/>
                  </a:lnTo>
                  <a:lnTo>
                    <a:pt x="633117" y="105156"/>
                  </a:lnTo>
                  <a:lnTo>
                    <a:pt x="688743" y="75438"/>
                  </a:lnTo>
                  <a:lnTo>
                    <a:pt x="726843" y="41910"/>
                  </a:lnTo>
                  <a:lnTo>
                    <a:pt x="752751" y="3048"/>
                  </a:lnTo>
                  <a:lnTo>
                    <a:pt x="753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5352" y="3394709"/>
              <a:ext cx="753745" cy="154305"/>
            </a:xfrm>
            <a:custGeom>
              <a:avLst/>
              <a:gdLst/>
              <a:ahLst/>
              <a:cxnLst/>
              <a:rect l="l" t="t" r="r" b="b"/>
              <a:pathLst>
                <a:path w="753745" h="154304">
                  <a:moveTo>
                    <a:pt x="753408" y="0"/>
                  </a:moveTo>
                  <a:lnTo>
                    <a:pt x="726843" y="41910"/>
                  </a:lnTo>
                  <a:lnTo>
                    <a:pt x="688743" y="75438"/>
                  </a:lnTo>
                  <a:lnTo>
                    <a:pt x="633117" y="105156"/>
                  </a:lnTo>
                  <a:lnTo>
                    <a:pt x="569109" y="129540"/>
                  </a:lnTo>
                  <a:lnTo>
                    <a:pt x="495957" y="144018"/>
                  </a:lnTo>
                  <a:lnTo>
                    <a:pt x="415185" y="153924"/>
                  </a:lnTo>
                  <a:lnTo>
                    <a:pt x="338223" y="153924"/>
                  </a:lnTo>
                  <a:lnTo>
                    <a:pt x="257451" y="144018"/>
                  </a:lnTo>
                  <a:lnTo>
                    <a:pt x="184299" y="129540"/>
                  </a:lnTo>
                  <a:lnTo>
                    <a:pt x="120291" y="105156"/>
                  </a:lnTo>
                  <a:lnTo>
                    <a:pt x="64665" y="75438"/>
                  </a:lnTo>
                  <a:lnTo>
                    <a:pt x="26565" y="41910"/>
                  </a:lnTo>
                  <a:lnTo>
                    <a:pt x="657" y="3048"/>
                  </a:lnTo>
                  <a:lnTo>
                    <a:pt x="0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36640" y="3394709"/>
              <a:ext cx="627380" cy="101600"/>
            </a:xfrm>
            <a:custGeom>
              <a:avLst/>
              <a:gdLst/>
              <a:ahLst/>
              <a:cxnLst/>
              <a:rect l="l" t="t" r="r" b="b"/>
              <a:pathLst>
                <a:path w="627379" h="101600">
                  <a:moveTo>
                    <a:pt x="626817" y="0"/>
                  </a:moveTo>
                  <a:lnTo>
                    <a:pt x="0" y="0"/>
                  </a:lnTo>
                  <a:lnTo>
                    <a:pt x="15569" y="20574"/>
                  </a:lnTo>
                  <a:lnTo>
                    <a:pt x="48335" y="44958"/>
                  </a:lnTo>
                  <a:lnTo>
                    <a:pt x="85163" y="62872"/>
                  </a:lnTo>
                  <a:lnTo>
                    <a:pt x="128081" y="77538"/>
                  </a:lnTo>
                  <a:lnTo>
                    <a:pt x="175810" y="88843"/>
                  </a:lnTo>
                  <a:lnTo>
                    <a:pt x="227069" y="96672"/>
                  </a:lnTo>
                  <a:lnTo>
                    <a:pt x="280580" y="100912"/>
                  </a:lnTo>
                  <a:lnTo>
                    <a:pt x="335061" y="101450"/>
                  </a:lnTo>
                  <a:lnTo>
                    <a:pt x="389235" y="98173"/>
                  </a:lnTo>
                  <a:lnTo>
                    <a:pt x="441821" y="90966"/>
                  </a:lnTo>
                  <a:lnTo>
                    <a:pt x="491539" y="79716"/>
                  </a:lnTo>
                  <a:lnTo>
                    <a:pt x="537110" y="64309"/>
                  </a:lnTo>
                  <a:lnTo>
                    <a:pt x="577254" y="44633"/>
                  </a:lnTo>
                  <a:lnTo>
                    <a:pt x="610691" y="20574"/>
                  </a:lnTo>
                  <a:lnTo>
                    <a:pt x="626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36640" y="3394709"/>
              <a:ext cx="627380" cy="101600"/>
            </a:xfrm>
            <a:custGeom>
              <a:avLst/>
              <a:gdLst/>
              <a:ahLst/>
              <a:cxnLst/>
              <a:rect l="l" t="t" r="r" b="b"/>
              <a:pathLst>
                <a:path w="627379" h="101600">
                  <a:moveTo>
                    <a:pt x="626817" y="0"/>
                  </a:moveTo>
                  <a:lnTo>
                    <a:pt x="577254" y="44633"/>
                  </a:lnTo>
                  <a:lnTo>
                    <a:pt x="537110" y="64309"/>
                  </a:lnTo>
                  <a:lnTo>
                    <a:pt x="491539" y="79716"/>
                  </a:lnTo>
                  <a:lnTo>
                    <a:pt x="441821" y="90966"/>
                  </a:lnTo>
                  <a:lnTo>
                    <a:pt x="389235" y="98173"/>
                  </a:lnTo>
                  <a:lnTo>
                    <a:pt x="335061" y="101450"/>
                  </a:lnTo>
                  <a:lnTo>
                    <a:pt x="280580" y="100912"/>
                  </a:lnTo>
                  <a:lnTo>
                    <a:pt x="227069" y="96672"/>
                  </a:lnTo>
                  <a:lnTo>
                    <a:pt x="175810" y="88843"/>
                  </a:lnTo>
                  <a:lnTo>
                    <a:pt x="128081" y="77538"/>
                  </a:lnTo>
                  <a:lnTo>
                    <a:pt x="85163" y="62872"/>
                  </a:lnTo>
                  <a:lnTo>
                    <a:pt x="48335" y="44958"/>
                  </a:lnTo>
                  <a:lnTo>
                    <a:pt x="15569" y="20574"/>
                  </a:lnTo>
                  <a:lnTo>
                    <a:pt x="0" y="0"/>
                  </a:lnTo>
                </a:path>
              </a:pathLst>
            </a:custGeom>
            <a:ln w="13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98691" y="3394709"/>
              <a:ext cx="548639" cy="1645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44133" y="3484117"/>
            <a:ext cx="8715375" cy="334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Penjelasan:</a:t>
            </a:r>
            <a:endParaRPr sz="2000">
              <a:latin typeface="Georgia"/>
              <a:cs typeface="Georgia"/>
            </a:endParaRPr>
          </a:p>
          <a:p>
            <a:pPr marL="281305" marR="5080" indent="-269240">
              <a:lnSpc>
                <a:spcPts val="2160"/>
              </a:lnSpc>
              <a:spcBef>
                <a:spcPts val="155"/>
              </a:spcBef>
              <a:buChar char="•"/>
              <a:tabLst>
                <a:tab pos="281305" algn="l"/>
                <a:tab pos="281940" algn="l"/>
              </a:tabLst>
            </a:pPr>
            <a:r>
              <a:rPr sz="2000" spc="-5" dirty="0">
                <a:latin typeface="Georgia"/>
                <a:cs typeface="Georgia"/>
              </a:rPr>
              <a:t>Jika atribut </a:t>
            </a:r>
            <a:r>
              <a:rPr sz="2000" b="1" spc="-5" dirty="0">
                <a:latin typeface="Georgia"/>
                <a:cs typeface="Georgia"/>
              </a:rPr>
              <a:t>Nilai </a:t>
            </a:r>
            <a:r>
              <a:rPr sz="2000" spc="-5" dirty="0">
                <a:latin typeface="Georgia"/>
                <a:cs typeface="Georgia"/>
              </a:rPr>
              <a:t>ditempatkan pada entitas </a:t>
            </a:r>
            <a:r>
              <a:rPr sz="2000" b="1" spc="-10" dirty="0">
                <a:latin typeface="Georgia"/>
                <a:cs typeface="Georgia"/>
              </a:rPr>
              <a:t>Mahasiswa </a:t>
            </a:r>
            <a:r>
              <a:rPr sz="2000" spc="-5" dirty="0">
                <a:latin typeface="Georgia"/>
                <a:cs typeface="Georgia"/>
              </a:rPr>
              <a:t>(dimana </a:t>
            </a:r>
            <a:r>
              <a:rPr sz="2000" b="1" spc="-5" dirty="0">
                <a:latin typeface="Georgia"/>
                <a:cs typeface="Georgia"/>
              </a:rPr>
              <a:t>Nilai  </a:t>
            </a:r>
            <a:r>
              <a:rPr sz="2000" spc="-5" dirty="0">
                <a:latin typeface="Georgia"/>
                <a:cs typeface="Georgia"/>
              </a:rPr>
              <a:t>merupakan salah satu atribut dari entitas </a:t>
            </a:r>
            <a:r>
              <a:rPr sz="2000" b="1" spc="-10" dirty="0">
                <a:latin typeface="Georgia"/>
                <a:cs typeface="Georgia"/>
              </a:rPr>
              <a:t>Mahasiswa</a:t>
            </a:r>
            <a:r>
              <a:rPr sz="2000" spc="-10" dirty="0">
                <a:latin typeface="Georgia"/>
                <a:cs typeface="Georgia"/>
              </a:rPr>
              <a:t>), </a:t>
            </a:r>
            <a:r>
              <a:rPr sz="2000" spc="-5" dirty="0">
                <a:latin typeface="Georgia"/>
                <a:cs typeface="Georgia"/>
              </a:rPr>
              <a:t>maka semua mata  kuliah yang diambil oleh seorang mahasiswa menghasilkan nilai yang  sama </a:t>
            </a:r>
            <a:r>
              <a:rPr sz="2000" spc="-10" dirty="0">
                <a:latin typeface="Georgia"/>
                <a:cs typeface="Georgia"/>
              </a:rPr>
              <a:t>(</a:t>
            </a:r>
            <a:r>
              <a:rPr sz="2000" b="1" spc="-10" dirty="0">
                <a:latin typeface="Georgia"/>
                <a:cs typeface="Georgia"/>
              </a:rPr>
              <a:t>tidak</a:t>
            </a:r>
            <a:r>
              <a:rPr sz="2000" b="1" spc="3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realistis</a:t>
            </a:r>
            <a:r>
              <a:rPr sz="2000" spc="-5" dirty="0">
                <a:latin typeface="Georgia"/>
                <a:cs typeface="Georgia"/>
              </a:rPr>
              <a:t>).</a:t>
            </a:r>
            <a:endParaRPr sz="2000">
              <a:latin typeface="Georgia"/>
              <a:cs typeface="Georgia"/>
            </a:endParaRPr>
          </a:p>
          <a:p>
            <a:pPr marL="281305" marR="15240" indent="-269240">
              <a:lnSpc>
                <a:spcPts val="2160"/>
              </a:lnSpc>
              <a:buChar char="•"/>
              <a:tabLst>
                <a:tab pos="281305" algn="l"/>
                <a:tab pos="281940" algn="l"/>
              </a:tabLst>
            </a:pPr>
            <a:r>
              <a:rPr sz="2000" spc="-5" dirty="0">
                <a:latin typeface="Georgia"/>
                <a:cs typeface="Georgia"/>
              </a:rPr>
              <a:t>Jika atribut </a:t>
            </a:r>
            <a:r>
              <a:rPr sz="2000" b="1" spc="-5" dirty="0">
                <a:latin typeface="Georgia"/>
                <a:cs typeface="Georgia"/>
              </a:rPr>
              <a:t>Nilai </a:t>
            </a:r>
            <a:r>
              <a:rPr sz="2000" spc="-5" dirty="0">
                <a:latin typeface="Georgia"/>
                <a:cs typeface="Georgia"/>
              </a:rPr>
              <a:t>ditempatkan pada entitas </a:t>
            </a:r>
            <a:r>
              <a:rPr sz="2000" b="1" spc="-5" dirty="0">
                <a:latin typeface="Georgia"/>
                <a:cs typeface="Georgia"/>
              </a:rPr>
              <a:t>Mata_Kuliah </a:t>
            </a:r>
            <a:r>
              <a:rPr sz="2000" spc="-5" dirty="0">
                <a:latin typeface="Georgia"/>
                <a:cs typeface="Georgia"/>
              </a:rPr>
              <a:t>(dimana </a:t>
            </a:r>
            <a:r>
              <a:rPr sz="2000" b="1" spc="-5" dirty="0">
                <a:latin typeface="Georgia"/>
                <a:cs typeface="Georgia"/>
              </a:rPr>
              <a:t>Nilai  </a:t>
            </a:r>
            <a:r>
              <a:rPr sz="2000" spc="-5" dirty="0">
                <a:latin typeface="Georgia"/>
                <a:cs typeface="Georgia"/>
              </a:rPr>
              <a:t>merupakan salah satu atribut dari entitas </a:t>
            </a:r>
            <a:r>
              <a:rPr sz="2000" b="1" spc="-5" dirty="0">
                <a:latin typeface="Georgia"/>
                <a:cs typeface="Georgia"/>
              </a:rPr>
              <a:t>Mata_Kuliah</a:t>
            </a:r>
            <a:r>
              <a:rPr sz="2000" spc="-5" dirty="0">
                <a:latin typeface="Georgia"/>
                <a:cs typeface="Georgia"/>
              </a:rPr>
              <a:t>), maka semua  mahasiswa yang mengambil mata kuliah tertentu akan memiliki nilai yang  sama </a:t>
            </a:r>
            <a:r>
              <a:rPr sz="2000" spc="-10" dirty="0">
                <a:latin typeface="Georgia"/>
                <a:cs typeface="Georgia"/>
              </a:rPr>
              <a:t>(</a:t>
            </a:r>
            <a:r>
              <a:rPr sz="2000" b="1" spc="-10" dirty="0">
                <a:latin typeface="Georgia"/>
                <a:cs typeface="Georgia"/>
              </a:rPr>
              <a:t>tidak</a:t>
            </a:r>
            <a:r>
              <a:rPr sz="2000" b="1" spc="3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realistis</a:t>
            </a:r>
            <a:r>
              <a:rPr sz="2000" spc="-5" dirty="0">
                <a:latin typeface="Georgia"/>
                <a:cs typeface="Georgia"/>
              </a:rPr>
              <a:t>).</a:t>
            </a:r>
            <a:endParaRPr sz="2000">
              <a:latin typeface="Georgia"/>
              <a:cs typeface="Georgia"/>
            </a:endParaRPr>
          </a:p>
          <a:p>
            <a:pPr marL="281305" marR="308610" indent="-269240" algn="just">
              <a:lnSpc>
                <a:spcPts val="2160"/>
              </a:lnSpc>
              <a:buChar char="•"/>
              <a:tabLst>
                <a:tab pos="281940" algn="l"/>
              </a:tabLst>
            </a:pPr>
            <a:r>
              <a:rPr sz="2000" spc="-5" dirty="0">
                <a:latin typeface="Georgia"/>
                <a:cs typeface="Georgia"/>
              </a:rPr>
              <a:t>Attribut </a:t>
            </a:r>
            <a:r>
              <a:rPr sz="2000" b="1" spc="-5" dirty="0">
                <a:latin typeface="Georgia"/>
                <a:cs typeface="Georgia"/>
              </a:rPr>
              <a:t>Nilai </a:t>
            </a:r>
            <a:r>
              <a:rPr sz="2000" spc="-5" dirty="0">
                <a:latin typeface="Georgia"/>
                <a:cs typeface="Georgia"/>
              </a:rPr>
              <a:t>harus ditempatkan pada relasi </a:t>
            </a:r>
            <a:r>
              <a:rPr sz="2000" b="1" spc="-10" dirty="0">
                <a:latin typeface="Georgia"/>
                <a:cs typeface="Georgia"/>
              </a:rPr>
              <a:t>Mengambil</a:t>
            </a:r>
            <a:r>
              <a:rPr sz="2000" spc="-10" dirty="0">
                <a:latin typeface="Georgia"/>
                <a:cs typeface="Georgia"/>
              </a:rPr>
              <a:t>, </a:t>
            </a:r>
            <a:r>
              <a:rPr sz="2000" spc="-5" dirty="0">
                <a:latin typeface="Georgia"/>
                <a:cs typeface="Georgia"/>
              </a:rPr>
              <a:t>yang berarti  seorang mahasiswa tertentu yang mengambil mata kuliah tertentu, akan  mendapatkan nilai tertentu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pula.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285" y="767588"/>
            <a:ext cx="497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Relasi dan Rasio</a:t>
            </a:r>
            <a:r>
              <a:rPr sz="3000" u="none" spc="-10" dirty="0">
                <a:solidFill>
                  <a:srgbClr val="7A989A"/>
                </a:solidFill>
              </a:rPr>
              <a:t> Kardinalitas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2937510"/>
            </a:xfrm>
            <a:custGeom>
              <a:avLst/>
              <a:gdLst/>
              <a:ahLst/>
              <a:cxnLst/>
              <a:rect l="l" t="t" r="r" b="b"/>
              <a:pathLst>
                <a:path w="8845550" h="293751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12941" y="2937510"/>
                  </a:lnTo>
                  <a:lnTo>
                    <a:pt x="12941" y="195834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293751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33104" y="1958340"/>
                  </a:lnTo>
                  <a:lnTo>
                    <a:pt x="8833104" y="2937510"/>
                  </a:lnTo>
                  <a:lnTo>
                    <a:pt x="8845296" y="293751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6637" y="1921255"/>
            <a:ext cx="7046595" cy="33997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Derajad</a:t>
            </a:r>
            <a:r>
              <a:rPr sz="27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Relasi</a:t>
            </a:r>
            <a:endParaRPr sz="2700">
              <a:latin typeface="Georgia"/>
              <a:cs typeface="Georgia"/>
            </a:endParaRPr>
          </a:p>
          <a:p>
            <a:pPr marL="281305" marR="5080" indent="-269240">
              <a:lnSpc>
                <a:spcPct val="100000"/>
              </a:lnSpc>
              <a:spcBef>
                <a:spcPts val="650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1940" algn="l"/>
              </a:tabLst>
            </a:pPr>
            <a:r>
              <a:rPr sz="2700" b="1" dirty="0">
                <a:latin typeface="Georgia"/>
                <a:cs typeface="Georgia"/>
              </a:rPr>
              <a:t>Derajad </a:t>
            </a:r>
            <a:r>
              <a:rPr sz="2700" b="1" spc="-5" dirty="0">
                <a:latin typeface="Georgia"/>
                <a:cs typeface="Georgia"/>
              </a:rPr>
              <a:t>Relasi </a:t>
            </a:r>
            <a:r>
              <a:rPr sz="2700" spc="-5" dirty="0">
                <a:latin typeface="Georgia"/>
                <a:cs typeface="Georgia"/>
              </a:rPr>
              <a:t>adalah jumlah entitas </a:t>
            </a:r>
            <a:r>
              <a:rPr sz="2700" spc="-114" dirty="0">
                <a:latin typeface="Georgia"/>
                <a:cs typeface="Georgia"/>
              </a:rPr>
              <a:t>yang  </a:t>
            </a:r>
            <a:r>
              <a:rPr sz="2700" spc="-5" dirty="0">
                <a:latin typeface="Georgia"/>
                <a:cs typeface="Georgia"/>
              </a:rPr>
              <a:t>berpatisipasi dalam suatu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relasi.</a:t>
            </a:r>
            <a:endParaRPr sz="2700">
              <a:latin typeface="Georgia"/>
              <a:cs typeface="Georgia"/>
            </a:endParaRPr>
          </a:p>
          <a:p>
            <a:pPr marL="281305" indent="-269240">
              <a:lnSpc>
                <a:spcPct val="100000"/>
              </a:lnSpc>
              <a:spcBef>
                <a:spcPts val="650"/>
              </a:spcBef>
              <a:buClr>
                <a:srgbClr val="D16349"/>
              </a:buClr>
              <a:buSzPct val="85185"/>
              <a:buFont typeface="Arial"/>
              <a:buChar char=""/>
              <a:tabLst>
                <a:tab pos="281940" algn="l"/>
              </a:tabLst>
            </a:pPr>
            <a:r>
              <a:rPr sz="2700" spc="-5" dirty="0">
                <a:latin typeface="Georgia"/>
                <a:cs typeface="Georgia"/>
              </a:rPr>
              <a:t>Derajad Relasi dapat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berupa:</a:t>
            </a:r>
            <a:endParaRPr sz="2700">
              <a:latin typeface="Georgia"/>
              <a:cs typeface="Georgia"/>
            </a:endParaRPr>
          </a:p>
          <a:p>
            <a:pPr marL="491490" lvl="1" indent="-210820">
              <a:lnSpc>
                <a:spcPct val="100000"/>
              </a:lnSpc>
              <a:spcBef>
                <a:spcPts val="645"/>
              </a:spcBef>
              <a:buChar char="-"/>
              <a:tabLst>
                <a:tab pos="492125" algn="l"/>
              </a:tabLst>
            </a:pPr>
            <a:r>
              <a:rPr sz="2700" spc="-5" dirty="0">
                <a:latin typeface="Georgia"/>
                <a:cs typeface="Georgia"/>
              </a:rPr>
              <a:t>Unary Relationship (Relasi Berderajad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1)</a:t>
            </a:r>
            <a:endParaRPr sz="2700">
              <a:latin typeface="Georgia"/>
              <a:cs typeface="Georgia"/>
            </a:endParaRPr>
          </a:p>
          <a:p>
            <a:pPr marL="491490" lvl="1" indent="-210820">
              <a:lnSpc>
                <a:spcPct val="100000"/>
              </a:lnSpc>
              <a:spcBef>
                <a:spcPts val="650"/>
              </a:spcBef>
              <a:buChar char="-"/>
              <a:tabLst>
                <a:tab pos="492125" algn="l"/>
              </a:tabLst>
            </a:pPr>
            <a:r>
              <a:rPr sz="2700" spc="-5" dirty="0">
                <a:latin typeface="Georgia"/>
                <a:cs typeface="Georgia"/>
              </a:rPr>
              <a:t>Binary Relationship (Relasi Berderajad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2)</a:t>
            </a:r>
            <a:endParaRPr sz="2700">
              <a:latin typeface="Georgia"/>
              <a:cs typeface="Georgia"/>
            </a:endParaRPr>
          </a:p>
          <a:p>
            <a:pPr marL="491490" lvl="1" indent="-210820">
              <a:lnSpc>
                <a:spcPct val="100000"/>
              </a:lnSpc>
              <a:spcBef>
                <a:spcPts val="645"/>
              </a:spcBef>
              <a:buChar char="-"/>
              <a:tabLst>
                <a:tab pos="492125" algn="l"/>
              </a:tabLst>
            </a:pPr>
            <a:r>
              <a:rPr sz="2700" spc="-5" dirty="0">
                <a:latin typeface="Georgia"/>
                <a:cs typeface="Georgia"/>
              </a:rPr>
              <a:t>Ternary Relationship (Relasi Berderajad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3)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504" y="5353050"/>
            <a:ext cx="8845550" cy="1813560"/>
            <a:chOff x="603504" y="5353050"/>
            <a:chExt cx="8845550" cy="1813560"/>
          </a:xfrm>
        </p:grpSpPr>
        <p:sp>
          <p:nvSpPr>
            <p:cNvPr id="12" name="object 12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552" y="68458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873" y="873505"/>
            <a:ext cx="5470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Relasi dan </a:t>
            </a:r>
            <a:r>
              <a:rPr u="none" dirty="0">
                <a:solidFill>
                  <a:srgbClr val="7A989A"/>
                </a:solidFill>
              </a:rPr>
              <a:t>Rasio</a:t>
            </a:r>
            <a:r>
              <a:rPr u="none" spc="-10" dirty="0">
                <a:solidFill>
                  <a:srgbClr val="7A989A"/>
                </a:solidFill>
              </a:rPr>
              <a:t> Kardinalitas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2932" y="1436369"/>
            <a:ext cx="8846185" cy="1958339"/>
            <a:chOff x="602932" y="1436369"/>
            <a:chExt cx="8846185" cy="195833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1484197"/>
              <a:ext cx="8845550" cy="1910714"/>
            </a:xfrm>
            <a:custGeom>
              <a:avLst/>
              <a:gdLst/>
              <a:ahLst/>
              <a:cxnLst/>
              <a:rect l="l" t="t" r="r" b="b"/>
              <a:pathLst>
                <a:path w="8845550" h="1910714">
                  <a:moveTo>
                    <a:pt x="12941" y="931354"/>
                  </a:moveTo>
                  <a:lnTo>
                    <a:pt x="0" y="931354"/>
                  </a:lnTo>
                  <a:lnTo>
                    <a:pt x="0" y="1910511"/>
                  </a:lnTo>
                  <a:lnTo>
                    <a:pt x="12941" y="1910511"/>
                  </a:lnTo>
                  <a:lnTo>
                    <a:pt x="12941" y="931354"/>
                  </a:lnTo>
                  <a:close/>
                </a:path>
                <a:path w="8845550" h="1910714">
                  <a:moveTo>
                    <a:pt x="4626864" y="224205"/>
                  </a:moveTo>
                  <a:lnTo>
                    <a:pt x="4626102" y="214299"/>
                  </a:lnTo>
                  <a:lnTo>
                    <a:pt x="4616628" y="171983"/>
                  </a:lnTo>
                  <a:lnTo>
                    <a:pt x="4610100" y="156705"/>
                  </a:lnTo>
                  <a:lnTo>
                    <a:pt x="4610100" y="225729"/>
                  </a:lnTo>
                  <a:lnTo>
                    <a:pt x="4610100" y="244779"/>
                  </a:lnTo>
                  <a:lnTo>
                    <a:pt x="4602315" y="286499"/>
                  </a:lnTo>
                  <a:lnTo>
                    <a:pt x="4587964" y="322618"/>
                  </a:lnTo>
                  <a:lnTo>
                    <a:pt x="4543412" y="377837"/>
                  </a:lnTo>
                  <a:lnTo>
                    <a:pt x="4484179" y="410108"/>
                  </a:lnTo>
                  <a:lnTo>
                    <a:pt x="4418012" y="419100"/>
                  </a:lnTo>
                  <a:lnTo>
                    <a:pt x="4384751" y="414756"/>
                  </a:lnTo>
                  <a:lnTo>
                    <a:pt x="4322686" y="388188"/>
                  </a:lnTo>
                  <a:lnTo>
                    <a:pt x="4273054" y="337477"/>
                  </a:lnTo>
                  <a:lnTo>
                    <a:pt x="4255313" y="302971"/>
                  </a:lnTo>
                  <a:lnTo>
                    <a:pt x="4243578" y="262305"/>
                  </a:lnTo>
                  <a:lnTo>
                    <a:pt x="4242054" y="243255"/>
                  </a:lnTo>
                  <a:lnTo>
                    <a:pt x="4242054" y="224205"/>
                  </a:lnTo>
                  <a:lnTo>
                    <a:pt x="4253115" y="172974"/>
                  </a:lnTo>
                  <a:lnTo>
                    <a:pt x="4269854" y="137109"/>
                  </a:lnTo>
                  <a:lnTo>
                    <a:pt x="4318546" y="83997"/>
                  </a:lnTo>
                  <a:lnTo>
                    <a:pt x="4380750" y="55499"/>
                  </a:lnTo>
                  <a:lnTo>
                    <a:pt x="4414380" y="50406"/>
                  </a:lnTo>
                  <a:lnTo>
                    <a:pt x="4448340" y="51384"/>
                  </a:lnTo>
                  <a:lnTo>
                    <a:pt x="4513199" y="71424"/>
                  </a:lnTo>
                  <a:lnTo>
                    <a:pt x="4567212" y="115404"/>
                  </a:lnTo>
                  <a:lnTo>
                    <a:pt x="4602238" y="183083"/>
                  </a:lnTo>
                  <a:lnTo>
                    <a:pt x="4610100" y="225729"/>
                  </a:lnTo>
                  <a:lnTo>
                    <a:pt x="4610100" y="156705"/>
                  </a:lnTo>
                  <a:lnTo>
                    <a:pt x="4579988" y="104203"/>
                  </a:lnTo>
                  <a:lnTo>
                    <a:pt x="4525645" y="58966"/>
                  </a:lnTo>
                  <a:lnTo>
                    <a:pt x="4460672" y="36258"/>
                  </a:lnTo>
                  <a:lnTo>
                    <a:pt x="4426394" y="33362"/>
                  </a:lnTo>
                  <a:lnTo>
                    <a:pt x="4392117" y="36118"/>
                  </a:lnTo>
                  <a:lnTo>
                    <a:pt x="4327068" y="58559"/>
                  </a:lnTo>
                  <a:lnTo>
                    <a:pt x="4272559" y="103593"/>
                  </a:lnTo>
                  <a:lnTo>
                    <a:pt x="4235678" y="171234"/>
                  </a:lnTo>
                  <a:lnTo>
                    <a:pt x="4226052" y="213537"/>
                  </a:lnTo>
                  <a:lnTo>
                    <a:pt x="4225290" y="224205"/>
                  </a:lnTo>
                  <a:lnTo>
                    <a:pt x="4225290" y="244779"/>
                  </a:lnTo>
                  <a:lnTo>
                    <a:pt x="4226052" y="255447"/>
                  </a:lnTo>
                  <a:lnTo>
                    <a:pt x="4227576" y="265353"/>
                  </a:lnTo>
                  <a:lnTo>
                    <a:pt x="4238485" y="305727"/>
                  </a:lnTo>
                  <a:lnTo>
                    <a:pt x="4242054" y="313283"/>
                  </a:lnTo>
                  <a:lnTo>
                    <a:pt x="4254893" y="340537"/>
                  </a:lnTo>
                  <a:lnTo>
                    <a:pt x="4301007" y="393687"/>
                  </a:lnTo>
                  <a:lnTo>
                    <a:pt x="4359668" y="425297"/>
                  </a:lnTo>
                  <a:lnTo>
                    <a:pt x="4424616" y="435813"/>
                  </a:lnTo>
                  <a:lnTo>
                    <a:pt x="4457497" y="433324"/>
                  </a:lnTo>
                  <a:lnTo>
                    <a:pt x="4520133" y="413105"/>
                  </a:lnTo>
                  <a:lnTo>
                    <a:pt x="4573409" y="372973"/>
                  </a:lnTo>
                  <a:lnTo>
                    <a:pt x="4610100" y="315328"/>
                  </a:lnTo>
                  <a:lnTo>
                    <a:pt x="4622089" y="276491"/>
                  </a:lnTo>
                  <a:lnTo>
                    <a:pt x="4626864" y="234873"/>
                  </a:lnTo>
                  <a:lnTo>
                    <a:pt x="4626864" y="224205"/>
                  </a:lnTo>
                  <a:close/>
                </a:path>
                <a:path w="8845550" h="1910714">
                  <a:moveTo>
                    <a:pt x="4661154" y="234111"/>
                  </a:moveTo>
                  <a:lnTo>
                    <a:pt x="4659630" y="209727"/>
                  </a:lnTo>
                  <a:lnTo>
                    <a:pt x="4650562" y="167665"/>
                  </a:lnTo>
                  <a:lnTo>
                    <a:pt x="4644390" y="151511"/>
                  </a:lnTo>
                  <a:lnTo>
                    <a:pt x="4644390" y="234111"/>
                  </a:lnTo>
                  <a:lnTo>
                    <a:pt x="4643628" y="245541"/>
                  </a:lnTo>
                  <a:lnTo>
                    <a:pt x="4636986" y="287070"/>
                  </a:lnTo>
                  <a:lnTo>
                    <a:pt x="4624705" y="324040"/>
                  </a:lnTo>
                  <a:lnTo>
                    <a:pt x="4585919" y="384187"/>
                  </a:lnTo>
                  <a:lnTo>
                    <a:pt x="4532655" y="425716"/>
                  </a:lnTo>
                  <a:lnTo>
                    <a:pt x="4470285" y="448348"/>
                  </a:lnTo>
                  <a:lnTo>
                    <a:pt x="4437380" y="452501"/>
                  </a:lnTo>
                  <a:lnTo>
                    <a:pt x="4404220" y="451815"/>
                  </a:lnTo>
                  <a:lnTo>
                    <a:pt x="4339856" y="435825"/>
                  </a:lnTo>
                  <a:lnTo>
                    <a:pt x="4282567" y="400113"/>
                  </a:lnTo>
                  <a:lnTo>
                    <a:pt x="4237748" y="344398"/>
                  </a:lnTo>
                  <a:lnTo>
                    <a:pt x="4221708" y="308952"/>
                  </a:lnTo>
                  <a:lnTo>
                    <a:pt x="4210812" y="268401"/>
                  </a:lnTo>
                  <a:lnTo>
                    <a:pt x="4207764" y="234873"/>
                  </a:lnTo>
                  <a:lnTo>
                    <a:pt x="4209288" y="212775"/>
                  </a:lnTo>
                  <a:lnTo>
                    <a:pt x="4218279" y="170700"/>
                  </a:lnTo>
                  <a:lnTo>
                    <a:pt x="4232846" y="133731"/>
                  </a:lnTo>
                  <a:lnTo>
                    <a:pt x="4275899" y="75069"/>
                  </a:lnTo>
                  <a:lnTo>
                    <a:pt x="4332732" y="36626"/>
                  </a:lnTo>
                  <a:lnTo>
                    <a:pt x="4397641" y="18300"/>
                  </a:lnTo>
                  <a:lnTo>
                    <a:pt x="4431347" y="16637"/>
                  </a:lnTo>
                  <a:lnTo>
                    <a:pt x="4464926" y="19939"/>
                  </a:lnTo>
                  <a:lnTo>
                    <a:pt x="4528858" y="41402"/>
                  </a:lnTo>
                  <a:lnTo>
                    <a:pt x="4583760" y="82575"/>
                  </a:lnTo>
                  <a:lnTo>
                    <a:pt x="4623917" y="143294"/>
                  </a:lnTo>
                  <a:lnTo>
                    <a:pt x="4636681" y="180949"/>
                  </a:lnTo>
                  <a:lnTo>
                    <a:pt x="4643628" y="223443"/>
                  </a:lnTo>
                  <a:lnTo>
                    <a:pt x="4644390" y="234111"/>
                  </a:lnTo>
                  <a:lnTo>
                    <a:pt x="4644390" y="151511"/>
                  </a:lnTo>
                  <a:lnTo>
                    <a:pt x="4617415" y="97624"/>
                  </a:lnTo>
                  <a:lnTo>
                    <a:pt x="4568355" y="46342"/>
                  </a:lnTo>
                  <a:lnTo>
                    <a:pt x="4508284" y="13804"/>
                  </a:lnTo>
                  <a:lnTo>
                    <a:pt x="4442155" y="0"/>
                  </a:lnTo>
                  <a:lnTo>
                    <a:pt x="4408335" y="127"/>
                  </a:lnTo>
                  <a:lnTo>
                    <a:pt x="4342308" y="14376"/>
                  </a:lnTo>
                  <a:lnTo>
                    <a:pt x="4282503" y="47307"/>
                  </a:lnTo>
                  <a:lnTo>
                    <a:pt x="4233850" y="98907"/>
                  </a:lnTo>
                  <a:lnTo>
                    <a:pt x="4201249" y="169151"/>
                  </a:lnTo>
                  <a:lnTo>
                    <a:pt x="4192524" y="211251"/>
                  </a:lnTo>
                  <a:lnTo>
                    <a:pt x="4191000" y="235635"/>
                  </a:lnTo>
                  <a:lnTo>
                    <a:pt x="4192524" y="259257"/>
                  </a:lnTo>
                  <a:lnTo>
                    <a:pt x="4194048" y="270687"/>
                  </a:lnTo>
                  <a:lnTo>
                    <a:pt x="4205465" y="313296"/>
                  </a:lnTo>
                  <a:lnTo>
                    <a:pt x="4207764" y="318452"/>
                  </a:lnTo>
                  <a:lnTo>
                    <a:pt x="4222013" y="350647"/>
                  </a:lnTo>
                  <a:lnTo>
                    <a:pt x="4243044" y="382816"/>
                  </a:lnTo>
                  <a:lnTo>
                    <a:pt x="4295953" y="431787"/>
                  </a:lnTo>
                  <a:lnTo>
                    <a:pt x="4359008" y="460629"/>
                  </a:lnTo>
                  <a:lnTo>
                    <a:pt x="4427042" y="469747"/>
                  </a:lnTo>
                  <a:lnTo>
                    <a:pt x="4461319" y="467042"/>
                  </a:lnTo>
                  <a:lnTo>
                    <a:pt x="4527156" y="447370"/>
                  </a:lnTo>
                  <a:lnTo>
                    <a:pt x="4585043" y="409016"/>
                  </a:lnTo>
                  <a:lnTo>
                    <a:pt x="4629836" y="352386"/>
                  </a:lnTo>
                  <a:lnTo>
                    <a:pt x="4645698" y="317360"/>
                  </a:lnTo>
                  <a:lnTo>
                    <a:pt x="4656353" y="277914"/>
                  </a:lnTo>
                  <a:lnTo>
                    <a:pt x="4661154" y="234111"/>
                  </a:lnTo>
                  <a:close/>
                </a:path>
                <a:path w="8845550" h="1910714">
                  <a:moveTo>
                    <a:pt x="8845296" y="931341"/>
                  </a:moveTo>
                  <a:lnTo>
                    <a:pt x="8833104" y="931341"/>
                  </a:lnTo>
                  <a:lnTo>
                    <a:pt x="8833104" y="1910511"/>
                  </a:lnTo>
                  <a:lnTo>
                    <a:pt x="8845296" y="1910511"/>
                  </a:lnTo>
                  <a:lnTo>
                    <a:pt x="8845296" y="931341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6637" y="1851609"/>
            <a:ext cx="680720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76352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Binary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Relationship	(Relasi Berderajad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2)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20000"/>
              </a:lnSpc>
              <a:tabLst>
                <a:tab pos="281305" algn="l"/>
              </a:tabLst>
            </a:pPr>
            <a:r>
              <a:rPr sz="1700" spc="-450" dirty="0">
                <a:solidFill>
                  <a:srgbClr val="D16349"/>
                </a:solidFill>
                <a:latin typeface="Arial"/>
                <a:cs typeface="Arial"/>
              </a:rPr>
              <a:t>	</a:t>
            </a:r>
            <a:r>
              <a:rPr sz="2000" spc="-5" dirty="0">
                <a:latin typeface="Georgia"/>
                <a:cs typeface="Georgia"/>
              </a:rPr>
              <a:t>Atau relasi </a:t>
            </a:r>
            <a:r>
              <a:rPr sz="2000" b="1" spc="-5" dirty="0">
                <a:latin typeface="Georgia"/>
                <a:cs typeface="Georgia"/>
              </a:rPr>
              <a:t>Biner </a:t>
            </a:r>
            <a:r>
              <a:rPr sz="2000" spc="-5" dirty="0">
                <a:latin typeface="Georgia"/>
                <a:cs typeface="Georgia"/>
              </a:rPr>
              <a:t>adalah relasi yang melibatkan 2 entitas.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Contoh: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3232638"/>
            <a:ext cx="9144000" cy="4083050"/>
            <a:chOff x="457200" y="3232638"/>
            <a:chExt cx="9144000" cy="4083050"/>
          </a:xfrm>
        </p:grpSpPr>
        <p:sp>
          <p:nvSpPr>
            <p:cNvPr id="10" name="object 10"/>
            <p:cNvSpPr/>
            <p:nvPr/>
          </p:nvSpPr>
          <p:spPr>
            <a:xfrm>
              <a:off x="2093214" y="3235451"/>
              <a:ext cx="1433830" cy="159385"/>
            </a:xfrm>
            <a:custGeom>
              <a:avLst/>
              <a:gdLst/>
              <a:ahLst/>
              <a:cxnLst/>
              <a:rect l="l" t="t" r="r" b="b"/>
              <a:pathLst>
                <a:path w="1433829" h="159385">
                  <a:moveTo>
                    <a:pt x="0" y="0"/>
                  </a:moveTo>
                  <a:lnTo>
                    <a:pt x="0" y="159258"/>
                  </a:lnTo>
                </a:path>
                <a:path w="1433829" h="159385">
                  <a:moveTo>
                    <a:pt x="1433322" y="159258"/>
                  </a:moveTo>
                  <a:lnTo>
                    <a:pt x="1433322" y="0"/>
                  </a:lnTo>
                  <a:lnTo>
                    <a:pt x="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3926" y="3289553"/>
              <a:ext cx="401320" cy="105410"/>
            </a:xfrm>
            <a:custGeom>
              <a:avLst/>
              <a:gdLst/>
              <a:ahLst/>
              <a:cxnLst/>
              <a:rect l="l" t="t" r="r" b="b"/>
              <a:pathLst>
                <a:path w="401320" h="105410">
                  <a:moveTo>
                    <a:pt x="0" y="105156"/>
                  </a:moveTo>
                  <a:lnTo>
                    <a:pt x="200543" y="0"/>
                  </a:lnTo>
                  <a:lnTo>
                    <a:pt x="401087" y="105156"/>
                  </a:lnTo>
                </a:path>
              </a:pathLst>
            </a:custGeom>
            <a:ln w="6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0097" y="3289553"/>
              <a:ext cx="1356360" cy="105410"/>
            </a:xfrm>
            <a:custGeom>
              <a:avLst/>
              <a:gdLst/>
              <a:ahLst/>
              <a:cxnLst/>
              <a:rect l="l" t="t" r="r" b="b"/>
              <a:pathLst>
                <a:path w="1356359" h="105410">
                  <a:moveTo>
                    <a:pt x="0" y="0"/>
                  </a:moveTo>
                  <a:lnTo>
                    <a:pt x="0" y="105155"/>
                  </a:lnTo>
                </a:path>
                <a:path w="1356359" h="105410">
                  <a:moveTo>
                    <a:pt x="1356360" y="105155"/>
                  </a:moveTo>
                  <a:lnTo>
                    <a:pt x="1356360" y="0"/>
                  </a:lnTo>
                  <a:lnTo>
                    <a:pt x="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3214" y="3394709"/>
              <a:ext cx="1433830" cy="692150"/>
            </a:xfrm>
            <a:custGeom>
              <a:avLst/>
              <a:gdLst/>
              <a:ahLst/>
              <a:cxnLst/>
              <a:rect l="l" t="t" r="r" b="b"/>
              <a:pathLst>
                <a:path w="1433829" h="692150">
                  <a:moveTo>
                    <a:pt x="0" y="0"/>
                  </a:moveTo>
                  <a:lnTo>
                    <a:pt x="0" y="691895"/>
                  </a:lnTo>
                  <a:lnTo>
                    <a:pt x="1433322" y="691895"/>
                  </a:lnTo>
                  <a:lnTo>
                    <a:pt x="1433322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1467" y="3571493"/>
              <a:ext cx="466090" cy="204470"/>
            </a:xfrm>
            <a:custGeom>
              <a:avLst/>
              <a:gdLst/>
              <a:ahLst/>
              <a:cxnLst/>
              <a:rect l="l" t="t" r="r" b="b"/>
              <a:pathLst>
                <a:path w="466089" h="204470">
                  <a:moveTo>
                    <a:pt x="153162" y="57911"/>
                  </a:moveTo>
                  <a:lnTo>
                    <a:pt x="140208" y="19430"/>
                  </a:lnTo>
                  <a:lnTo>
                    <a:pt x="105917" y="1523"/>
                  </a:lnTo>
                  <a:lnTo>
                    <a:pt x="0" y="0"/>
                  </a:lnTo>
                  <a:lnTo>
                    <a:pt x="0" y="201167"/>
                  </a:lnTo>
                  <a:lnTo>
                    <a:pt x="26670" y="201167"/>
                  </a:lnTo>
                  <a:lnTo>
                    <a:pt x="26669" y="23621"/>
                  </a:lnTo>
                  <a:lnTo>
                    <a:pt x="90308" y="23657"/>
                  </a:lnTo>
                  <a:lnTo>
                    <a:pt x="123444" y="43433"/>
                  </a:lnTo>
                  <a:lnTo>
                    <a:pt x="125730" y="50291"/>
                  </a:lnTo>
                  <a:lnTo>
                    <a:pt x="125730" y="109622"/>
                  </a:lnTo>
                  <a:lnTo>
                    <a:pt x="127444" y="108906"/>
                  </a:lnTo>
                  <a:lnTo>
                    <a:pt x="137160" y="101345"/>
                  </a:lnTo>
                  <a:lnTo>
                    <a:pt x="144160" y="91773"/>
                  </a:lnTo>
                  <a:lnTo>
                    <a:pt x="149161" y="81343"/>
                  </a:lnTo>
                  <a:lnTo>
                    <a:pt x="152161" y="70056"/>
                  </a:lnTo>
                  <a:lnTo>
                    <a:pt x="153162" y="57911"/>
                  </a:lnTo>
                  <a:close/>
                </a:path>
                <a:path w="466089" h="204470">
                  <a:moveTo>
                    <a:pt x="125730" y="109622"/>
                  </a:moveTo>
                  <a:lnTo>
                    <a:pt x="125730" y="58673"/>
                  </a:lnTo>
                  <a:lnTo>
                    <a:pt x="125027" y="66805"/>
                  </a:lnTo>
                  <a:lnTo>
                    <a:pt x="122967" y="74009"/>
                  </a:lnTo>
                  <a:lnTo>
                    <a:pt x="90308" y="94666"/>
                  </a:lnTo>
                  <a:lnTo>
                    <a:pt x="78485" y="95249"/>
                  </a:lnTo>
                  <a:lnTo>
                    <a:pt x="26669" y="95249"/>
                  </a:lnTo>
                  <a:lnTo>
                    <a:pt x="26670" y="118871"/>
                  </a:lnTo>
                  <a:lnTo>
                    <a:pt x="78486" y="118828"/>
                  </a:lnTo>
                  <a:lnTo>
                    <a:pt x="97726" y="117740"/>
                  </a:lnTo>
                  <a:lnTo>
                    <a:pt x="114300" y="114395"/>
                  </a:lnTo>
                  <a:lnTo>
                    <a:pt x="125730" y="109622"/>
                  </a:lnTo>
                  <a:close/>
                </a:path>
                <a:path w="466089" h="204470">
                  <a:moveTo>
                    <a:pt x="262890" y="59435"/>
                  </a:moveTo>
                  <a:lnTo>
                    <a:pt x="256603" y="56316"/>
                  </a:lnTo>
                  <a:lnTo>
                    <a:pt x="250317" y="53911"/>
                  </a:lnTo>
                  <a:lnTo>
                    <a:pt x="244030" y="52363"/>
                  </a:lnTo>
                  <a:lnTo>
                    <a:pt x="237744" y="51815"/>
                  </a:lnTo>
                  <a:lnTo>
                    <a:pt x="231647" y="51815"/>
                  </a:lnTo>
                  <a:lnTo>
                    <a:pt x="205740" y="76961"/>
                  </a:lnTo>
                  <a:lnTo>
                    <a:pt x="205740" y="54863"/>
                  </a:lnTo>
                  <a:lnTo>
                    <a:pt x="183642" y="54863"/>
                  </a:lnTo>
                  <a:lnTo>
                    <a:pt x="183642" y="201167"/>
                  </a:lnTo>
                  <a:lnTo>
                    <a:pt x="208788" y="201167"/>
                  </a:lnTo>
                  <a:lnTo>
                    <a:pt x="208788" y="124205"/>
                  </a:lnTo>
                  <a:lnTo>
                    <a:pt x="208954" y="116800"/>
                  </a:lnTo>
                  <a:lnTo>
                    <a:pt x="209550" y="109537"/>
                  </a:lnTo>
                  <a:lnTo>
                    <a:pt x="210716" y="102560"/>
                  </a:lnTo>
                  <a:lnTo>
                    <a:pt x="212597" y="96011"/>
                  </a:lnTo>
                  <a:lnTo>
                    <a:pt x="214122" y="89915"/>
                  </a:lnTo>
                  <a:lnTo>
                    <a:pt x="217170" y="85343"/>
                  </a:lnTo>
                  <a:lnTo>
                    <a:pt x="226314" y="79247"/>
                  </a:lnTo>
                  <a:lnTo>
                    <a:pt x="230886" y="77723"/>
                  </a:lnTo>
                  <a:lnTo>
                    <a:pt x="242315" y="77723"/>
                  </a:lnTo>
                  <a:lnTo>
                    <a:pt x="248411" y="79247"/>
                  </a:lnTo>
                  <a:lnTo>
                    <a:pt x="254508" y="83057"/>
                  </a:lnTo>
                  <a:lnTo>
                    <a:pt x="262890" y="59435"/>
                  </a:lnTo>
                  <a:close/>
                </a:path>
                <a:path w="466089" h="204470">
                  <a:moveTo>
                    <a:pt x="302514" y="28193"/>
                  </a:moveTo>
                  <a:lnTo>
                    <a:pt x="302514" y="0"/>
                  </a:lnTo>
                  <a:lnTo>
                    <a:pt x="278130" y="0"/>
                  </a:lnTo>
                  <a:lnTo>
                    <a:pt x="278130" y="28193"/>
                  </a:lnTo>
                  <a:lnTo>
                    <a:pt x="302514" y="28193"/>
                  </a:lnTo>
                  <a:close/>
                </a:path>
                <a:path w="466089" h="204470">
                  <a:moveTo>
                    <a:pt x="302514" y="201167"/>
                  </a:moveTo>
                  <a:lnTo>
                    <a:pt x="302514" y="54863"/>
                  </a:lnTo>
                  <a:lnTo>
                    <a:pt x="278130" y="54863"/>
                  </a:lnTo>
                  <a:lnTo>
                    <a:pt x="278130" y="201167"/>
                  </a:lnTo>
                  <a:lnTo>
                    <a:pt x="302514" y="201167"/>
                  </a:lnTo>
                  <a:close/>
                </a:path>
                <a:path w="466089" h="204470">
                  <a:moveTo>
                    <a:pt x="433578" y="184078"/>
                  </a:moveTo>
                  <a:lnTo>
                    <a:pt x="433578" y="105155"/>
                  </a:lnTo>
                  <a:lnTo>
                    <a:pt x="432816" y="108203"/>
                  </a:lnTo>
                  <a:lnTo>
                    <a:pt x="424957" y="110799"/>
                  </a:lnTo>
                  <a:lnTo>
                    <a:pt x="415170" y="112950"/>
                  </a:lnTo>
                  <a:lnTo>
                    <a:pt x="403240" y="114847"/>
                  </a:lnTo>
                  <a:lnTo>
                    <a:pt x="389382" y="116585"/>
                  </a:lnTo>
                  <a:lnTo>
                    <a:pt x="379476" y="118109"/>
                  </a:lnTo>
                  <a:lnTo>
                    <a:pt x="371856" y="119633"/>
                  </a:lnTo>
                  <a:lnTo>
                    <a:pt x="367284" y="120395"/>
                  </a:lnTo>
                  <a:lnTo>
                    <a:pt x="360426" y="122681"/>
                  </a:lnTo>
                  <a:lnTo>
                    <a:pt x="336804" y="142493"/>
                  </a:lnTo>
                  <a:lnTo>
                    <a:pt x="332994" y="148589"/>
                  </a:lnTo>
                  <a:lnTo>
                    <a:pt x="331470" y="155447"/>
                  </a:lnTo>
                  <a:lnTo>
                    <a:pt x="331470" y="162305"/>
                  </a:lnTo>
                  <a:lnTo>
                    <a:pt x="351865" y="197465"/>
                  </a:lnTo>
                  <a:lnTo>
                    <a:pt x="358140" y="200218"/>
                  </a:lnTo>
                  <a:lnTo>
                    <a:pt x="358140" y="157733"/>
                  </a:lnTo>
                  <a:lnTo>
                    <a:pt x="358902" y="153161"/>
                  </a:lnTo>
                  <a:lnTo>
                    <a:pt x="361188" y="150113"/>
                  </a:lnTo>
                  <a:lnTo>
                    <a:pt x="363474" y="146303"/>
                  </a:lnTo>
                  <a:lnTo>
                    <a:pt x="371094" y="141731"/>
                  </a:lnTo>
                  <a:lnTo>
                    <a:pt x="375666" y="140207"/>
                  </a:lnTo>
                  <a:lnTo>
                    <a:pt x="382524" y="138683"/>
                  </a:lnTo>
                  <a:lnTo>
                    <a:pt x="392596" y="137130"/>
                  </a:lnTo>
                  <a:lnTo>
                    <a:pt x="405276" y="134873"/>
                  </a:lnTo>
                  <a:lnTo>
                    <a:pt x="416337" y="132587"/>
                  </a:lnTo>
                  <a:lnTo>
                    <a:pt x="425541" y="130301"/>
                  </a:lnTo>
                  <a:lnTo>
                    <a:pt x="432816" y="128015"/>
                  </a:lnTo>
                  <a:lnTo>
                    <a:pt x="432816" y="184677"/>
                  </a:lnTo>
                  <a:lnTo>
                    <a:pt x="433578" y="184078"/>
                  </a:lnTo>
                  <a:close/>
                </a:path>
                <a:path w="466089" h="204470">
                  <a:moveTo>
                    <a:pt x="465581" y="201167"/>
                  </a:moveTo>
                  <a:lnTo>
                    <a:pt x="458092" y="155459"/>
                  </a:lnTo>
                  <a:lnTo>
                    <a:pt x="457962" y="139445"/>
                  </a:lnTo>
                  <a:lnTo>
                    <a:pt x="457962" y="88391"/>
                  </a:lnTo>
                  <a:lnTo>
                    <a:pt x="457200" y="83819"/>
                  </a:lnTo>
                  <a:lnTo>
                    <a:pt x="425958" y="54407"/>
                  </a:lnTo>
                  <a:lnTo>
                    <a:pt x="398526" y="51917"/>
                  </a:lnTo>
                  <a:lnTo>
                    <a:pt x="392430" y="52131"/>
                  </a:lnTo>
                  <a:lnTo>
                    <a:pt x="351020" y="67222"/>
                  </a:lnTo>
                  <a:lnTo>
                    <a:pt x="336042" y="96773"/>
                  </a:lnTo>
                  <a:lnTo>
                    <a:pt x="360426" y="99821"/>
                  </a:lnTo>
                  <a:lnTo>
                    <a:pt x="362712" y="89915"/>
                  </a:lnTo>
                  <a:lnTo>
                    <a:pt x="366522" y="82295"/>
                  </a:lnTo>
                  <a:lnTo>
                    <a:pt x="398526" y="72389"/>
                  </a:lnTo>
                  <a:lnTo>
                    <a:pt x="407134" y="72957"/>
                  </a:lnTo>
                  <a:lnTo>
                    <a:pt x="433578" y="92201"/>
                  </a:lnTo>
                  <a:lnTo>
                    <a:pt x="433578" y="184078"/>
                  </a:lnTo>
                  <a:lnTo>
                    <a:pt x="435102" y="182879"/>
                  </a:lnTo>
                  <a:lnTo>
                    <a:pt x="435864" y="189737"/>
                  </a:lnTo>
                  <a:lnTo>
                    <a:pt x="437388" y="195833"/>
                  </a:lnTo>
                  <a:lnTo>
                    <a:pt x="440436" y="201167"/>
                  </a:lnTo>
                  <a:lnTo>
                    <a:pt x="465581" y="201167"/>
                  </a:lnTo>
                  <a:close/>
                </a:path>
                <a:path w="466089" h="204470">
                  <a:moveTo>
                    <a:pt x="432816" y="184677"/>
                  </a:moveTo>
                  <a:lnTo>
                    <a:pt x="432816" y="136397"/>
                  </a:lnTo>
                  <a:lnTo>
                    <a:pt x="432649" y="144398"/>
                  </a:lnTo>
                  <a:lnTo>
                    <a:pt x="432054" y="151256"/>
                  </a:lnTo>
                  <a:lnTo>
                    <a:pt x="407098" y="181200"/>
                  </a:lnTo>
                  <a:lnTo>
                    <a:pt x="377952" y="184403"/>
                  </a:lnTo>
                  <a:lnTo>
                    <a:pt x="370332" y="182879"/>
                  </a:lnTo>
                  <a:lnTo>
                    <a:pt x="365760" y="178307"/>
                  </a:lnTo>
                  <a:lnTo>
                    <a:pt x="360426" y="173735"/>
                  </a:lnTo>
                  <a:lnTo>
                    <a:pt x="358140" y="168401"/>
                  </a:lnTo>
                  <a:lnTo>
                    <a:pt x="358140" y="200218"/>
                  </a:lnTo>
                  <a:lnTo>
                    <a:pt x="360521" y="201263"/>
                  </a:lnTo>
                  <a:lnTo>
                    <a:pt x="370332" y="203460"/>
                  </a:lnTo>
                  <a:lnTo>
                    <a:pt x="379476" y="204069"/>
                  </a:lnTo>
                  <a:lnTo>
                    <a:pt x="384048" y="204120"/>
                  </a:lnTo>
                  <a:lnTo>
                    <a:pt x="388608" y="203930"/>
                  </a:lnTo>
                  <a:lnTo>
                    <a:pt x="428363" y="188178"/>
                  </a:lnTo>
                  <a:lnTo>
                    <a:pt x="432816" y="184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6655" y="3394710"/>
              <a:ext cx="1595755" cy="732790"/>
            </a:xfrm>
            <a:custGeom>
              <a:avLst/>
              <a:gdLst/>
              <a:ahLst/>
              <a:cxnLst/>
              <a:rect l="l" t="t" r="r" b="b"/>
              <a:pathLst>
                <a:path w="1595754" h="732789">
                  <a:moveTo>
                    <a:pt x="0" y="313181"/>
                  </a:moveTo>
                  <a:lnTo>
                    <a:pt x="597270" y="0"/>
                  </a:lnTo>
                </a:path>
                <a:path w="1595754" h="732789">
                  <a:moveTo>
                    <a:pt x="998357" y="0"/>
                  </a:moveTo>
                  <a:lnTo>
                    <a:pt x="1595628" y="313181"/>
                  </a:lnTo>
                  <a:lnTo>
                    <a:pt x="797814" y="732281"/>
                  </a:lnTo>
                  <a:lnTo>
                    <a:pt x="0" y="313181"/>
                  </a:lnTo>
                </a:path>
              </a:pathLst>
            </a:custGeom>
            <a:ln w="6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4514" y="3614165"/>
              <a:ext cx="822959" cy="123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4514" y="3737609"/>
              <a:ext cx="822959" cy="123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761" y="3435095"/>
              <a:ext cx="67055" cy="1821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65803" y="3435095"/>
              <a:ext cx="66294" cy="1821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0097" y="3394709"/>
              <a:ext cx="1356360" cy="746125"/>
            </a:xfrm>
            <a:custGeom>
              <a:avLst/>
              <a:gdLst/>
              <a:ahLst/>
              <a:cxnLst/>
              <a:rect l="l" t="t" r="r" b="b"/>
              <a:pathLst>
                <a:path w="1356359" h="746125">
                  <a:moveTo>
                    <a:pt x="0" y="0"/>
                  </a:moveTo>
                  <a:lnTo>
                    <a:pt x="0" y="745998"/>
                  </a:lnTo>
                  <a:lnTo>
                    <a:pt x="1356360" y="745998"/>
                  </a:lnTo>
                  <a:lnTo>
                    <a:pt x="135636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23938" y="3625595"/>
              <a:ext cx="859790" cy="204470"/>
            </a:xfrm>
            <a:custGeom>
              <a:avLst/>
              <a:gdLst/>
              <a:ahLst/>
              <a:cxnLst/>
              <a:rect l="l" t="t" r="r" b="b"/>
              <a:pathLst>
                <a:path w="859790" h="204470">
                  <a:moveTo>
                    <a:pt x="259080" y="0"/>
                  </a:moveTo>
                  <a:lnTo>
                    <a:pt x="232410" y="0"/>
                  </a:lnTo>
                  <a:lnTo>
                    <a:pt x="200406" y="128778"/>
                  </a:lnTo>
                  <a:lnTo>
                    <a:pt x="194881" y="152304"/>
                  </a:lnTo>
                  <a:lnTo>
                    <a:pt x="192476" y="162960"/>
                  </a:lnTo>
                  <a:lnTo>
                    <a:pt x="190500" y="172974"/>
                  </a:lnTo>
                  <a:lnTo>
                    <a:pt x="187785" y="155674"/>
                  </a:lnTo>
                  <a:lnTo>
                    <a:pt x="184213" y="138017"/>
                  </a:lnTo>
                  <a:lnTo>
                    <a:pt x="179784" y="119931"/>
                  </a:lnTo>
                  <a:lnTo>
                    <a:pt x="146304" y="0"/>
                  </a:lnTo>
                  <a:lnTo>
                    <a:pt x="113538" y="0"/>
                  </a:lnTo>
                  <a:lnTo>
                    <a:pt x="75438" y="135636"/>
                  </a:lnTo>
                  <a:lnTo>
                    <a:pt x="66294" y="172974"/>
                  </a:lnTo>
                  <a:lnTo>
                    <a:pt x="64448" y="162687"/>
                  </a:lnTo>
                  <a:lnTo>
                    <a:pt x="62388" y="152400"/>
                  </a:lnTo>
                  <a:lnTo>
                    <a:pt x="57912" y="131826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53340" y="200406"/>
                  </a:lnTo>
                  <a:lnTo>
                    <a:pt x="80772" y="200406"/>
                  </a:lnTo>
                  <a:lnTo>
                    <a:pt x="123444" y="47244"/>
                  </a:lnTo>
                  <a:lnTo>
                    <a:pt x="124968" y="41148"/>
                  </a:lnTo>
                  <a:lnTo>
                    <a:pt x="127254" y="33528"/>
                  </a:lnTo>
                  <a:lnTo>
                    <a:pt x="129540" y="23622"/>
                  </a:lnTo>
                  <a:lnTo>
                    <a:pt x="129540" y="26670"/>
                  </a:lnTo>
                  <a:lnTo>
                    <a:pt x="131826" y="35052"/>
                  </a:lnTo>
                  <a:lnTo>
                    <a:pt x="135636" y="47244"/>
                  </a:lnTo>
                  <a:lnTo>
                    <a:pt x="178308" y="200406"/>
                  </a:lnTo>
                  <a:lnTo>
                    <a:pt x="203454" y="200406"/>
                  </a:lnTo>
                  <a:lnTo>
                    <a:pt x="259080" y="0"/>
                  </a:lnTo>
                  <a:close/>
                </a:path>
                <a:path w="859790" h="204470">
                  <a:moveTo>
                    <a:pt x="373380" y="127254"/>
                  </a:moveTo>
                  <a:lnTo>
                    <a:pt x="373380" y="108204"/>
                  </a:lnTo>
                  <a:lnTo>
                    <a:pt x="365509" y="110478"/>
                  </a:lnTo>
                  <a:lnTo>
                    <a:pt x="355568" y="112680"/>
                  </a:lnTo>
                  <a:lnTo>
                    <a:pt x="343483" y="114740"/>
                  </a:lnTo>
                  <a:lnTo>
                    <a:pt x="328850" y="116641"/>
                  </a:lnTo>
                  <a:lnTo>
                    <a:pt x="320040" y="118110"/>
                  </a:lnTo>
                  <a:lnTo>
                    <a:pt x="312420" y="118872"/>
                  </a:lnTo>
                  <a:lnTo>
                    <a:pt x="300990" y="122682"/>
                  </a:lnTo>
                  <a:lnTo>
                    <a:pt x="294894" y="124968"/>
                  </a:lnTo>
                  <a:lnTo>
                    <a:pt x="289560" y="128778"/>
                  </a:lnTo>
                  <a:lnTo>
                    <a:pt x="284226" y="131826"/>
                  </a:lnTo>
                  <a:lnTo>
                    <a:pt x="276606" y="142494"/>
                  </a:lnTo>
                  <a:lnTo>
                    <a:pt x="273558" y="148590"/>
                  </a:lnTo>
                  <a:lnTo>
                    <a:pt x="272034" y="155448"/>
                  </a:lnTo>
                  <a:lnTo>
                    <a:pt x="272034" y="162306"/>
                  </a:lnTo>
                  <a:lnTo>
                    <a:pt x="291988" y="197465"/>
                  </a:lnTo>
                  <a:lnTo>
                    <a:pt x="298704" y="200490"/>
                  </a:lnTo>
                  <a:lnTo>
                    <a:pt x="298704" y="157734"/>
                  </a:lnTo>
                  <a:lnTo>
                    <a:pt x="299466" y="153162"/>
                  </a:lnTo>
                  <a:lnTo>
                    <a:pt x="301752" y="150114"/>
                  </a:lnTo>
                  <a:lnTo>
                    <a:pt x="304038" y="146304"/>
                  </a:lnTo>
                  <a:lnTo>
                    <a:pt x="307086" y="144018"/>
                  </a:lnTo>
                  <a:lnTo>
                    <a:pt x="311658" y="141732"/>
                  </a:lnTo>
                  <a:lnTo>
                    <a:pt x="315468" y="140208"/>
                  </a:lnTo>
                  <a:lnTo>
                    <a:pt x="323373" y="138640"/>
                  </a:lnTo>
                  <a:lnTo>
                    <a:pt x="332994" y="137160"/>
                  </a:lnTo>
                  <a:lnTo>
                    <a:pt x="345733" y="134862"/>
                  </a:lnTo>
                  <a:lnTo>
                    <a:pt x="356616" y="132492"/>
                  </a:lnTo>
                  <a:lnTo>
                    <a:pt x="365783" y="129980"/>
                  </a:lnTo>
                  <a:lnTo>
                    <a:pt x="373380" y="127254"/>
                  </a:lnTo>
                  <a:close/>
                </a:path>
                <a:path w="859790" h="204470">
                  <a:moveTo>
                    <a:pt x="406146" y="200406"/>
                  </a:moveTo>
                  <a:lnTo>
                    <a:pt x="398656" y="155138"/>
                  </a:lnTo>
                  <a:lnTo>
                    <a:pt x="398526" y="139446"/>
                  </a:lnTo>
                  <a:lnTo>
                    <a:pt x="398526" y="96012"/>
                  </a:lnTo>
                  <a:lnTo>
                    <a:pt x="397764" y="88392"/>
                  </a:lnTo>
                  <a:lnTo>
                    <a:pt x="372618" y="56388"/>
                  </a:lnTo>
                  <a:lnTo>
                    <a:pt x="338328" y="51937"/>
                  </a:lnTo>
                  <a:lnTo>
                    <a:pt x="332839" y="52113"/>
                  </a:lnTo>
                  <a:lnTo>
                    <a:pt x="291584" y="67222"/>
                  </a:lnTo>
                  <a:lnTo>
                    <a:pt x="276606" y="96774"/>
                  </a:lnTo>
                  <a:lnTo>
                    <a:pt x="300228" y="99822"/>
                  </a:lnTo>
                  <a:lnTo>
                    <a:pt x="303276" y="89916"/>
                  </a:lnTo>
                  <a:lnTo>
                    <a:pt x="307086" y="82296"/>
                  </a:lnTo>
                  <a:lnTo>
                    <a:pt x="338328" y="72390"/>
                  </a:lnTo>
                  <a:lnTo>
                    <a:pt x="347341" y="72842"/>
                  </a:lnTo>
                  <a:lnTo>
                    <a:pt x="373380" y="91440"/>
                  </a:lnTo>
                  <a:lnTo>
                    <a:pt x="373380" y="184645"/>
                  </a:lnTo>
                  <a:lnTo>
                    <a:pt x="375666" y="182880"/>
                  </a:lnTo>
                  <a:lnTo>
                    <a:pt x="376428" y="189738"/>
                  </a:lnTo>
                  <a:lnTo>
                    <a:pt x="377952" y="195834"/>
                  </a:lnTo>
                  <a:lnTo>
                    <a:pt x="380238" y="200406"/>
                  </a:lnTo>
                  <a:lnTo>
                    <a:pt x="406146" y="200406"/>
                  </a:lnTo>
                  <a:close/>
                </a:path>
                <a:path w="859790" h="204470">
                  <a:moveTo>
                    <a:pt x="373380" y="184645"/>
                  </a:moveTo>
                  <a:lnTo>
                    <a:pt x="373380" y="136398"/>
                  </a:lnTo>
                  <a:lnTo>
                    <a:pt x="373106" y="144291"/>
                  </a:lnTo>
                  <a:lnTo>
                    <a:pt x="372332" y="150971"/>
                  </a:lnTo>
                  <a:lnTo>
                    <a:pt x="347698" y="181189"/>
                  </a:lnTo>
                  <a:lnTo>
                    <a:pt x="318516" y="184404"/>
                  </a:lnTo>
                  <a:lnTo>
                    <a:pt x="310896" y="182880"/>
                  </a:lnTo>
                  <a:lnTo>
                    <a:pt x="305562" y="178308"/>
                  </a:lnTo>
                  <a:lnTo>
                    <a:pt x="300990" y="173736"/>
                  </a:lnTo>
                  <a:lnTo>
                    <a:pt x="298704" y="168402"/>
                  </a:lnTo>
                  <a:lnTo>
                    <a:pt x="298704" y="200490"/>
                  </a:lnTo>
                  <a:lnTo>
                    <a:pt x="300418" y="201263"/>
                  </a:lnTo>
                  <a:lnTo>
                    <a:pt x="310276" y="203489"/>
                  </a:lnTo>
                  <a:lnTo>
                    <a:pt x="320040" y="204117"/>
                  </a:lnTo>
                  <a:lnTo>
                    <a:pt x="324326" y="204103"/>
                  </a:lnTo>
                  <a:lnTo>
                    <a:pt x="362045" y="192595"/>
                  </a:lnTo>
                  <a:lnTo>
                    <a:pt x="368819" y="188166"/>
                  </a:lnTo>
                  <a:lnTo>
                    <a:pt x="373380" y="184645"/>
                  </a:lnTo>
                  <a:close/>
                </a:path>
                <a:path w="859790" h="204470">
                  <a:moveTo>
                    <a:pt x="555498" y="200406"/>
                  </a:moveTo>
                  <a:lnTo>
                    <a:pt x="555498" y="99822"/>
                  </a:lnTo>
                  <a:lnTo>
                    <a:pt x="554736" y="91440"/>
                  </a:lnTo>
                  <a:lnTo>
                    <a:pt x="521970" y="53340"/>
                  </a:lnTo>
                  <a:lnTo>
                    <a:pt x="514350" y="51816"/>
                  </a:lnTo>
                  <a:lnTo>
                    <a:pt x="505206" y="51816"/>
                  </a:lnTo>
                  <a:lnTo>
                    <a:pt x="491085" y="53256"/>
                  </a:lnTo>
                  <a:lnTo>
                    <a:pt x="478536" y="57626"/>
                  </a:lnTo>
                  <a:lnTo>
                    <a:pt x="467701" y="64996"/>
                  </a:lnTo>
                  <a:lnTo>
                    <a:pt x="458724" y="75438"/>
                  </a:lnTo>
                  <a:lnTo>
                    <a:pt x="458724" y="54864"/>
                  </a:lnTo>
                  <a:lnTo>
                    <a:pt x="436626" y="54864"/>
                  </a:lnTo>
                  <a:lnTo>
                    <a:pt x="436626" y="200406"/>
                  </a:lnTo>
                  <a:lnTo>
                    <a:pt x="461772" y="200406"/>
                  </a:lnTo>
                  <a:lnTo>
                    <a:pt x="461772" y="121158"/>
                  </a:lnTo>
                  <a:lnTo>
                    <a:pt x="462486" y="108454"/>
                  </a:lnTo>
                  <a:lnTo>
                    <a:pt x="485679" y="75533"/>
                  </a:lnTo>
                  <a:lnTo>
                    <a:pt x="499872" y="73152"/>
                  </a:lnTo>
                  <a:lnTo>
                    <a:pt x="506730" y="73152"/>
                  </a:lnTo>
                  <a:lnTo>
                    <a:pt x="512826" y="74676"/>
                  </a:lnTo>
                  <a:lnTo>
                    <a:pt x="521970" y="80772"/>
                  </a:lnTo>
                  <a:lnTo>
                    <a:pt x="525780" y="84582"/>
                  </a:lnTo>
                  <a:lnTo>
                    <a:pt x="527304" y="89916"/>
                  </a:lnTo>
                  <a:lnTo>
                    <a:pt x="529590" y="94488"/>
                  </a:lnTo>
                  <a:lnTo>
                    <a:pt x="530352" y="102108"/>
                  </a:lnTo>
                  <a:lnTo>
                    <a:pt x="530352" y="200406"/>
                  </a:lnTo>
                  <a:lnTo>
                    <a:pt x="555498" y="200406"/>
                  </a:lnTo>
                  <a:close/>
                </a:path>
                <a:path w="859790" h="204470">
                  <a:moveTo>
                    <a:pt x="617982" y="28194"/>
                  </a:moveTo>
                  <a:lnTo>
                    <a:pt x="617982" y="0"/>
                  </a:lnTo>
                  <a:lnTo>
                    <a:pt x="592836" y="0"/>
                  </a:lnTo>
                  <a:lnTo>
                    <a:pt x="592836" y="28194"/>
                  </a:lnTo>
                  <a:lnTo>
                    <a:pt x="617982" y="28194"/>
                  </a:lnTo>
                  <a:close/>
                </a:path>
                <a:path w="859790" h="204470">
                  <a:moveTo>
                    <a:pt x="617982" y="200406"/>
                  </a:moveTo>
                  <a:lnTo>
                    <a:pt x="617982" y="54864"/>
                  </a:lnTo>
                  <a:lnTo>
                    <a:pt x="592836" y="54864"/>
                  </a:lnTo>
                  <a:lnTo>
                    <a:pt x="592836" y="200406"/>
                  </a:lnTo>
                  <a:lnTo>
                    <a:pt x="617982" y="200406"/>
                  </a:lnTo>
                  <a:close/>
                </a:path>
                <a:path w="859790" h="204470">
                  <a:moveTo>
                    <a:pt x="659892" y="73914"/>
                  </a:moveTo>
                  <a:lnTo>
                    <a:pt x="659892" y="54864"/>
                  </a:lnTo>
                  <a:lnTo>
                    <a:pt x="641604" y="54864"/>
                  </a:lnTo>
                  <a:lnTo>
                    <a:pt x="641604" y="73914"/>
                  </a:lnTo>
                  <a:lnTo>
                    <a:pt x="659892" y="73914"/>
                  </a:lnTo>
                  <a:close/>
                </a:path>
                <a:path w="859790" h="204470">
                  <a:moveTo>
                    <a:pt x="713232" y="200406"/>
                  </a:moveTo>
                  <a:lnTo>
                    <a:pt x="709422" y="178308"/>
                  </a:lnTo>
                  <a:lnTo>
                    <a:pt x="704850" y="179070"/>
                  </a:lnTo>
                  <a:lnTo>
                    <a:pt x="701040" y="179832"/>
                  </a:lnTo>
                  <a:lnTo>
                    <a:pt x="694944" y="179832"/>
                  </a:lnTo>
                  <a:lnTo>
                    <a:pt x="691896" y="179070"/>
                  </a:lnTo>
                  <a:lnTo>
                    <a:pt x="690372" y="177546"/>
                  </a:lnTo>
                  <a:lnTo>
                    <a:pt x="688086" y="176784"/>
                  </a:lnTo>
                  <a:lnTo>
                    <a:pt x="686562" y="175260"/>
                  </a:lnTo>
                  <a:lnTo>
                    <a:pt x="685038" y="170688"/>
                  </a:lnTo>
                  <a:lnTo>
                    <a:pt x="684276" y="166878"/>
                  </a:lnTo>
                  <a:lnTo>
                    <a:pt x="684276" y="3810"/>
                  </a:lnTo>
                  <a:lnTo>
                    <a:pt x="659892" y="19050"/>
                  </a:lnTo>
                  <a:lnTo>
                    <a:pt x="659892" y="157734"/>
                  </a:lnTo>
                  <a:lnTo>
                    <a:pt x="660153" y="168163"/>
                  </a:lnTo>
                  <a:lnTo>
                    <a:pt x="673608" y="198120"/>
                  </a:lnTo>
                  <a:lnTo>
                    <a:pt x="678180" y="201168"/>
                  </a:lnTo>
                  <a:lnTo>
                    <a:pt x="685038" y="202692"/>
                  </a:lnTo>
                  <a:lnTo>
                    <a:pt x="699516" y="202692"/>
                  </a:lnTo>
                  <a:lnTo>
                    <a:pt x="706374" y="201930"/>
                  </a:lnTo>
                  <a:lnTo>
                    <a:pt x="713232" y="200406"/>
                  </a:lnTo>
                  <a:close/>
                </a:path>
                <a:path w="859790" h="204470">
                  <a:moveTo>
                    <a:pt x="709422" y="73914"/>
                  </a:moveTo>
                  <a:lnTo>
                    <a:pt x="709422" y="54864"/>
                  </a:lnTo>
                  <a:lnTo>
                    <a:pt x="684276" y="54864"/>
                  </a:lnTo>
                  <a:lnTo>
                    <a:pt x="684276" y="73914"/>
                  </a:lnTo>
                  <a:lnTo>
                    <a:pt x="709422" y="73914"/>
                  </a:lnTo>
                  <a:close/>
                </a:path>
                <a:path w="859790" h="204470">
                  <a:moveTo>
                    <a:pt x="826770" y="127254"/>
                  </a:moveTo>
                  <a:lnTo>
                    <a:pt x="826770" y="108204"/>
                  </a:lnTo>
                  <a:lnTo>
                    <a:pt x="818471" y="110478"/>
                  </a:lnTo>
                  <a:lnTo>
                    <a:pt x="808101" y="112730"/>
                  </a:lnTo>
                  <a:lnTo>
                    <a:pt x="796444" y="114740"/>
                  </a:lnTo>
                  <a:lnTo>
                    <a:pt x="782240" y="116637"/>
                  </a:lnTo>
                  <a:lnTo>
                    <a:pt x="772668" y="118110"/>
                  </a:lnTo>
                  <a:lnTo>
                    <a:pt x="765810" y="118872"/>
                  </a:lnTo>
                  <a:lnTo>
                    <a:pt x="760476" y="120396"/>
                  </a:lnTo>
                  <a:lnTo>
                    <a:pt x="748284" y="124968"/>
                  </a:lnTo>
                  <a:lnTo>
                    <a:pt x="742950" y="128778"/>
                  </a:lnTo>
                  <a:lnTo>
                    <a:pt x="737616" y="131826"/>
                  </a:lnTo>
                  <a:lnTo>
                    <a:pt x="733044" y="137160"/>
                  </a:lnTo>
                  <a:lnTo>
                    <a:pt x="729996" y="142494"/>
                  </a:lnTo>
                  <a:lnTo>
                    <a:pt x="726948" y="148590"/>
                  </a:lnTo>
                  <a:lnTo>
                    <a:pt x="725424" y="155448"/>
                  </a:lnTo>
                  <a:lnTo>
                    <a:pt x="725424" y="162306"/>
                  </a:lnTo>
                  <a:lnTo>
                    <a:pt x="745378" y="197465"/>
                  </a:lnTo>
                  <a:lnTo>
                    <a:pt x="751332" y="200147"/>
                  </a:lnTo>
                  <a:lnTo>
                    <a:pt x="751332" y="157734"/>
                  </a:lnTo>
                  <a:lnTo>
                    <a:pt x="752856" y="153162"/>
                  </a:lnTo>
                  <a:lnTo>
                    <a:pt x="755142" y="150114"/>
                  </a:lnTo>
                  <a:lnTo>
                    <a:pt x="757428" y="146304"/>
                  </a:lnTo>
                  <a:lnTo>
                    <a:pt x="760476" y="144018"/>
                  </a:lnTo>
                  <a:lnTo>
                    <a:pt x="765048" y="141732"/>
                  </a:lnTo>
                  <a:lnTo>
                    <a:pt x="768858" y="140208"/>
                  </a:lnTo>
                  <a:lnTo>
                    <a:pt x="776478" y="138684"/>
                  </a:lnTo>
                  <a:lnTo>
                    <a:pt x="786384" y="137160"/>
                  </a:lnTo>
                  <a:lnTo>
                    <a:pt x="798802" y="134862"/>
                  </a:lnTo>
                  <a:lnTo>
                    <a:pt x="809720" y="132492"/>
                  </a:lnTo>
                  <a:lnTo>
                    <a:pt x="819150" y="129951"/>
                  </a:lnTo>
                  <a:lnTo>
                    <a:pt x="826770" y="127254"/>
                  </a:lnTo>
                  <a:close/>
                </a:path>
                <a:path w="859790" h="204470">
                  <a:moveTo>
                    <a:pt x="859536" y="200406"/>
                  </a:moveTo>
                  <a:lnTo>
                    <a:pt x="851939" y="155138"/>
                  </a:lnTo>
                  <a:lnTo>
                    <a:pt x="851916" y="139446"/>
                  </a:lnTo>
                  <a:lnTo>
                    <a:pt x="851916" y="96012"/>
                  </a:lnTo>
                  <a:lnTo>
                    <a:pt x="851154" y="88392"/>
                  </a:lnTo>
                  <a:lnTo>
                    <a:pt x="825246" y="56388"/>
                  </a:lnTo>
                  <a:lnTo>
                    <a:pt x="791718" y="51937"/>
                  </a:lnTo>
                  <a:lnTo>
                    <a:pt x="786217" y="52113"/>
                  </a:lnTo>
                  <a:lnTo>
                    <a:pt x="749617" y="63246"/>
                  </a:lnTo>
                  <a:lnTo>
                    <a:pt x="729234" y="96774"/>
                  </a:lnTo>
                  <a:lnTo>
                    <a:pt x="753618" y="99822"/>
                  </a:lnTo>
                  <a:lnTo>
                    <a:pt x="756666" y="89916"/>
                  </a:lnTo>
                  <a:lnTo>
                    <a:pt x="760476" y="82296"/>
                  </a:lnTo>
                  <a:lnTo>
                    <a:pt x="791718" y="72390"/>
                  </a:lnTo>
                  <a:lnTo>
                    <a:pt x="800409" y="72842"/>
                  </a:lnTo>
                  <a:lnTo>
                    <a:pt x="826770" y="91440"/>
                  </a:lnTo>
                  <a:lnTo>
                    <a:pt x="826770" y="184645"/>
                  </a:lnTo>
                  <a:lnTo>
                    <a:pt x="829056" y="182880"/>
                  </a:lnTo>
                  <a:lnTo>
                    <a:pt x="829056" y="189738"/>
                  </a:lnTo>
                  <a:lnTo>
                    <a:pt x="831342" y="195834"/>
                  </a:lnTo>
                  <a:lnTo>
                    <a:pt x="833628" y="200406"/>
                  </a:lnTo>
                  <a:lnTo>
                    <a:pt x="859536" y="200406"/>
                  </a:lnTo>
                  <a:close/>
                </a:path>
                <a:path w="859790" h="204470">
                  <a:moveTo>
                    <a:pt x="826770" y="184645"/>
                  </a:moveTo>
                  <a:lnTo>
                    <a:pt x="826770" y="136398"/>
                  </a:lnTo>
                  <a:lnTo>
                    <a:pt x="826496" y="144291"/>
                  </a:lnTo>
                  <a:lnTo>
                    <a:pt x="825722" y="150971"/>
                  </a:lnTo>
                  <a:lnTo>
                    <a:pt x="800338" y="181189"/>
                  </a:lnTo>
                  <a:lnTo>
                    <a:pt x="771144" y="184404"/>
                  </a:lnTo>
                  <a:lnTo>
                    <a:pt x="764286" y="182880"/>
                  </a:lnTo>
                  <a:lnTo>
                    <a:pt x="758952" y="178308"/>
                  </a:lnTo>
                  <a:lnTo>
                    <a:pt x="754380" y="173736"/>
                  </a:lnTo>
                  <a:lnTo>
                    <a:pt x="751332" y="168402"/>
                  </a:lnTo>
                  <a:lnTo>
                    <a:pt x="751332" y="200147"/>
                  </a:lnTo>
                  <a:lnTo>
                    <a:pt x="753808" y="201263"/>
                  </a:lnTo>
                  <a:lnTo>
                    <a:pt x="763666" y="203489"/>
                  </a:lnTo>
                  <a:lnTo>
                    <a:pt x="772668" y="204068"/>
                  </a:lnTo>
                  <a:lnTo>
                    <a:pt x="777621" y="204107"/>
                  </a:lnTo>
                  <a:lnTo>
                    <a:pt x="781050" y="203966"/>
                  </a:lnTo>
                  <a:lnTo>
                    <a:pt x="822209" y="188166"/>
                  </a:lnTo>
                  <a:lnTo>
                    <a:pt x="826770" y="184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2284" y="3707891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797814" y="0"/>
                  </a:lnTo>
                </a:path>
              </a:pathLst>
            </a:custGeom>
            <a:ln w="20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6535" y="3688079"/>
              <a:ext cx="960119" cy="20320"/>
            </a:xfrm>
            <a:custGeom>
              <a:avLst/>
              <a:gdLst/>
              <a:ahLst/>
              <a:cxnLst/>
              <a:rect l="l" t="t" r="r" b="b"/>
              <a:pathLst>
                <a:path w="960120" h="20320">
                  <a:moveTo>
                    <a:pt x="960119" y="19812"/>
                  </a:moveTo>
                  <a:lnTo>
                    <a:pt x="0" y="0"/>
                  </a:lnTo>
                </a:path>
              </a:pathLst>
            </a:custGeom>
            <a:ln w="20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6252" y="4485894"/>
              <a:ext cx="1831975" cy="851535"/>
            </a:xfrm>
            <a:custGeom>
              <a:avLst/>
              <a:gdLst/>
              <a:ahLst/>
              <a:cxnLst/>
              <a:rect l="l" t="t" r="r" b="b"/>
              <a:pathLst>
                <a:path w="1831975" h="851535">
                  <a:moveTo>
                    <a:pt x="0" y="0"/>
                  </a:moveTo>
                  <a:lnTo>
                    <a:pt x="0" y="851153"/>
                  </a:lnTo>
                  <a:lnTo>
                    <a:pt x="1831848" y="851153"/>
                  </a:lnTo>
                  <a:lnTo>
                    <a:pt x="1831848" y="0"/>
                  </a:lnTo>
                  <a:lnTo>
                    <a:pt x="0" y="0"/>
                  </a:lnTo>
                  <a:close/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3733" y="4821173"/>
              <a:ext cx="1028065" cy="205104"/>
            </a:xfrm>
            <a:custGeom>
              <a:avLst/>
              <a:gdLst/>
              <a:ahLst/>
              <a:cxnLst/>
              <a:rect l="l" t="t" r="r" b="b"/>
              <a:pathLst>
                <a:path w="1028064" h="205104">
                  <a:moveTo>
                    <a:pt x="135636" y="24383"/>
                  </a:moveTo>
                  <a:lnTo>
                    <a:pt x="135635" y="0"/>
                  </a:lnTo>
                  <a:lnTo>
                    <a:pt x="0" y="0"/>
                  </a:lnTo>
                  <a:lnTo>
                    <a:pt x="0" y="201167"/>
                  </a:lnTo>
                  <a:lnTo>
                    <a:pt x="26670" y="201167"/>
                  </a:lnTo>
                  <a:lnTo>
                    <a:pt x="26669" y="24383"/>
                  </a:lnTo>
                  <a:lnTo>
                    <a:pt x="135636" y="24383"/>
                  </a:lnTo>
                  <a:close/>
                </a:path>
                <a:path w="1028064" h="205104">
                  <a:moveTo>
                    <a:pt x="121157" y="109727"/>
                  </a:moveTo>
                  <a:lnTo>
                    <a:pt x="121157" y="86105"/>
                  </a:lnTo>
                  <a:lnTo>
                    <a:pt x="26669" y="86105"/>
                  </a:lnTo>
                  <a:lnTo>
                    <a:pt x="26669" y="109727"/>
                  </a:lnTo>
                  <a:lnTo>
                    <a:pt x="121157" y="109727"/>
                  </a:lnTo>
                  <a:close/>
                </a:path>
                <a:path w="1028064" h="205104">
                  <a:moveTo>
                    <a:pt x="260604" y="184839"/>
                  </a:moveTo>
                  <a:lnTo>
                    <a:pt x="260604" y="105917"/>
                  </a:lnTo>
                  <a:lnTo>
                    <a:pt x="259842" y="108965"/>
                  </a:lnTo>
                  <a:lnTo>
                    <a:pt x="251983" y="111240"/>
                  </a:lnTo>
                  <a:lnTo>
                    <a:pt x="242125" y="113442"/>
                  </a:lnTo>
                  <a:lnTo>
                    <a:pt x="230266" y="115502"/>
                  </a:lnTo>
                  <a:lnTo>
                    <a:pt x="216408" y="117347"/>
                  </a:lnTo>
                  <a:lnTo>
                    <a:pt x="206502" y="118871"/>
                  </a:lnTo>
                  <a:lnTo>
                    <a:pt x="198882" y="119633"/>
                  </a:lnTo>
                  <a:lnTo>
                    <a:pt x="194310" y="121157"/>
                  </a:lnTo>
                  <a:lnTo>
                    <a:pt x="187452" y="122681"/>
                  </a:lnTo>
                  <a:lnTo>
                    <a:pt x="181356" y="125729"/>
                  </a:lnTo>
                  <a:lnTo>
                    <a:pt x="176784" y="129539"/>
                  </a:lnTo>
                  <a:lnTo>
                    <a:pt x="171450" y="132587"/>
                  </a:lnTo>
                  <a:lnTo>
                    <a:pt x="166878" y="137921"/>
                  </a:lnTo>
                  <a:lnTo>
                    <a:pt x="163830" y="143255"/>
                  </a:lnTo>
                  <a:lnTo>
                    <a:pt x="160782" y="149351"/>
                  </a:lnTo>
                  <a:lnTo>
                    <a:pt x="158496" y="156209"/>
                  </a:lnTo>
                  <a:lnTo>
                    <a:pt x="158496" y="163067"/>
                  </a:lnTo>
                  <a:lnTo>
                    <a:pt x="178891" y="198227"/>
                  </a:lnTo>
                  <a:lnTo>
                    <a:pt x="185166" y="200980"/>
                  </a:lnTo>
                  <a:lnTo>
                    <a:pt x="185166" y="157733"/>
                  </a:lnTo>
                  <a:lnTo>
                    <a:pt x="185928" y="153923"/>
                  </a:lnTo>
                  <a:lnTo>
                    <a:pt x="188214" y="150875"/>
                  </a:lnTo>
                  <a:lnTo>
                    <a:pt x="190500" y="147065"/>
                  </a:lnTo>
                  <a:lnTo>
                    <a:pt x="198120" y="142493"/>
                  </a:lnTo>
                  <a:lnTo>
                    <a:pt x="202692" y="140969"/>
                  </a:lnTo>
                  <a:lnTo>
                    <a:pt x="209550" y="139445"/>
                  </a:lnTo>
                  <a:lnTo>
                    <a:pt x="220218" y="137921"/>
                  </a:lnTo>
                  <a:lnTo>
                    <a:pt x="232624" y="135624"/>
                  </a:lnTo>
                  <a:lnTo>
                    <a:pt x="243459" y="133254"/>
                  </a:lnTo>
                  <a:lnTo>
                    <a:pt x="252579" y="130742"/>
                  </a:lnTo>
                  <a:lnTo>
                    <a:pt x="259842" y="128015"/>
                  </a:lnTo>
                  <a:lnTo>
                    <a:pt x="259842" y="185438"/>
                  </a:lnTo>
                  <a:lnTo>
                    <a:pt x="260604" y="184839"/>
                  </a:lnTo>
                  <a:close/>
                </a:path>
                <a:path w="1028064" h="205104">
                  <a:moveTo>
                    <a:pt x="293370" y="201167"/>
                  </a:moveTo>
                  <a:lnTo>
                    <a:pt x="285118" y="155781"/>
                  </a:lnTo>
                  <a:lnTo>
                    <a:pt x="284988" y="140207"/>
                  </a:lnTo>
                  <a:lnTo>
                    <a:pt x="284988" y="89153"/>
                  </a:lnTo>
                  <a:lnTo>
                    <a:pt x="284226" y="84581"/>
                  </a:lnTo>
                  <a:lnTo>
                    <a:pt x="259079" y="57149"/>
                  </a:lnTo>
                  <a:lnTo>
                    <a:pt x="252984" y="55169"/>
                  </a:lnTo>
                  <a:lnTo>
                    <a:pt x="245840" y="53720"/>
                  </a:lnTo>
                  <a:lnTo>
                    <a:pt x="237755" y="52863"/>
                  </a:lnTo>
                  <a:lnTo>
                    <a:pt x="234172" y="52751"/>
                  </a:lnTo>
                  <a:lnTo>
                    <a:pt x="225552" y="52679"/>
                  </a:lnTo>
                  <a:lnTo>
                    <a:pt x="219622" y="52875"/>
                  </a:lnTo>
                  <a:lnTo>
                    <a:pt x="183070" y="64007"/>
                  </a:lnTo>
                  <a:lnTo>
                    <a:pt x="163068" y="97535"/>
                  </a:lnTo>
                  <a:lnTo>
                    <a:pt x="187452" y="100583"/>
                  </a:lnTo>
                  <a:lnTo>
                    <a:pt x="189738" y="90677"/>
                  </a:lnTo>
                  <a:lnTo>
                    <a:pt x="194310" y="83057"/>
                  </a:lnTo>
                  <a:lnTo>
                    <a:pt x="225552" y="73151"/>
                  </a:lnTo>
                  <a:lnTo>
                    <a:pt x="234172" y="73613"/>
                  </a:lnTo>
                  <a:lnTo>
                    <a:pt x="241554" y="75056"/>
                  </a:lnTo>
                  <a:lnTo>
                    <a:pt x="247840" y="77652"/>
                  </a:lnTo>
                  <a:lnTo>
                    <a:pt x="252984" y="81533"/>
                  </a:lnTo>
                  <a:lnTo>
                    <a:pt x="258318" y="85343"/>
                  </a:lnTo>
                  <a:lnTo>
                    <a:pt x="260604" y="92201"/>
                  </a:lnTo>
                  <a:lnTo>
                    <a:pt x="260604" y="184839"/>
                  </a:lnTo>
                  <a:lnTo>
                    <a:pt x="262128" y="183641"/>
                  </a:lnTo>
                  <a:lnTo>
                    <a:pt x="262890" y="190499"/>
                  </a:lnTo>
                  <a:lnTo>
                    <a:pt x="264414" y="196595"/>
                  </a:lnTo>
                  <a:lnTo>
                    <a:pt x="267462" y="201167"/>
                  </a:lnTo>
                  <a:lnTo>
                    <a:pt x="293370" y="201167"/>
                  </a:lnTo>
                  <a:close/>
                </a:path>
                <a:path w="1028064" h="205104">
                  <a:moveTo>
                    <a:pt x="259842" y="185438"/>
                  </a:moveTo>
                  <a:lnTo>
                    <a:pt x="259842" y="137159"/>
                  </a:lnTo>
                  <a:lnTo>
                    <a:pt x="259675" y="145053"/>
                  </a:lnTo>
                  <a:lnTo>
                    <a:pt x="259079" y="151733"/>
                  </a:lnTo>
                  <a:lnTo>
                    <a:pt x="234124" y="181965"/>
                  </a:lnTo>
                  <a:lnTo>
                    <a:pt x="204978" y="185165"/>
                  </a:lnTo>
                  <a:lnTo>
                    <a:pt x="197358" y="182879"/>
                  </a:lnTo>
                  <a:lnTo>
                    <a:pt x="192786" y="179069"/>
                  </a:lnTo>
                  <a:lnTo>
                    <a:pt x="187452" y="174497"/>
                  </a:lnTo>
                  <a:lnTo>
                    <a:pt x="185166" y="169163"/>
                  </a:lnTo>
                  <a:lnTo>
                    <a:pt x="185166" y="200980"/>
                  </a:lnTo>
                  <a:lnTo>
                    <a:pt x="187547" y="202025"/>
                  </a:lnTo>
                  <a:lnTo>
                    <a:pt x="197358" y="204222"/>
                  </a:lnTo>
                  <a:lnTo>
                    <a:pt x="206502" y="204831"/>
                  </a:lnTo>
                  <a:lnTo>
                    <a:pt x="211074" y="204878"/>
                  </a:lnTo>
                  <a:lnTo>
                    <a:pt x="215646" y="204680"/>
                  </a:lnTo>
                  <a:lnTo>
                    <a:pt x="255400" y="188928"/>
                  </a:lnTo>
                  <a:lnTo>
                    <a:pt x="259842" y="185438"/>
                  </a:lnTo>
                  <a:close/>
                </a:path>
                <a:path w="1028064" h="205104">
                  <a:moveTo>
                    <a:pt x="348234" y="201167"/>
                  </a:moveTo>
                  <a:lnTo>
                    <a:pt x="348234" y="0"/>
                  </a:lnTo>
                  <a:lnTo>
                    <a:pt x="323850" y="0"/>
                  </a:lnTo>
                  <a:lnTo>
                    <a:pt x="323850" y="201167"/>
                  </a:lnTo>
                  <a:lnTo>
                    <a:pt x="348234" y="201167"/>
                  </a:lnTo>
                  <a:close/>
                </a:path>
                <a:path w="1028064" h="205104">
                  <a:moveTo>
                    <a:pt x="438912" y="55625"/>
                  </a:moveTo>
                  <a:lnTo>
                    <a:pt x="406908" y="55625"/>
                  </a:lnTo>
                  <a:lnTo>
                    <a:pt x="348234" y="115061"/>
                  </a:lnTo>
                  <a:lnTo>
                    <a:pt x="348234" y="144017"/>
                  </a:lnTo>
                  <a:lnTo>
                    <a:pt x="365760" y="127253"/>
                  </a:lnTo>
                  <a:lnTo>
                    <a:pt x="383286" y="154238"/>
                  </a:lnTo>
                  <a:lnTo>
                    <a:pt x="383286" y="109727"/>
                  </a:lnTo>
                  <a:lnTo>
                    <a:pt x="438912" y="55625"/>
                  </a:lnTo>
                  <a:close/>
                </a:path>
                <a:path w="1028064" h="205104">
                  <a:moveTo>
                    <a:pt x="444245" y="201167"/>
                  </a:moveTo>
                  <a:lnTo>
                    <a:pt x="383286" y="109727"/>
                  </a:lnTo>
                  <a:lnTo>
                    <a:pt x="383286" y="154238"/>
                  </a:lnTo>
                  <a:lnTo>
                    <a:pt x="413766" y="201167"/>
                  </a:lnTo>
                  <a:lnTo>
                    <a:pt x="444245" y="201167"/>
                  </a:lnTo>
                  <a:close/>
                </a:path>
                <a:path w="1028064" h="205104">
                  <a:moveTo>
                    <a:pt x="581406" y="201167"/>
                  </a:moveTo>
                  <a:lnTo>
                    <a:pt x="581406" y="55625"/>
                  </a:lnTo>
                  <a:lnTo>
                    <a:pt x="557022" y="55625"/>
                  </a:lnTo>
                  <a:lnTo>
                    <a:pt x="557022" y="134111"/>
                  </a:lnTo>
                  <a:lnTo>
                    <a:pt x="556748" y="142696"/>
                  </a:lnTo>
                  <a:lnTo>
                    <a:pt x="538734" y="177545"/>
                  </a:lnTo>
                  <a:lnTo>
                    <a:pt x="532638" y="181355"/>
                  </a:lnTo>
                  <a:lnTo>
                    <a:pt x="525780" y="183641"/>
                  </a:lnTo>
                  <a:lnTo>
                    <a:pt x="510540" y="183641"/>
                  </a:lnTo>
                  <a:lnTo>
                    <a:pt x="488465" y="145375"/>
                  </a:lnTo>
                  <a:lnTo>
                    <a:pt x="488442" y="136397"/>
                  </a:lnTo>
                  <a:lnTo>
                    <a:pt x="488442" y="55625"/>
                  </a:lnTo>
                  <a:lnTo>
                    <a:pt x="463295" y="55625"/>
                  </a:lnTo>
                  <a:lnTo>
                    <a:pt x="463295" y="156209"/>
                  </a:lnTo>
                  <a:lnTo>
                    <a:pt x="464058" y="164591"/>
                  </a:lnTo>
                  <a:lnTo>
                    <a:pt x="489204" y="199643"/>
                  </a:lnTo>
                  <a:lnTo>
                    <a:pt x="496823" y="203453"/>
                  </a:lnTo>
                  <a:lnTo>
                    <a:pt x="504444" y="204977"/>
                  </a:lnTo>
                  <a:lnTo>
                    <a:pt x="513588" y="204977"/>
                  </a:lnTo>
                  <a:lnTo>
                    <a:pt x="527161" y="203406"/>
                  </a:lnTo>
                  <a:lnTo>
                    <a:pt x="539305" y="198691"/>
                  </a:lnTo>
                  <a:lnTo>
                    <a:pt x="550021" y="190833"/>
                  </a:lnTo>
                  <a:lnTo>
                    <a:pt x="559308" y="179831"/>
                  </a:lnTo>
                  <a:lnTo>
                    <a:pt x="559308" y="201167"/>
                  </a:lnTo>
                  <a:lnTo>
                    <a:pt x="581406" y="201167"/>
                  </a:lnTo>
                  <a:close/>
                </a:path>
                <a:path w="1028064" h="205104">
                  <a:moveTo>
                    <a:pt x="644652" y="201167"/>
                  </a:moveTo>
                  <a:lnTo>
                    <a:pt x="644652" y="0"/>
                  </a:lnTo>
                  <a:lnTo>
                    <a:pt x="619506" y="0"/>
                  </a:lnTo>
                  <a:lnTo>
                    <a:pt x="619506" y="201167"/>
                  </a:lnTo>
                  <a:lnTo>
                    <a:pt x="644652" y="201167"/>
                  </a:lnTo>
                  <a:close/>
                </a:path>
                <a:path w="1028064" h="205104">
                  <a:moveTo>
                    <a:pt x="687324" y="74675"/>
                  </a:moveTo>
                  <a:lnTo>
                    <a:pt x="687324" y="55625"/>
                  </a:lnTo>
                  <a:lnTo>
                    <a:pt x="669036" y="55625"/>
                  </a:lnTo>
                  <a:lnTo>
                    <a:pt x="669036" y="74675"/>
                  </a:lnTo>
                  <a:lnTo>
                    <a:pt x="687324" y="74675"/>
                  </a:lnTo>
                  <a:close/>
                </a:path>
                <a:path w="1028064" h="205104">
                  <a:moveTo>
                    <a:pt x="739902" y="201167"/>
                  </a:moveTo>
                  <a:lnTo>
                    <a:pt x="736854" y="179069"/>
                  </a:lnTo>
                  <a:lnTo>
                    <a:pt x="732282" y="179831"/>
                  </a:lnTo>
                  <a:lnTo>
                    <a:pt x="728472" y="180593"/>
                  </a:lnTo>
                  <a:lnTo>
                    <a:pt x="722376" y="180593"/>
                  </a:lnTo>
                  <a:lnTo>
                    <a:pt x="719328" y="179831"/>
                  </a:lnTo>
                  <a:lnTo>
                    <a:pt x="717042" y="178307"/>
                  </a:lnTo>
                  <a:lnTo>
                    <a:pt x="715518" y="177545"/>
                  </a:lnTo>
                  <a:lnTo>
                    <a:pt x="713994" y="176021"/>
                  </a:lnTo>
                  <a:lnTo>
                    <a:pt x="712470" y="171449"/>
                  </a:lnTo>
                  <a:lnTo>
                    <a:pt x="711708" y="166877"/>
                  </a:lnTo>
                  <a:lnTo>
                    <a:pt x="711708" y="4571"/>
                  </a:lnTo>
                  <a:lnTo>
                    <a:pt x="687324" y="19811"/>
                  </a:lnTo>
                  <a:lnTo>
                    <a:pt x="687324" y="158495"/>
                  </a:lnTo>
                  <a:lnTo>
                    <a:pt x="687478" y="168925"/>
                  </a:lnTo>
                  <a:lnTo>
                    <a:pt x="701040" y="198881"/>
                  </a:lnTo>
                  <a:lnTo>
                    <a:pt x="705612" y="201929"/>
                  </a:lnTo>
                  <a:lnTo>
                    <a:pt x="712470" y="203453"/>
                  </a:lnTo>
                  <a:lnTo>
                    <a:pt x="726948" y="203453"/>
                  </a:lnTo>
                  <a:lnTo>
                    <a:pt x="733044" y="202691"/>
                  </a:lnTo>
                  <a:lnTo>
                    <a:pt x="739902" y="201167"/>
                  </a:lnTo>
                  <a:close/>
                </a:path>
                <a:path w="1028064" h="205104">
                  <a:moveTo>
                    <a:pt x="736854" y="74675"/>
                  </a:moveTo>
                  <a:lnTo>
                    <a:pt x="736854" y="55625"/>
                  </a:lnTo>
                  <a:lnTo>
                    <a:pt x="711708" y="55625"/>
                  </a:lnTo>
                  <a:lnTo>
                    <a:pt x="711708" y="74675"/>
                  </a:lnTo>
                  <a:lnTo>
                    <a:pt x="736854" y="74675"/>
                  </a:lnTo>
                  <a:close/>
                </a:path>
                <a:path w="1028064" h="205104">
                  <a:moveTo>
                    <a:pt x="854202" y="128015"/>
                  </a:moveTo>
                  <a:lnTo>
                    <a:pt x="854202" y="108965"/>
                  </a:lnTo>
                  <a:lnTo>
                    <a:pt x="845903" y="111240"/>
                  </a:lnTo>
                  <a:lnTo>
                    <a:pt x="835818" y="113442"/>
                  </a:lnTo>
                  <a:lnTo>
                    <a:pt x="823876" y="115502"/>
                  </a:lnTo>
                  <a:lnTo>
                    <a:pt x="809565" y="117415"/>
                  </a:lnTo>
                  <a:lnTo>
                    <a:pt x="800100" y="118871"/>
                  </a:lnTo>
                  <a:lnTo>
                    <a:pt x="792480" y="119633"/>
                  </a:lnTo>
                  <a:lnTo>
                    <a:pt x="787908" y="121157"/>
                  </a:lnTo>
                  <a:lnTo>
                    <a:pt x="781050" y="122681"/>
                  </a:lnTo>
                  <a:lnTo>
                    <a:pt x="775716" y="125729"/>
                  </a:lnTo>
                  <a:lnTo>
                    <a:pt x="770382" y="129539"/>
                  </a:lnTo>
                  <a:lnTo>
                    <a:pt x="765048" y="132587"/>
                  </a:lnTo>
                  <a:lnTo>
                    <a:pt x="760476" y="137921"/>
                  </a:lnTo>
                  <a:lnTo>
                    <a:pt x="757428" y="143255"/>
                  </a:lnTo>
                  <a:lnTo>
                    <a:pt x="754380" y="149351"/>
                  </a:lnTo>
                  <a:lnTo>
                    <a:pt x="752094" y="156209"/>
                  </a:lnTo>
                  <a:lnTo>
                    <a:pt x="752094" y="163067"/>
                  </a:lnTo>
                  <a:lnTo>
                    <a:pt x="772489" y="198227"/>
                  </a:lnTo>
                  <a:lnTo>
                    <a:pt x="778764" y="200980"/>
                  </a:lnTo>
                  <a:lnTo>
                    <a:pt x="778764" y="157733"/>
                  </a:lnTo>
                  <a:lnTo>
                    <a:pt x="780288" y="153923"/>
                  </a:lnTo>
                  <a:lnTo>
                    <a:pt x="782574" y="150875"/>
                  </a:lnTo>
                  <a:lnTo>
                    <a:pt x="784860" y="147065"/>
                  </a:lnTo>
                  <a:lnTo>
                    <a:pt x="787908" y="144779"/>
                  </a:lnTo>
                  <a:lnTo>
                    <a:pt x="791718" y="142493"/>
                  </a:lnTo>
                  <a:lnTo>
                    <a:pt x="796290" y="140969"/>
                  </a:lnTo>
                  <a:lnTo>
                    <a:pt x="803148" y="139445"/>
                  </a:lnTo>
                  <a:lnTo>
                    <a:pt x="813816" y="137921"/>
                  </a:lnTo>
                  <a:lnTo>
                    <a:pt x="826234" y="135624"/>
                  </a:lnTo>
                  <a:lnTo>
                    <a:pt x="837152" y="133254"/>
                  </a:lnTo>
                  <a:lnTo>
                    <a:pt x="846582" y="130713"/>
                  </a:lnTo>
                  <a:lnTo>
                    <a:pt x="854202" y="128015"/>
                  </a:lnTo>
                  <a:close/>
                </a:path>
                <a:path w="1028064" h="205104">
                  <a:moveTo>
                    <a:pt x="886968" y="201167"/>
                  </a:moveTo>
                  <a:lnTo>
                    <a:pt x="878716" y="155781"/>
                  </a:lnTo>
                  <a:lnTo>
                    <a:pt x="878586" y="140207"/>
                  </a:lnTo>
                  <a:lnTo>
                    <a:pt x="878586" y="89153"/>
                  </a:lnTo>
                  <a:lnTo>
                    <a:pt x="877824" y="84581"/>
                  </a:lnTo>
                  <a:lnTo>
                    <a:pt x="852678" y="57149"/>
                  </a:lnTo>
                  <a:lnTo>
                    <a:pt x="846522" y="55149"/>
                  </a:lnTo>
                  <a:lnTo>
                    <a:pt x="839438" y="53720"/>
                  </a:lnTo>
                  <a:lnTo>
                    <a:pt x="831353" y="52863"/>
                  </a:lnTo>
                  <a:lnTo>
                    <a:pt x="827770" y="52751"/>
                  </a:lnTo>
                  <a:lnTo>
                    <a:pt x="819150" y="52679"/>
                  </a:lnTo>
                  <a:lnTo>
                    <a:pt x="813220" y="52875"/>
                  </a:lnTo>
                  <a:lnTo>
                    <a:pt x="776668" y="64007"/>
                  </a:lnTo>
                  <a:lnTo>
                    <a:pt x="756666" y="97535"/>
                  </a:lnTo>
                  <a:lnTo>
                    <a:pt x="781050" y="100583"/>
                  </a:lnTo>
                  <a:lnTo>
                    <a:pt x="783336" y="90677"/>
                  </a:lnTo>
                  <a:lnTo>
                    <a:pt x="787908" y="83057"/>
                  </a:lnTo>
                  <a:lnTo>
                    <a:pt x="819150" y="73151"/>
                  </a:lnTo>
                  <a:lnTo>
                    <a:pt x="827770" y="73611"/>
                  </a:lnTo>
                  <a:lnTo>
                    <a:pt x="854202" y="92201"/>
                  </a:lnTo>
                  <a:lnTo>
                    <a:pt x="854202" y="184839"/>
                  </a:lnTo>
                  <a:lnTo>
                    <a:pt x="855726" y="183641"/>
                  </a:lnTo>
                  <a:lnTo>
                    <a:pt x="856488" y="190499"/>
                  </a:lnTo>
                  <a:lnTo>
                    <a:pt x="858012" y="196595"/>
                  </a:lnTo>
                  <a:lnTo>
                    <a:pt x="861060" y="201167"/>
                  </a:lnTo>
                  <a:lnTo>
                    <a:pt x="886968" y="201167"/>
                  </a:lnTo>
                  <a:close/>
                </a:path>
                <a:path w="1028064" h="205104">
                  <a:moveTo>
                    <a:pt x="854202" y="184839"/>
                  </a:moveTo>
                  <a:lnTo>
                    <a:pt x="854202" y="137159"/>
                  </a:lnTo>
                  <a:lnTo>
                    <a:pt x="853916" y="145053"/>
                  </a:lnTo>
                  <a:lnTo>
                    <a:pt x="853059" y="151733"/>
                  </a:lnTo>
                  <a:lnTo>
                    <a:pt x="827734" y="181962"/>
                  </a:lnTo>
                  <a:lnTo>
                    <a:pt x="798576" y="185165"/>
                  </a:lnTo>
                  <a:lnTo>
                    <a:pt x="790956" y="182879"/>
                  </a:lnTo>
                  <a:lnTo>
                    <a:pt x="786384" y="179069"/>
                  </a:lnTo>
                  <a:lnTo>
                    <a:pt x="781050" y="174497"/>
                  </a:lnTo>
                  <a:lnTo>
                    <a:pt x="778764" y="169163"/>
                  </a:lnTo>
                  <a:lnTo>
                    <a:pt x="778764" y="200980"/>
                  </a:lnTo>
                  <a:lnTo>
                    <a:pt x="781145" y="202025"/>
                  </a:lnTo>
                  <a:lnTo>
                    <a:pt x="790956" y="204222"/>
                  </a:lnTo>
                  <a:lnTo>
                    <a:pt x="800100" y="204831"/>
                  </a:lnTo>
                  <a:lnTo>
                    <a:pt x="804672" y="204883"/>
                  </a:lnTo>
                  <a:lnTo>
                    <a:pt x="808482" y="204725"/>
                  </a:lnTo>
                  <a:lnTo>
                    <a:pt x="848998" y="188928"/>
                  </a:lnTo>
                  <a:lnTo>
                    <a:pt x="854202" y="184839"/>
                  </a:lnTo>
                  <a:close/>
                </a:path>
                <a:path w="1028064" h="205104">
                  <a:moveTo>
                    <a:pt x="1002791" y="197722"/>
                  </a:moveTo>
                  <a:lnTo>
                    <a:pt x="1002791" y="167639"/>
                  </a:lnTo>
                  <a:lnTo>
                    <a:pt x="1000506" y="172973"/>
                  </a:lnTo>
                  <a:lnTo>
                    <a:pt x="994410" y="177545"/>
                  </a:lnTo>
                  <a:lnTo>
                    <a:pt x="989838" y="180546"/>
                  </a:lnTo>
                  <a:lnTo>
                    <a:pt x="984123" y="182689"/>
                  </a:lnTo>
                  <a:lnTo>
                    <a:pt x="977265" y="183975"/>
                  </a:lnTo>
                  <a:lnTo>
                    <a:pt x="969263" y="184403"/>
                  </a:lnTo>
                  <a:lnTo>
                    <a:pt x="961251" y="183963"/>
                  </a:lnTo>
                  <a:lnTo>
                    <a:pt x="931926" y="153923"/>
                  </a:lnTo>
                  <a:lnTo>
                    <a:pt x="907541" y="157733"/>
                  </a:lnTo>
                  <a:lnTo>
                    <a:pt x="926591" y="192785"/>
                  </a:lnTo>
                  <a:lnTo>
                    <a:pt x="969263" y="204977"/>
                  </a:lnTo>
                  <a:lnTo>
                    <a:pt x="977681" y="204561"/>
                  </a:lnTo>
                  <a:lnTo>
                    <a:pt x="985742" y="203358"/>
                  </a:lnTo>
                  <a:lnTo>
                    <a:pt x="993374" y="201441"/>
                  </a:lnTo>
                  <a:lnTo>
                    <a:pt x="1000506" y="198881"/>
                  </a:lnTo>
                  <a:lnTo>
                    <a:pt x="1002791" y="197722"/>
                  </a:lnTo>
                  <a:close/>
                </a:path>
                <a:path w="1028064" h="205104">
                  <a:moveTo>
                    <a:pt x="1022604" y="93725"/>
                  </a:moveTo>
                  <a:lnTo>
                    <a:pt x="995172" y="57149"/>
                  </a:lnTo>
                  <a:lnTo>
                    <a:pt x="956274" y="52666"/>
                  </a:lnTo>
                  <a:lnTo>
                    <a:pt x="950213" y="53339"/>
                  </a:lnTo>
                  <a:lnTo>
                    <a:pt x="943356" y="55625"/>
                  </a:lnTo>
                  <a:lnTo>
                    <a:pt x="937260" y="57149"/>
                  </a:lnTo>
                  <a:lnTo>
                    <a:pt x="931926" y="59435"/>
                  </a:lnTo>
                  <a:lnTo>
                    <a:pt x="928116" y="62483"/>
                  </a:lnTo>
                  <a:lnTo>
                    <a:pt x="922782" y="66293"/>
                  </a:lnTo>
                  <a:lnTo>
                    <a:pt x="918972" y="70865"/>
                  </a:lnTo>
                  <a:lnTo>
                    <a:pt x="915924" y="76199"/>
                  </a:lnTo>
                  <a:lnTo>
                    <a:pt x="912876" y="82295"/>
                  </a:lnTo>
                  <a:lnTo>
                    <a:pt x="911352" y="87629"/>
                  </a:lnTo>
                  <a:lnTo>
                    <a:pt x="911352" y="101345"/>
                  </a:lnTo>
                  <a:lnTo>
                    <a:pt x="934974" y="128902"/>
                  </a:lnTo>
                  <a:lnTo>
                    <a:pt x="934974" y="86867"/>
                  </a:lnTo>
                  <a:lnTo>
                    <a:pt x="938022" y="82295"/>
                  </a:lnTo>
                  <a:lnTo>
                    <a:pt x="947166" y="74675"/>
                  </a:lnTo>
                  <a:lnTo>
                    <a:pt x="955547" y="73151"/>
                  </a:lnTo>
                  <a:lnTo>
                    <a:pt x="976122" y="73151"/>
                  </a:lnTo>
                  <a:lnTo>
                    <a:pt x="983741" y="74675"/>
                  </a:lnTo>
                  <a:lnTo>
                    <a:pt x="989076" y="79247"/>
                  </a:lnTo>
                  <a:lnTo>
                    <a:pt x="994410" y="83057"/>
                  </a:lnTo>
                  <a:lnTo>
                    <a:pt x="997458" y="89153"/>
                  </a:lnTo>
                  <a:lnTo>
                    <a:pt x="998982" y="96773"/>
                  </a:lnTo>
                  <a:lnTo>
                    <a:pt x="1022604" y="93725"/>
                  </a:lnTo>
                  <a:close/>
                </a:path>
                <a:path w="1028064" h="205104">
                  <a:moveTo>
                    <a:pt x="1027938" y="166877"/>
                  </a:moveTo>
                  <a:lnTo>
                    <a:pt x="1027938" y="150113"/>
                  </a:lnTo>
                  <a:lnTo>
                    <a:pt x="1026413" y="143255"/>
                  </a:lnTo>
                  <a:lnTo>
                    <a:pt x="1022604" y="137921"/>
                  </a:lnTo>
                  <a:lnTo>
                    <a:pt x="1018794" y="131825"/>
                  </a:lnTo>
                  <a:lnTo>
                    <a:pt x="981075" y="116388"/>
                  </a:lnTo>
                  <a:lnTo>
                    <a:pt x="957762" y="109706"/>
                  </a:lnTo>
                  <a:lnTo>
                    <a:pt x="950213" y="107441"/>
                  </a:lnTo>
                  <a:lnTo>
                    <a:pt x="943356" y="105155"/>
                  </a:lnTo>
                  <a:lnTo>
                    <a:pt x="940308" y="102869"/>
                  </a:lnTo>
                  <a:lnTo>
                    <a:pt x="938022" y="100583"/>
                  </a:lnTo>
                  <a:lnTo>
                    <a:pt x="934974" y="94487"/>
                  </a:lnTo>
                  <a:lnTo>
                    <a:pt x="934974" y="128902"/>
                  </a:lnTo>
                  <a:lnTo>
                    <a:pt x="938950" y="130444"/>
                  </a:lnTo>
                  <a:lnTo>
                    <a:pt x="947356" y="133159"/>
                  </a:lnTo>
                  <a:lnTo>
                    <a:pt x="957834" y="136179"/>
                  </a:lnTo>
                  <a:lnTo>
                    <a:pt x="970026" y="139445"/>
                  </a:lnTo>
                  <a:lnTo>
                    <a:pt x="979324" y="142041"/>
                  </a:lnTo>
                  <a:lnTo>
                    <a:pt x="1002791" y="155447"/>
                  </a:lnTo>
                  <a:lnTo>
                    <a:pt x="1002791" y="197722"/>
                  </a:lnTo>
                  <a:lnTo>
                    <a:pt x="1006935" y="195619"/>
                  </a:lnTo>
                  <a:lnTo>
                    <a:pt x="1012507" y="191642"/>
                  </a:lnTo>
                  <a:lnTo>
                    <a:pt x="1017222" y="187094"/>
                  </a:lnTo>
                  <a:lnTo>
                    <a:pt x="1021080" y="182117"/>
                  </a:lnTo>
                  <a:lnTo>
                    <a:pt x="1025652" y="174497"/>
                  </a:lnTo>
                  <a:lnTo>
                    <a:pt x="1027938" y="166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6290" y="4525517"/>
              <a:ext cx="1595755" cy="828040"/>
            </a:xfrm>
            <a:custGeom>
              <a:avLst/>
              <a:gdLst/>
              <a:ahLst/>
              <a:cxnLst/>
              <a:rect l="l" t="t" r="r" b="b"/>
              <a:pathLst>
                <a:path w="1595754" h="828039">
                  <a:moveTo>
                    <a:pt x="0" y="418338"/>
                  </a:moveTo>
                  <a:lnTo>
                    <a:pt x="797814" y="0"/>
                  </a:lnTo>
                  <a:lnTo>
                    <a:pt x="1595628" y="418337"/>
                  </a:lnTo>
                  <a:lnTo>
                    <a:pt x="816671" y="827532"/>
                  </a:lnTo>
                </a:path>
                <a:path w="1595754" h="828039">
                  <a:moveTo>
                    <a:pt x="778956" y="827532"/>
                  </a:moveTo>
                  <a:lnTo>
                    <a:pt x="0" y="418338"/>
                  </a:lnTo>
                </a:path>
              </a:pathLst>
            </a:custGeom>
            <a:ln w="6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3855" y="4850891"/>
              <a:ext cx="938784" cy="114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3855" y="4965191"/>
              <a:ext cx="938784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8420" y="4686300"/>
              <a:ext cx="143255" cy="1813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7367" y="4685537"/>
              <a:ext cx="67055" cy="1821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0088" y="4539233"/>
              <a:ext cx="1436370" cy="814069"/>
            </a:xfrm>
            <a:custGeom>
              <a:avLst/>
              <a:gdLst/>
              <a:ahLst/>
              <a:cxnLst/>
              <a:rect l="l" t="t" r="r" b="b"/>
              <a:pathLst>
                <a:path w="1436370" h="814070">
                  <a:moveTo>
                    <a:pt x="0" y="0"/>
                  </a:moveTo>
                  <a:lnTo>
                    <a:pt x="0" y="813815"/>
                  </a:lnTo>
                </a:path>
                <a:path w="1436370" h="814070">
                  <a:moveTo>
                    <a:pt x="1436370" y="813815"/>
                  </a:moveTo>
                  <a:lnTo>
                    <a:pt x="1436370" y="0"/>
                  </a:lnTo>
                  <a:lnTo>
                    <a:pt x="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05828" y="4875276"/>
              <a:ext cx="972819" cy="205104"/>
            </a:xfrm>
            <a:custGeom>
              <a:avLst/>
              <a:gdLst/>
              <a:ahLst/>
              <a:cxnLst/>
              <a:rect l="l" t="t" r="r" b="b"/>
              <a:pathLst>
                <a:path w="972820" h="205104">
                  <a:moveTo>
                    <a:pt x="110489" y="137159"/>
                  </a:moveTo>
                  <a:lnTo>
                    <a:pt x="110489" y="0"/>
                  </a:lnTo>
                  <a:lnTo>
                    <a:pt x="83819" y="0"/>
                  </a:lnTo>
                  <a:lnTo>
                    <a:pt x="83820" y="150113"/>
                  </a:lnTo>
                  <a:lnTo>
                    <a:pt x="83058" y="158495"/>
                  </a:lnTo>
                  <a:lnTo>
                    <a:pt x="60960" y="181355"/>
                  </a:lnTo>
                  <a:lnTo>
                    <a:pt x="44958" y="181355"/>
                  </a:lnTo>
                  <a:lnTo>
                    <a:pt x="24384" y="140969"/>
                  </a:lnTo>
                  <a:lnTo>
                    <a:pt x="0" y="144017"/>
                  </a:lnTo>
                  <a:lnTo>
                    <a:pt x="13716" y="189737"/>
                  </a:lnTo>
                  <a:lnTo>
                    <a:pt x="54102" y="204977"/>
                  </a:lnTo>
                  <a:lnTo>
                    <a:pt x="62841" y="204537"/>
                  </a:lnTo>
                  <a:lnTo>
                    <a:pt x="101095" y="183213"/>
                  </a:lnTo>
                  <a:lnTo>
                    <a:pt x="110180" y="149030"/>
                  </a:lnTo>
                  <a:lnTo>
                    <a:pt x="110489" y="137159"/>
                  </a:lnTo>
                  <a:close/>
                </a:path>
                <a:path w="972820" h="205104">
                  <a:moveTo>
                    <a:pt x="268986" y="201167"/>
                  </a:moveTo>
                  <a:lnTo>
                    <a:pt x="268986" y="55625"/>
                  </a:lnTo>
                  <a:lnTo>
                    <a:pt x="243840" y="55625"/>
                  </a:lnTo>
                  <a:lnTo>
                    <a:pt x="243840" y="134111"/>
                  </a:lnTo>
                  <a:lnTo>
                    <a:pt x="243566" y="142696"/>
                  </a:lnTo>
                  <a:lnTo>
                    <a:pt x="226314" y="177545"/>
                  </a:lnTo>
                  <a:lnTo>
                    <a:pt x="212597" y="183641"/>
                  </a:lnTo>
                  <a:lnTo>
                    <a:pt x="198120" y="183641"/>
                  </a:lnTo>
                  <a:lnTo>
                    <a:pt x="192024" y="181355"/>
                  </a:lnTo>
                  <a:lnTo>
                    <a:pt x="186690" y="177545"/>
                  </a:lnTo>
                  <a:lnTo>
                    <a:pt x="181356" y="174497"/>
                  </a:lnTo>
                  <a:lnTo>
                    <a:pt x="175260" y="136397"/>
                  </a:lnTo>
                  <a:lnTo>
                    <a:pt x="175260" y="55625"/>
                  </a:lnTo>
                  <a:lnTo>
                    <a:pt x="150876" y="55625"/>
                  </a:lnTo>
                  <a:lnTo>
                    <a:pt x="150876" y="163829"/>
                  </a:lnTo>
                  <a:lnTo>
                    <a:pt x="152400" y="169163"/>
                  </a:lnTo>
                  <a:lnTo>
                    <a:pt x="153162" y="176021"/>
                  </a:lnTo>
                  <a:lnTo>
                    <a:pt x="156210" y="182117"/>
                  </a:lnTo>
                  <a:lnTo>
                    <a:pt x="160020" y="187451"/>
                  </a:lnTo>
                  <a:lnTo>
                    <a:pt x="163068" y="192023"/>
                  </a:lnTo>
                  <a:lnTo>
                    <a:pt x="169164" y="196595"/>
                  </a:lnTo>
                  <a:lnTo>
                    <a:pt x="176224" y="199724"/>
                  </a:lnTo>
                  <a:lnTo>
                    <a:pt x="183642" y="202691"/>
                  </a:lnTo>
                  <a:lnTo>
                    <a:pt x="192024" y="204977"/>
                  </a:lnTo>
                  <a:lnTo>
                    <a:pt x="200406" y="204977"/>
                  </a:lnTo>
                  <a:lnTo>
                    <a:pt x="214419" y="203406"/>
                  </a:lnTo>
                  <a:lnTo>
                    <a:pt x="226790" y="198691"/>
                  </a:lnTo>
                  <a:lnTo>
                    <a:pt x="237589" y="190833"/>
                  </a:lnTo>
                  <a:lnTo>
                    <a:pt x="246888" y="179831"/>
                  </a:lnTo>
                  <a:lnTo>
                    <a:pt x="246888" y="201167"/>
                  </a:lnTo>
                  <a:lnTo>
                    <a:pt x="268986" y="201167"/>
                  </a:lnTo>
                  <a:close/>
                </a:path>
                <a:path w="972820" h="205104">
                  <a:moveTo>
                    <a:pt x="386334" y="60197"/>
                  </a:moveTo>
                  <a:lnTo>
                    <a:pt x="380047" y="56757"/>
                  </a:lnTo>
                  <a:lnTo>
                    <a:pt x="373761" y="54387"/>
                  </a:lnTo>
                  <a:lnTo>
                    <a:pt x="367474" y="53018"/>
                  </a:lnTo>
                  <a:lnTo>
                    <a:pt x="361188" y="52577"/>
                  </a:lnTo>
                  <a:lnTo>
                    <a:pt x="355092" y="52577"/>
                  </a:lnTo>
                  <a:lnTo>
                    <a:pt x="329184" y="77723"/>
                  </a:lnTo>
                  <a:lnTo>
                    <a:pt x="329184" y="55625"/>
                  </a:lnTo>
                  <a:lnTo>
                    <a:pt x="307086" y="55625"/>
                  </a:lnTo>
                  <a:lnTo>
                    <a:pt x="307086" y="201167"/>
                  </a:lnTo>
                  <a:lnTo>
                    <a:pt x="331470" y="201167"/>
                  </a:lnTo>
                  <a:lnTo>
                    <a:pt x="331470" y="124967"/>
                  </a:lnTo>
                  <a:lnTo>
                    <a:pt x="331755" y="117550"/>
                  </a:lnTo>
                  <a:lnTo>
                    <a:pt x="345186" y="83057"/>
                  </a:lnTo>
                  <a:lnTo>
                    <a:pt x="349758" y="79247"/>
                  </a:lnTo>
                  <a:lnTo>
                    <a:pt x="354330" y="77723"/>
                  </a:lnTo>
                  <a:lnTo>
                    <a:pt x="365760" y="77723"/>
                  </a:lnTo>
                  <a:lnTo>
                    <a:pt x="371856" y="80009"/>
                  </a:lnTo>
                  <a:lnTo>
                    <a:pt x="377952" y="83057"/>
                  </a:lnTo>
                  <a:lnTo>
                    <a:pt x="386334" y="60197"/>
                  </a:lnTo>
                  <a:close/>
                </a:path>
                <a:path w="972820" h="205104">
                  <a:moveTo>
                    <a:pt x="518922" y="201167"/>
                  </a:moveTo>
                  <a:lnTo>
                    <a:pt x="518922" y="55625"/>
                  </a:lnTo>
                  <a:lnTo>
                    <a:pt x="493776" y="55625"/>
                  </a:lnTo>
                  <a:lnTo>
                    <a:pt x="493776" y="134111"/>
                  </a:lnTo>
                  <a:lnTo>
                    <a:pt x="493502" y="142696"/>
                  </a:lnTo>
                  <a:lnTo>
                    <a:pt x="476250" y="177545"/>
                  </a:lnTo>
                  <a:lnTo>
                    <a:pt x="462534" y="183641"/>
                  </a:lnTo>
                  <a:lnTo>
                    <a:pt x="448056" y="183641"/>
                  </a:lnTo>
                  <a:lnTo>
                    <a:pt x="441198" y="181355"/>
                  </a:lnTo>
                  <a:lnTo>
                    <a:pt x="436626" y="177545"/>
                  </a:lnTo>
                  <a:lnTo>
                    <a:pt x="431292" y="174497"/>
                  </a:lnTo>
                  <a:lnTo>
                    <a:pt x="425195" y="136397"/>
                  </a:lnTo>
                  <a:lnTo>
                    <a:pt x="425195" y="55625"/>
                  </a:lnTo>
                  <a:lnTo>
                    <a:pt x="400812" y="55625"/>
                  </a:lnTo>
                  <a:lnTo>
                    <a:pt x="400812" y="163829"/>
                  </a:lnTo>
                  <a:lnTo>
                    <a:pt x="402336" y="169163"/>
                  </a:lnTo>
                  <a:lnTo>
                    <a:pt x="403098" y="176021"/>
                  </a:lnTo>
                  <a:lnTo>
                    <a:pt x="433578" y="202691"/>
                  </a:lnTo>
                  <a:lnTo>
                    <a:pt x="441959" y="204977"/>
                  </a:lnTo>
                  <a:lnTo>
                    <a:pt x="450342" y="204977"/>
                  </a:lnTo>
                  <a:lnTo>
                    <a:pt x="464034" y="203406"/>
                  </a:lnTo>
                  <a:lnTo>
                    <a:pt x="476440" y="198691"/>
                  </a:lnTo>
                  <a:lnTo>
                    <a:pt x="487418" y="190833"/>
                  </a:lnTo>
                  <a:lnTo>
                    <a:pt x="496823" y="179831"/>
                  </a:lnTo>
                  <a:lnTo>
                    <a:pt x="496823" y="201167"/>
                  </a:lnTo>
                  <a:lnTo>
                    <a:pt x="518922" y="201167"/>
                  </a:lnTo>
                  <a:close/>
                </a:path>
                <a:path w="972820" h="205104">
                  <a:moveTo>
                    <a:pt x="643128" y="197338"/>
                  </a:moveTo>
                  <a:lnTo>
                    <a:pt x="643128" y="167639"/>
                  </a:lnTo>
                  <a:lnTo>
                    <a:pt x="640080" y="172973"/>
                  </a:lnTo>
                  <a:lnTo>
                    <a:pt x="634746" y="177545"/>
                  </a:lnTo>
                  <a:lnTo>
                    <a:pt x="630174" y="180546"/>
                  </a:lnTo>
                  <a:lnTo>
                    <a:pt x="624459" y="182689"/>
                  </a:lnTo>
                  <a:lnTo>
                    <a:pt x="617601" y="183975"/>
                  </a:lnTo>
                  <a:lnTo>
                    <a:pt x="609600" y="184403"/>
                  </a:lnTo>
                  <a:lnTo>
                    <a:pt x="601575" y="183963"/>
                  </a:lnTo>
                  <a:lnTo>
                    <a:pt x="571500" y="153923"/>
                  </a:lnTo>
                  <a:lnTo>
                    <a:pt x="547116" y="157733"/>
                  </a:lnTo>
                  <a:lnTo>
                    <a:pt x="566166" y="192785"/>
                  </a:lnTo>
                  <a:lnTo>
                    <a:pt x="609600" y="204977"/>
                  </a:lnTo>
                  <a:lnTo>
                    <a:pt x="618005" y="204561"/>
                  </a:lnTo>
                  <a:lnTo>
                    <a:pt x="625983" y="203358"/>
                  </a:lnTo>
                  <a:lnTo>
                    <a:pt x="633388" y="201441"/>
                  </a:lnTo>
                  <a:lnTo>
                    <a:pt x="640080" y="198881"/>
                  </a:lnTo>
                  <a:lnTo>
                    <a:pt x="643128" y="197338"/>
                  </a:lnTo>
                  <a:close/>
                </a:path>
                <a:path w="972820" h="205104">
                  <a:moveTo>
                    <a:pt x="662940" y="92963"/>
                  </a:moveTo>
                  <a:lnTo>
                    <a:pt x="635508" y="57149"/>
                  </a:lnTo>
                  <a:lnTo>
                    <a:pt x="605028" y="52577"/>
                  </a:lnTo>
                  <a:lnTo>
                    <a:pt x="597408" y="52577"/>
                  </a:lnTo>
                  <a:lnTo>
                    <a:pt x="590550" y="53339"/>
                  </a:lnTo>
                  <a:lnTo>
                    <a:pt x="583692" y="55625"/>
                  </a:lnTo>
                  <a:lnTo>
                    <a:pt x="577596" y="57149"/>
                  </a:lnTo>
                  <a:lnTo>
                    <a:pt x="572262" y="59435"/>
                  </a:lnTo>
                  <a:lnTo>
                    <a:pt x="568452" y="62483"/>
                  </a:lnTo>
                  <a:lnTo>
                    <a:pt x="563118" y="66293"/>
                  </a:lnTo>
                  <a:lnTo>
                    <a:pt x="559308" y="70865"/>
                  </a:lnTo>
                  <a:lnTo>
                    <a:pt x="553212" y="81533"/>
                  </a:lnTo>
                  <a:lnTo>
                    <a:pt x="551688" y="87629"/>
                  </a:lnTo>
                  <a:lnTo>
                    <a:pt x="551688" y="101345"/>
                  </a:lnTo>
                  <a:lnTo>
                    <a:pt x="575310" y="128918"/>
                  </a:lnTo>
                  <a:lnTo>
                    <a:pt x="575310" y="86867"/>
                  </a:lnTo>
                  <a:lnTo>
                    <a:pt x="577596" y="82295"/>
                  </a:lnTo>
                  <a:lnTo>
                    <a:pt x="582930" y="78485"/>
                  </a:lnTo>
                  <a:lnTo>
                    <a:pt x="587502" y="74675"/>
                  </a:lnTo>
                  <a:lnTo>
                    <a:pt x="595884" y="72389"/>
                  </a:lnTo>
                  <a:lnTo>
                    <a:pt x="616458" y="72389"/>
                  </a:lnTo>
                  <a:lnTo>
                    <a:pt x="624078" y="74675"/>
                  </a:lnTo>
                  <a:lnTo>
                    <a:pt x="629412" y="79247"/>
                  </a:lnTo>
                  <a:lnTo>
                    <a:pt x="634746" y="83057"/>
                  </a:lnTo>
                  <a:lnTo>
                    <a:pt x="637794" y="89153"/>
                  </a:lnTo>
                  <a:lnTo>
                    <a:pt x="638556" y="96773"/>
                  </a:lnTo>
                  <a:lnTo>
                    <a:pt x="662940" y="92963"/>
                  </a:lnTo>
                  <a:close/>
                </a:path>
                <a:path w="972820" h="205104">
                  <a:moveTo>
                    <a:pt x="668274" y="166877"/>
                  </a:moveTo>
                  <a:lnTo>
                    <a:pt x="668274" y="150113"/>
                  </a:lnTo>
                  <a:lnTo>
                    <a:pt x="666750" y="143255"/>
                  </a:lnTo>
                  <a:lnTo>
                    <a:pt x="662178" y="137159"/>
                  </a:lnTo>
                  <a:lnTo>
                    <a:pt x="658368" y="131825"/>
                  </a:lnTo>
                  <a:lnTo>
                    <a:pt x="621744" y="116169"/>
                  </a:lnTo>
                  <a:lnTo>
                    <a:pt x="597408" y="109727"/>
                  </a:lnTo>
                  <a:lnTo>
                    <a:pt x="583692" y="105155"/>
                  </a:lnTo>
                  <a:lnTo>
                    <a:pt x="580644" y="102869"/>
                  </a:lnTo>
                  <a:lnTo>
                    <a:pt x="578358" y="99821"/>
                  </a:lnTo>
                  <a:lnTo>
                    <a:pt x="576072" y="97535"/>
                  </a:lnTo>
                  <a:lnTo>
                    <a:pt x="575310" y="94487"/>
                  </a:lnTo>
                  <a:lnTo>
                    <a:pt x="575310" y="128918"/>
                  </a:lnTo>
                  <a:lnTo>
                    <a:pt x="579179" y="130444"/>
                  </a:lnTo>
                  <a:lnTo>
                    <a:pt x="587502" y="133187"/>
                  </a:lnTo>
                  <a:lnTo>
                    <a:pt x="597777" y="136159"/>
                  </a:lnTo>
                  <a:lnTo>
                    <a:pt x="610362" y="139445"/>
                  </a:lnTo>
                  <a:lnTo>
                    <a:pt x="619648" y="142041"/>
                  </a:lnTo>
                  <a:lnTo>
                    <a:pt x="643128" y="155447"/>
                  </a:lnTo>
                  <a:lnTo>
                    <a:pt x="643128" y="197338"/>
                  </a:lnTo>
                  <a:lnTo>
                    <a:pt x="646521" y="195619"/>
                  </a:lnTo>
                  <a:lnTo>
                    <a:pt x="652176" y="191642"/>
                  </a:lnTo>
                  <a:lnTo>
                    <a:pt x="657117" y="187094"/>
                  </a:lnTo>
                  <a:lnTo>
                    <a:pt x="661416" y="182117"/>
                  </a:lnTo>
                  <a:lnTo>
                    <a:pt x="665988" y="174497"/>
                  </a:lnTo>
                  <a:lnTo>
                    <a:pt x="668274" y="166877"/>
                  </a:lnTo>
                  <a:close/>
                </a:path>
                <a:path w="972820" h="205104">
                  <a:moveTo>
                    <a:pt x="790956" y="128015"/>
                  </a:moveTo>
                  <a:lnTo>
                    <a:pt x="790956" y="108965"/>
                  </a:lnTo>
                  <a:lnTo>
                    <a:pt x="782978" y="111240"/>
                  </a:lnTo>
                  <a:lnTo>
                    <a:pt x="772989" y="113414"/>
                  </a:lnTo>
                  <a:lnTo>
                    <a:pt x="760737" y="115502"/>
                  </a:lnTo>
                  <a:lnTo>
                    <a:pt x="746426" y="117399"/>
                  </a:lnTo>
                  <a:lnTo>
                    <a:pt x="736854" y="118871"/>
                  </a:lnTo>
                  <a:lnTo>
                    <a:pt x="729996" y="119633"/>
                  </a:lnTo>
                  <a:lnTo>
                    <a:pt x="724662" y="121157"/>
                  </a:lnTo>
                  <a:lnTo>
                    <a:pt x="718566" y="122681"/>
                  </a:lnTo>
                  <a:lnTo>
                    <a:pt x="712470" y="125729"/>
                  </a:lnTo>
                  <a:lnTo>
                    <a:pt x="707136" y="129539"/>
                  </a:lnTo>
                  <a:lnTo>
                    <a:pt x="701802" y="132587"/>
                  </a:lnTo>
                  <a:lnTo>
                    <a:pt x="697230" y="137921"/>
                  </a:lnTo>
                  <a:lnTo>
                    <a:pt x="694182" y="143255"/>
                  </a:lnTo>
                  <a:lnTo>
                    <a:pt x="691134" y="149351"/>
                  </a:lnTo>
                  <a:lnTo>
                    <a:pt x="689610" y="156209"/>
                  </a:lnTo>
                  <a:lnTo>
                    <a:pt x="689610" y="163067"/>
                  </a:lnTo>
                  <a:lnTo>
                    <a:pt x="709564" y="198227"/>
                  </a:lnTo>
                  <a:lnTo>
                    <a:pt x="715518" y="200909"/>
                  </a:lnTo>
                  <a:lnTo>
                    <a:pt x="715518" y="157733"/>
                  </a:lnTo>
                  <a:lnTo>
                    <a:pt x="717042" y="153923"/>
                  </a:lnTo>
                  <a:lnTo>
                    <a:pt x="719328" y="150875"/>
                  </a:lnTo>
                  <a:lnTo>
                    <a:pt x="721614" y="147065"/>
                  </a:lnTo>
                  <a:lnTo>
                    <a:pt x="724662" y="144017"/>
                  </a:lnTo>
                  <a:lnTo>
                    <a:pt x="729234" y="142493"/>
                  </a:lnTo>
                  <a:lnTo>
                    <a:pt x="733044" y="140969"/>
                  </a:lnTo>
                  <a:lnTo>
                    <a:pt x="740664" y="139445"/>
                  </a:lnTo>
                  <a:lnTo>
                    <a:pt x="750570" y="137921"/>
                  </a:lnTo>
                  <a:lnTo>
                    <a:pt x="762988" y="135624"/>
                  </a:lnTo>
                  <a:lnTo>
                    <a:pt x="773906" y="133254"/>
                  </a:lnTo>
                  <a:lnTo>
                    <a:pt x="783336" y="130713"/>
                  </a:lnTo>
                  <a:lnTo>
                    <a:pt x="790956" y="128015"/>
                  </a:lnTo>
                  <a:close/>
                </a:path>
                <a:path w="972820" h="205104">
                  <a:moveTo>
                    <a:pt x="823722" y="201167"/>
                  </a:moveTo>
                  <a:lnTo>
                    <a:pt x="820674" y="195833"/>
                  </a:lnTo>
                  <a:lnTo>
                    <a:pt x="818388" y="189737"/>
                  </a:lnTo>
                  <a:lnTo>
                    <a:pt x="817626" y="183641"/>
                  </a:lnTo>
                  <a:lnTo>
                    <a:pt x="816744" y="177498"/>
                  </a:lnTo>
                  <a:lnTo>
                    <a:pt x="816292" y="168211"/>
                  </a:lnTo>
                  <a:lnTo>
                    <a:pt x="816125" y="155781"/>
                  </a:lnTo>
                  <a:lnTo>
                    <a:pt x="816102" y="140207"/>
                  </a:lnTo>
                  <a:lnTo>
                    <a:pt x="816102" y="96773"/>
                  </a:lnTo>
                  <a:lnTo>
                    <a:pt x="815340" y="89153"/>
                  </a:lnTo>
                  <a:lnTo>
                    <a:pt x="789432" y="57149"/>
                  </a:lnTo>
                  <a:lnTo>
                    <a:pt x="783336" y="55165"/>
                  </a:lnTo>
                  <a:lnTo>
                    <a:pt x="776287" y="53720"/>
                  </a:lnTo>
                  <a:lnTo>
                    <a:pt x="768429" y="52863"/>
                  </a:lnTo>
                  <a:lnTo>
                    <a:pt x="766572" y="52802"/>
                  </a:lnTo>
                  <a:lnTo>
                    <a:pt x="755904" y="52699"/>
                  </a:lnTo>
                  <a:lnTo>
                    <a:pt x="750403" y="52875"/>
                  </a:lnTo>
                  <a:lnTo>
                    <a:pt x="713803" y="63722"/>
                  </a:lnTo>
                  <a:lnTo>
                    <a:pt x="693420" y="97535"/>
                  </a:lnTo>
                  <a:lnTo>
                    <a:pt x="717804" y="100583"/>
                  </a:lnTo>
                  <a:lnTo>
                    <a:pt x="720852" y="89915"/>
                  </a:lnTo>
                  <a:lnTo>
                    <a:pt x="724662" y="83057"/>
                  </a:lnTo>
                  <a:lnTo>
                    <a:pt x="755904" y="73151"/>
                  </a:lnTo>
                  <a:lnTo>
                    <a:pt x="764595" y="73604"/>
                  </a:lnTo>
                  <a:lnTo>
                    <a:pt x="790956" y="92201"/>
                  </a:lnTo>
                  <a:lnTo>
                    <a:pt x="790956" y="185407"/>
                  </a:lnTo>
                  <a:lnTo>
                    <a:pt x="793242" y="183641"/>
                  </a:lnTo>
                  <a:lnTo>
                    <a:pt x="794004" y="190499"/>
                  </a:lnTo>
                  <a:lnTo>
                    <a:pt x="795528" y="196595"/>
                  </a:lnTo>
                  <a:lnTo>
                    <a:pt x="797814" y="201167"/>
                  </a:lnTo>
                  <a:lnTo>
                    <a:pt x="823722" y="201167"/>
                  </a:lnTo>
                  <a:close/>
                </a:path>
                <a:path w="972820" h="205104">
                  <a:moveTo>
                    <a:pt x="790956" y="185407"/>
                  </a:moveTo>
                  <a:lnTo>
                    <a:pt x="790956" y="137159"/>
                  </a:lnTo>
                  <a:lnTo>
                    <a:pt x="790682" y="145053"/>
                  </a:lnTo>
                  <a:lnTo>
                    <a:pt x="789908" y="151733"/>
                  </a:lnTo>
                  <a:lnTo>
                    <a:pt x="764524" y="181951"/>
                  </a:lnTo>
                  <a:lnTo>
                    <a:pt x="735330" y="185165"/>
                  </a:lnTo>
                  <a:lnTo>
                    <a:pt x="728472" y="182879"/>
                  </a:lnTo>
                  <a:lnTo>
                    <a:pt x="723138" y="179069"/>
                  </a:lnTo>
                  <a:lnTo>
                    <a:pt x="718566" y="174497"/>
                  </a:lnTo>
                  <a:lnTo>
                    <a:pt x="715518" y="169163"/>
                  </a:lnTo>
                  <a:lnTo>
                    <a:pt x="715518" y="200909"/>
                  </a:lnTo>
                  <a:lnTo>
                    <a:pt x="717994" y="202025"/>
                  </a:lnTo>
                  <a:lnTo>
                    <a:pt x="727852" y="204251"/>
                  </a:lnTo>
                  <a:lnTo>
                    <a:pt x="736854" y="204830"/>
                  </a:lnTo>
                  <a:lnTo>
                    <a:pt x="741807" y="204869"/>
                  </a:lnTo>
                  <a:lnTo>
                    <a:pt x="745236" y="204728"/>
                  </a:lnTo>
                  <a:lnTo>
                    <a:pt x="786395" y="188928"/>
                  </a:lnTo>
                  <a:lnTo>
                    <a:pt x="790956" y="185407"/>
                  </a:lnTo>
                  <a:close/>
                </a:path>
                <a:path w="972820" h="205104">
                  <a:moveTo>
                    <a:pt x="972312" y="201167"/>
                  </a:moveTo>
                  <a:lnTo>
                    <a:pt x="972312" y="92201"/>
                  </a:lnTo>
                  <a:lnTo>
                    <a:pt x="971550" y="87629"/>
                  </a:lnTo>
                  <a:lnTo>
                    <a:pt x="970026" y="80771"/>
                  </a:lnTo>
                  <a:lnTo>
                    <a:pt x="966978" y="74675"/>
                  </a:lnTo>
                  <a:lnTo>
                    <a:pt x="963168" y="69341"/>
                  </a:lnTo>
                  <a:lnTo>
                    <a:pt x="960119" y="64769"/>
                  </a:lnTo>
                  <a:lnTo>
                    <a:pt x="954024" y="60197"/>
                  </a:lnTo>
                  <a:lnTo>
                    <a:pt x="947166" y="57149"/>
                  </a:lnTo>
                  <a:lnTo>
                    <a:pt x="939546" y="54101"/>
                  </a:lnTo>
                  <a:lnTo>
                    <a:pt x="931163" y="52577"/>
                  </a:lnTo>
                  <a:lnTo>
                    <a:pt x="922782" y="52577"/>
                  </a:lnTo>
                  <a:lnTo>
                    <a:pt x="908339" y="54018"/>
                  </a:lnTo>
                  <a:lnTo>
                    <a:pt x="895826" y="58388"/>
                  </a:lnTo>
                  <a:lnTo>
                    <a:pt x="885170" y="65758"/>
                  </a:lnTo>
                  <a:lnTo>
                    <a:pt x="876300" y="76199"/>
                  </a:lnTo>
                  <a:lnTo>
                    <a:pt x="876300" y="55625"/>
                  </a:lnTo>
                  <a:lnTo>
                    <a:pt x="854202" y="55625"/>
                  </a:lnTo>
                  <a:lnTo>
                    <a:pt x="854202" y="201167"/>
                  </a:lnTo>
                  <a:lnTo>
                    <a:pt x="878586" y="201167"/>
                  </a:lnTo>
                  <a:lnTo>
                    <a:pt x="878586" y="121919"/>
                  </a:lnTo>
                  <a:lnTo>
                    <a:pt x="879300" y="108894"/>
                  </a:lnTo>
                  <a:lnTo>
                    <a:pt x="902589" y="76295"/>
                  </a:lnTo>
                  <a:lnTo>
                    <a:pt x="917447" y="73913"/>
                  </a:lnTo>
                  <a:lnTo>
                    <a:pt x="924306" y="73913"/>
                  </a:lnTo>
                  <a:lnTo>
                    <a:pt x="944880" y="89915"/>
                  </a:lnTo>
                  <a:lnTo>
                    <a:pt x="947166" y="95249"/>
                  </a:lnTo>
                  <a:lnTo>
                    <a:pt x="947928" y="102869"/>
                  </a:lnTo>
                  <a:lnTo>
                    <a:pt x="947928" y="201167"/>
                  </a:lnTo>
                  <a:lnTo>
                    <a:pt x="97231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01917" y="4943855"/>
              <a:ext cx="598170" cy="14604"/>
            </a:xfrm>
            <a:custGeom>
              <a:avLst/>
              <a:gdLst/>
              <a:ahLst/>
              <a:cxnLst/>
              <a:rect l="l" t="t" r="r" b="b"/>
              <a:pathLst>
                <a:path w="598170" h="14604">
                  <a:moveTo>
                    <a:pt x="0" y="0"/>
                  </a:moveTo>
                  <a:lnTo>
                    <a:pt x="598170" y="14477"/>
                  </a:lnTo>
                </a:path>
              </a:pathLst>
            </a:custGeom>
            <a:ln w="20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48100" y="4938522"/>
              <a:ext cx="758190" cy="5715"/>
            </a:xfrm>
            <a:custGeom>
              <a:avLst/>
              <a:gdLst/>
              <a:ahLst/>
              <a:cxnLst/>
              <a:rect l="l" t="t" r="r" b="b"/>
              <a:pathLst>
                <a:path w="758189" h="5714">
                  <a:moveTo>
                    <a:pt x="758189" y="5334"/>
                  </a:moveTo>
                  <a:lnTo>
                    <a:pt x="0" y="0"/>
                  </a:lnTo>
                </a:path>
              </a:pathLst>
            </a:custGeom>
            <a:ln w="20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85246" y="5353050"/>
              <a:ext cx="38100" cy="10160"/>
            </a:xfrm>
            <a:custGeom>
              <a:avLst/>
              <a:gdLst/>
              <a:ahLst/>
              <a:cxnLst/>
              <a:rect l="l" t="t" r="r" b="b"/>
              <a:pathLst>
                <a:path w="38100" h="10160">
                  <a:moveTo>
                    <a:pt x="37714" y="0"/>
                  </a:moveTo>
                  <a:lnTo>
                    <a:pt x="0" y="0"/>
                  </a:lnTo>
                  <a:lnTo>
                    <a:pt x="18857" y="9905"/>
                  </a:lnTo>
                  <a:lnTo>
                    <a:pt x="37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5246" y="5353050"/>
              <a:ext cx="38100" cy="10160"/>
            </a:xfrm>
            <a:custGeom>
              <a:avLst/>
              <a:gdLst/>
              <a:ahLst/>
              <a:cxnLst/>
              <a:rect l="l" t="t" r="r" b="b"/>
              <a:pathLst>
                <a:path w="38100" h="10160">
                  <a:moveTo>
                    <a:pt x="37714" y="0"/>
                  </a:moveTo>
                  <a:lnTo>
                    <a:pt x="18857" y="9905"/>
                  </a:lnTo>
                  <a:lnTo>
                    <a:pt x="0" y="0"/>
                  </a:lnTo>
                </a:path>
              </a:pathLst>
            </a:custGeom>
            <a:ln w="6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0088" y="5352288"/>
              <a:ext cx="1436370" cy="39370"/>
            </a:xfrm>
            <a:custGeom>
              <a:avLst/>
              <a:gdLst/>
              <a:ahLst/>
              <a:cxnLst/>
              <a:rect l="l" t="t" r="r" b="b"/>
              <a:pathLst>
                <a:path w="1436370" h="39370">
                  <a:moveTo>
                    <a:pt x="1436370" y="38862"/>
                  </a:moveTo>
                  <a:lnTo>
                    <a:pt x="1436370" y="0"/>
                  </a:lnTo>
                  <a:lnTo>
                    <a:pt x="0" y="0"/>
                  </a:lnTo>
                  <a:lnTo>
                    <a:pt x="0" y="38862"/>
                  </a:lnTo>
                  <a:lnTo>
                    <a:pt x="1436370" y="38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00088" y="5353050"/>
              <a:ext cx="1436370" cy="38100"/>
            </a:xfrm>
            <a:custGeom>
              <a:avLst/>
              <a:gdLst/>
              <a:ahLst/>
              <a:cxnLst/>
              <a:rect l="l" t="t" r="r" b="b"/>
              <a:pathLst>
                <a:path w="1436370" h="38100">
                  <a:moveTo>
                    <a:pt x="0" y="0"/>
                  </a:moveTo>
                  <a:lnTo>
                    <a:pt x="0" y="38100"/>
                  </a:lnTo>
                  <a:lnTo>
                    <a:pt x="1436370" y="38100"/>
                  </a:lnTo>
                  <a:lnTo>
                    <a:pt x="143637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93214" y="5787389"/>
              <a:ext cx="1911985" cy="544830"/>
            </a:xfrm>
            <a:custGeom>
              <a:avLst/>
              <a:gdLst/>
              <a:ahLst/>
              <a:cxnLst/>
              <a:rect l="l" t="t" r="r" b="b"/>
              <a:pathLst>
                <a:path w="1911985" h="544829">
                  <a:moveTo>
                    <a:pt x="0" y="0"/>
                  </a:moveTo>
                  <a:lnTo>
                    <a:pt x="0" y="544829"/>
                  </a:lnTo>
                </a:path>
                <a:path w="1911985" h="544829">
                  <a:moveTo>
                    <a:pt x="1911858" y="544829"/>
                  </a:moveTo>
                  <a:lnTo>
                    <a:pt x="1911858" y="0"/>
                  </a:lnTo>
                  <a:lnTo>
                    <a:pt x="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8276" y="6123432"/>
              <a:ext cx="1724406" cy="2087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6665" y="5841491"/>
              <a:ext cx="1595120" cy="490855"/>
            </a:xfrm>
            <a:custGeom>
              <a:avLst/>
              <a:gdLst/>
              <a:ahLst/>
              <a:cxnLst/>
              <a:rect l="l" t="t" r="r" b="b"/>
              <a:pathLst>
                <a:path w="1595120" h="490854">
                  <a:moveTo>
                    <a:pt x="0" y="418338"/>
                  </a:moveTo>
                  <a:lnTo>
                    <a:pt x="797052" y="0"/>
                  </a:lnTo>
                  <a:lnTo>
                    <a:pt x="1594866" y="418337"/>
                  </a:lnTo>
                  <a:lnTo>
                    <a:pt x="1457061" y="490727"/>
                  </a:lnTo>
                </a:path>
                <a:path w="1595120" h="490854">
                  <a:moveTo>
                    <a:pt x="137672" y="490727"/>
                  </a:moveTo>
                  <a:lnTo>
                    <a:pt x="0" y="418338"/>
                  </a:lnTo>
                </a:path>
              </a:pathLst>
            </a:custGeom>
            <a:ln w="6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2697" y="6166104"/>
              <a:ext cx="1085088" cy="1005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2697" y="6266688"/>
              <a:ext cx="1085088" cy="1005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49161" y="5987795"/>
              <a:ext cx="143255" cy="181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00144" y="5987795"/>
              <a:ext cx="172974" cy="1813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60820" y="5841491"/>
              <a:ext cx="1675764" cy="490855"/>
            </a:xfrm>
            <a:custGeom>
              <a:avLst/>
              <a:gdLst/>
              <a:ahLst/>
              <a:cxnLst/>
              <a:rect l="l" t="t" r="r" b="b"/>
              <a:pathLst>
                <a:path w="1675765" h="490854">
                  <a:moveTo>
                    <a:pt x="0" y="0"/>
                  </a:moveTo>
                  <a:lnTo>
                    <a:pt x="0" y="490727"/>
                  </a:lnTo>
                </a:path>
                <a:path w="1675765" h="490854">
                  <a:moveTo>
                    <a:pt x="1675638" y="490727"/>
                  </a:moveTo>
                  <a:lnTo>
                    <a:pt x="1675638" y="0"/>
                  </a:lnTo>
                  <a:lnTo>
                    <a:pt x="0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14565" y="6177533"/>
              <a:ext cx="1365250" cy="154940"/>
            </a:xfrm>
            <a:custGeom>
              <a:avLst/>
              <a:gdLst/>
              <a:ahLst/>
              <a:cxnLst/>
              <a:rect l="l" t="t" r="r" b="b"/>
              <a:pathLst>
                <a:path w="1365250" h="154939">
                  <a:moveTo>
                    <a:pt x="91796" y="154685"/>
                  </a:moveTo>
                  <a:lnTo>
                    <a:pt x="39623" y="0"/>
                  </a:lnTo>
                  <a:lnTo>
                    <a:pt x="0" y="0"/>
                  </a:lnTo>
                  <a:lnTo>
                    <a:pt x="0" y="154685"/>
                  </a:lnTo>
                  <a:lnTo>
                    <a:pt x="25907" y="154685"/>
                  </a:lnTo>
                  <a:lnTo>
                    <a:pt x="25907" y="29717"/>
                  </a:lnTo>
                  <a:lnTo>
                    <a:pt x="68119" y="154685"/>
                  </a:lnTo>
                  <a:lnTo>
                    <a:pt x="91796" y="154685"/>
                  </a:lnTo>
                  <a:close/>
                </a:path>
                <a:path w="1365250" h="154939">
                  <a:moveTo>
                    <a:pt x="192024" y="154685"/>
                  </a:moveTo>
                  <a:lnTo>
                    <a:pt x="192023" y="0"/>
                  </a:lnTo>
                  <a:lnTo>
                    <a:pt x="156210" y="0"/>
                  </a:lnTo>
                  <a:lnTo>
                    <a:pt x="104608" y="149602"/>
                  </a:lnTo>
                  <a:lnTo>
                    <a:pt x="102943" y="154685"/>
                  </a:lnTo>
                  <a:lnTo>
                    <a:pt x="123637" y="154685"/>
                  </a:lnTo>
                  <a:lnTo>
                    <a:pt x="166116" y="32765"/>
                  </a:lnTo>
                  <a:lnTo>
                    <a:pt x="166116" y="154685"/>
                  </a:lnTo>
                  <a:lnTo>
                    <a:pt x="192024" y="154685"/>
                  </a:lnTo>
                  <a:close/>
                </a:path>
                <a:path w="1365250" h="154939">
                  <a:moveTo>
                    <a:pt x="324612" y="128015"/>
                  </a:moveTo>
                  <a:lnTo>
                    <a:pt x="324612" y="108203"/>
                  </a:lnTo>
                  <a:lnTo>
                    <a:pt x="316741" y="110799"/>
                  </a:lnTo>
                  <a:lnTo>
                    <a:pt x="306800" y="112966"/>
                  </a:lnTo>
                  <a:lnTo>
                    <a:pt x="294715" y="114847"/>
                  </a:lnTo>
                  <a:lnTo>
                    <a:pt x="280416" y="116585"/>
                  </a:lnTo>
                  <a:lnTo>
                    <a:pt x="270510" y="118109"/>
                  </a:lnTo>
                  <a:lnTo>
                    <a:pt x="263652" y="119633"/>
                  </a:lnTo>
                  <a:lnTo>
                    <a:pt x="259079" y="120395"/>
                  </a:lnTo>
                  <a:lnTo>
                    <a:pt x="252222" y="122681"/>
                  </a:lnTo>
                  <a:lnTo>
                    <a:pt x="223435" y="154685"/>
                  </a:lnTo>
                  <a:lnTo>
                    <a:pt x="250545" y="154685"/>
                  </a:lnTo>
                  <a:lnTo>
                    <a:pt x="250697" y="153923"/>
                  </a:lnTo>
                  <a:lnTo>
                    <a:pt x="255270" y="146303"/>
                  </a:lnTo>
                  <a:lnTo>
                    <a:pt x="296965" y="135302"/>
                  </a:lnTo>
                  <a:lnTo>
                    <a:pt x="307848" y="133159"/>
                  </a:lnTo>
                  <a:lnTo>
                    <a:pt x="317015" y="130730"/>
                  </a:lnTo>
                  <a:lnTo>
                    <a:pt x="324612" y="128015"/>
                  </a:lnTo>
                  <a:close/>
                </a:path>
                <a:path w="1365250" h="154939">
                  <a:moveTo>
                    <a:pt x="349879" y="154685"/>
                  </a:moveTo>
                  <a:lnTo>
                    <a:pt x="349758" y="140207"/>
                  </a:lnTo>
                  <a:lnTo>
                    <a:pt x="349758" y="96011"/>
                  </a:lnTo>
                  <a:lnTo>
                    <a:pt x="348996" y="88391"/>
                  </a:lnTo>
                  <a:lnTo>
                    <a:pt x="323850" y="56387"/>
                  </a:lnTo>
                  <a:lnTo>
                    <a:pt x="289560" y="51937"/>
                  </a:lnTo>
                  <a:lnTo>
                    <a:pt x="284059" y="52113"/>
                  </a:lnTo>
                  <a:lnTo>
                    <a:pt x="247459" y="63245"/>
                  </a:lnTo>
                  <a:lnTo>
                    <a:pt x="227838" y="96773"/>
                  </a:lnTo>
                  <a:lnTo>
                    <a:pt x="251460" y="99821"/>
                  </a:lnTo>
                  <a:lnTo>
                    <a:pt x="254508" y="89915"/>
                  </a:lnTo>
                  <a:lnTo>
                    <a:pt x="258318" y="82295"/>
                  </a:lnTo>
                  <a:lnTo>
                    <a:pt x="289560" y="72389"/>
                  </a:lnTo>
                  <a:lnTo>
                    <a:pt x="298573" y="72949"/>
                  </a:lnTo>
                  <a:lnTo>
                    <a:pt x="324612" y="92201"/>
                  </a:lnTo>
                  <a:lnTo>
                    <a:pt x="324612" y="154685"/>
                  </a:lnTo>
                  <a:lnTo>
                    <a:pt x="349879" y="154685"/>
                  </a:lnTo>
                  <a:close/>
                </a:path>
                <a:path w="1365250" h="154939">
                  <a:moveTo>
                    <a:pt x="324612" y="154685"/>
                  </a:moveTo>
                  <a:lnTo>
                    <a:pt x="324612" y="147827"/>
                  </a:lnTo>
                  <a:lnTo>
                    <a:pt x="323365" y="154685"/>
                  </a:lnTo>
                  <a:lnTo>
                    <a:pt x="324612" y="154685"/>
                  </a:lnTo>
                  <a:close/>
                </a:path>
                <a:path w="1365250" h="154939">
                  <a:moveTo>
                    <a:pt x="413004" y="154685"/>
                  </a:moveTo>
                  <a:lnTo>
                    <a:pt x="413004" y="0"/>
                  </a:lnTo>
                  <a:lnTo>
                    <a:pt x="387858" y="0"/>
                  </a:lnTo>
                  <a:lnTo>
                    <a:pt x="387858" y="154685"/>
                  </a:lnTo>
                  <a:lnTo>
                    <a:pt x="413004" y="154685"/>
                  </a:lnTo>
                  <a:close/>
                </a:path>
                <a:path w="1365250" h="154939">
                  <a:moveTo>
                    <a:pt x="506730" y="154685"/>
                  </a:moveTo>
                  <a:lnTo>
                    <a:pt x="506730" y="108203"/>
                  </a:lnTo>
                  <a:lnTo>
                    <a:pt x="506432" y="98381"/>
                  </a:lnTo>
                  <a:lnTo>
                    <a:pt x="492252" y="62483"/>
                  </a:lnTo>
                  <a:lnTo>
                    <a:pt x="456438" y="51815"/>
                  </a:lnTo>
                  <a:lnTo>
                    <a:pt x="443865" y="53089"/>
                  </a:lnTo>
                  <a:lnTo>
                    <a:pt x="432435" y="56864"/>
                  </a:lnTo>
                  <a:lnTo>
                    <a:pt x="422148" y="63067"/>
                  </a:lnTo>
                  <a:lnTo>
                    <a:pt x="413004" y="71627"/>
                  </a:lnTo>
                  <a:lnTo>
                    <a:pt x="413004" y="121157"/>
                  </a:lnTo>
                  <a:lnTo>
                    <a:pt x="413170" y="113026"/>
                  </a:lnTo>
                  <a:lnTo>
                    <a:pt x="413766" y="105822"/>
                  </a:lnTo>
                  <a:lnTo>
                    <a:pt x="437388" y="75437"/>
                  </a:lnTo>
                  <a:lnTo>
                    <a:pt x="461009" y="73151"/>
                  </a:lnTo>
                  <a:lnTo>
                    <a:pt x="468630" y="76199"/>
                  </a:lnTo>
                  <a:lnTo>
                    <a:pt x="482345" y="108203"/>
                  </a:lnTo>
                  <a:lnTo>
                    <a:pt x="482345" y="154685"/>
                  </a:lnTo>
                  <a:lnTo>
                    <a:pt x="506730" y="154685"/>
                  </a:lnTo>
                  <a:close/>
                </a:path>
                <a:path w="1365250" h="154939">
                  <a:moveTo>
                    <a:pt x="637794" y="154685"/>
                  </a:moveTo>
                  <a:lnTo>
                    <a:pt x="637794" y="105155"/>
                  </a:lnTo>
                  <a:lnTo>
                    <a:pt x="637032" y="108203"/>
                  </a:lnTo>
                  <a:lnTo>
                    <a:pt x="629173" y="110799"/>
                  </a:lnTo>
                  <a:lnTo>
                    <a:pt x="619315" y="112966"/>
                  </a:lnTo>
                  <a:lnTo>
                    <a:pt x="607456" y="114847"/>
                  </a:lnTo>
                  <a:lnTo>
                    <a:pt x="593598" y="116585"/>
                  </a:lnTo>
                  <a:lnTo>
                    <a:pt x="583692" y="118109"/>
                  </a:lnTo>
                  <a:lnTo>
                    <a:pt x="576072" y="119633"/>
                  </a:lnTo>
                  <a:lnTo>
                    <a:pt x="571500" y="120395"/>
                  </a:lnTo>
                  <a:lnTo>
                    <a:pt x="564642" y="122681"/>
                  </a:lnTo>
                  <a:lnTo>
                    <a:pt x="541020" y="143255"/>
                  </a:lnTo>
                  <a:lnTo>
                    <a:pt x="537210" y="148589"/>
                  </a:lnTo>
                  <a:lnTo>
                    <a:pt x="535855" y="154685"/>
                  </a:lnTo>
                  <a:lnTo>
                    <a:pt x="562965" y="154685"/>
                  </a:lnTo>
                  <a:lnTo>
                    <a:pt x="563118" y="153923"/>
                  </a:lnTo>
                  <a:lnTo>
                    <a:pt x="567690" y="146303"/>
                  </a:lnTo>
                  <a:lnTo>
                    <a:pt x="609492" y="135302"/>
                  </a:lnTo>
                  <a:lnTo>
                    <a:pt x="620553" y="133159"/>
                  </a:lnTo>
                  <a:lnTo>
                    <a:pt x="629757" y="130730"/>
                  </a:lnTo>
                  <a:lnTo>
                    <a:pt x="637032" y="128015"/>
                  </a:lnTo>
                  <a:lnTo>
                    <a:pt x="637032" y="154685"/>
                  </a:lnTo>
                  <a:lnTo>
                    <a:pt x="637794" y="154685"/>
                  </a:lnTo>
                  <a:close/>
                </a:path>
                <a:path w="1365250" h="154939">
                  <a:moveTo>
                    <a:pt x="662299" y="154685"/>
                  </a:moveTo>
                  <a:lnTo>
                    <a:pt x="662178" y="140207"/>
                  </a:lnTo>
                  <a:lnTo>
                    <a:pt x="662178" y="88391"/>
                  </a:lnTo>
                  <a:lnTo>
                    <a:pt x="661416" y="83819"/>
                  </a:lnTo>
                  <a:lnTo>
                    <a:pt x="659892" y="77723"/>
                  </a:lnTo>
                  <a:lnTo>
                    <a:pt x="656844" y="71627"/>
                  </a:lnTo>
                  <a:lnTo>
                    <a:pt x="653034" y="67055"/>
                  </a:lnTo>
                  <a:lnTo>
                    <a:pt x="649986" y="63245"/>
                  </a:lnTo>
                  <a:lnTo>
                    <a:pt x="610993" y="51984"/>
                  </a:lnTo>
                  <a:lnTo>
                    <a:pt x="601980" y="51942"/>
                  </a:lnTo>
                  <a:lnTo>
                    <a:pt x="596646" y="52131"/>
                  </a:lnTo>
                  <a:lnTo>
                    <a:pt x="555236" y="67222"/>
                  </a:lnTo>
                  <a:lnTo>
                    <a:pt x="540258" y="96773"/>
                  </a:lnTo>
                  <a:lnTo>
                    <a:pt x="564642" y="99821"/>
                  </a:lnTo>
                  <a:lnTo>
                    <a:pt x="566928" y="89915"/>
                  </a:lnTo>
                  <a:lnTo>
                    <a:pt x="570738" y="82295"/>
                  </a:lnTo>
                  <a:lnTo>
                    <a:pt x="601980" y="72389"/>
                  </a:lnTo>
                  <a:lnTo>
                    <a:pt x="610993" y="72949"/>
                  </a:lnTo>
                  <a:lnTo>
                    <a:pt x="637794" y="92201"/>
                  </a:lnTo>
                  <a:lnTo>
                    <a:pt x="637794" y="154685"/>
                  </a:lnTo>
                  <a:lnTo>
                    <a:pt x="662299" y="154685"/>
                  </a:lnTo>
                  <a:close/>
                </a:path>
                <a:path w="1365250" h="154939">
                  <a:moveTo>
                    <a:pt x="637032" y="154685"/>
                  </a:moveTo>
                  <a:lnTo>
                    <a:pt x="637032" y="147827"/>
                  </a:lnTo>
                  <a:lnTo>
                    <a:pt x="636408" y="154685"/>
                  </a:lnTo>
                  <a:lnTo>
                    <a:pt x="637032" y="154685"/>
                  </a:lnTo>
                  <a:close/>
                </a:path>
                <a:path w="1365250" h="154939">
                  <a:moveTo>
                    <a:pt x="806196" y="92963"/>
                  </a:moveTo>
                  <a:lnTo>
                    <a:pt x="778764" y="57149"/>
                  </a:lnTo>
                  <a:lnTo>
                    <a:pt x="748284" y="51815"/>
                  </a:lnTo>
                  <a:lnTo>
                    <a:pt x="740664" y="51815"/>
                  </a:lnTo>
                  <a:lnTo>
                    <a:pt x="702564" y="70103"/>
                  </a:lnTo>
                  <a:lnTo>
                    <a:pt x="699516" y="76199"/>
                  </a:lnTo>
                  <a:lnTo>
                    <a:pt x="696468" y="81533"/>
                  </a:lnTo>
                  <a:lnTo>
                    <a:pt x="694944" y="87629"/>
                  </a:lnTo>
                  <a:lnTo>
                    <a:pt x="694944" y="101345"/>
                  </a:lnTo>
                  <a:lnTo>
                    <a:pt x="718566" y="128184"/>
                  </a:lnTo>
                  <a:lnTo>
                    <a:pt x="718566" y="86105"/>
                  </a:lnTo>
                  <a:lnTo>
                    <a:pt x="720852" y="81533"/>
                  </a:lnTo>
                  <a:lnTo>
                    <a:pt x="726186" y="77723"/>
                  </a:lnTo>
                  <a:lnTo>
                    <a:pt x="730758" y="73913"/>
                  </a:lnTo>
                  <a:lnTo>
                    <a:pt x="739140" y="72389"/>
                  </a:lnTo>
                  <a:lnTo>
                    <a:pt x="759714" y="72389"/>
                  </a:lnTo>
                  <a:lnTo>
                    <a:pt x="767334" y="74675"/>
                  </a:lnTo>
                  <a:lnTo>
                    <a:pt x="772668" y="78485"/>
                  </a:lnTo>
                  <a:lnTo>
                    <a:pt x="778002" y="83057"/>
                  </a:lnTo>
                  <a:lnTo>
                    <a:pt x="781050" y="88391"/>
                  </a:lnTo>
                  <a:lnTo>
                    <a:pt x="781812" y="96011"/>
                  </a:lnTo>
                  <a:lnTo>
                    <a:pt x="806196" y="92963"/>
                  </a:lnTo>
                  <a:close/>
                </a:path>
                <a:path w="1365250" h="154939">
                  <a:moveTo>
                    <a:pt x="714882" y="154685"/>
                  </a:moveTo>
                  <a:lnTo>
                    <a:pt x="714756" y="153923"/>
                  </a:lnTo>
                  <a:lnTo>
                    <a:pt x="709879" y="154685"/>
                  </a:lnTo>
                  <a:lnTo>
                    <a:pt x="714882" y="154685"/>
                  </a:lnTo>
                  <a:close/>
                </a:path>
                <a:path w="1365250" h="154939">
                  <a:moveTo>
                    <a:pt x="811530" y="154685"/>
                  </a:moveTo>
                  <a:lnTo>
                    <a:pt x="811530" y="149351"/>
                  </a:lnTo>
                  <a:lnTo>
                    <a:pt x="810006" y="142493"/>
                  </a:lnTo>
                  <a:lnTo>
                    <a:pt x="775144" y="119062"/>
                  </a:lnTo>
                  <a:lnTo>
                    <a:pt x="752856" y="112775"/>
                  </a:lnTo>
                  <a:lnTo>
                    <a:pt x="740664" y="108965"/>
                  </a:lnTo>
                  <a:lnTo>
                    <a:pt x="733806" y="107441"/>
                  </a:lnTo>
                  <a:lnTo>
                    <a:pt x="731520" y="105917"/>
                  </a:lnTo>
                  <a:lnTo>
                    <a:pt x="726948" y="104393"/>
                  </a:lnTo>
                  <a:lnTo>
                    <a:pt x="723900" y="102107"/>
                  </a:lnTo>
                  <a:lnTo>
                    <a:pt x="721614" y="99821"/>
                  </a:lnTo>
                  <a:lnTo>
                    <a:pt x="719328" y="96773"/>
                  </a:lnTo>
                  <a:lnTo>
                    <a:pt x="718566" y="94487"/>
                  </a:lnTo>
                  <a:lnTo>
                    <a:pt x="718566" y="128184"/>
                  </a:lnTo>
                  <a:lnTo>
                    <a:pt x="762904" y="141720"/>
                  </a:lnTo>
                  <a:lnTo>
                    <a:pt x="770191" y="143922"/>
                  </a:lnTo>
                  <a:lnTo>
                    <a:pt x="775477" y="145982"/>
                  </a:lnTo>
                  <a:lnTo>
                    <a:pt x="778764" y="147827"/>
                  </a:lnTo>
                  <a:lnTo>
                    <a:pt x="784098" y="150875"/>
                  </a:lnTo>
                  <a:lnTo>
                    <a:pt x="786002" y="154685"/>
                  </a:lnTo>
                  <a:lnTo>
                    <a:pt x="811530" y="154685"/>
                  </a:lnTo>
                  <a:close/>
                </a:path>
                <a:path w="1365250" h="154939">
                  <a:moveTo>
                    <a:pt x="865632" y="28193"/>
                  </a:moveTo>
                  <a:lnTo>
                    <a:pt x="865632" y="0"/>
                  </a:lnTo>
                  <a:lnTo>
                    <a:pt x="841247" y="0"/>
                  </a:lnTo>
                  <a:lnTo>
                    <a:pt x="841247" y="28193"/>
                  </a:lnTo>
                  <a:lnTo>
                    <a:pt x="865632" y="28193"/>
                  </a:lnTo>
                  <a:close/>
                </a:path>
                <a:path w="1365250" h="154939">
                  <a:moveTo>
                    <a:pt x="865632" y="154685"/>
                  </a:moveTo>
                  <a:lnTo>
                    <a:pt x="865632" y="54863"/>
                  </a:lnTo>
                  <a:lnTo>
                    <a:pt x="841247" y="54863"/>
                  </a:lnTo>
                  <a:lnTo>
                    <a:pt x="841247" y="154685"/>
                  </a:lnTo>
                  <a:lnTo>
                    <a:pt x="865632" y="154685"/>
                  </a:lnTo>
                  <a:close/>
                </a:path>
                <a:path w="1365250" h="154939">
                  <a:moveTo>
                    <a:pt x="1008888" y="92963"/>
                  </a:moveTo>
                  <a:lnTo>
                    <a:pt x="1007363" y="83057"/>
                  </a:lnTo>
                  <a:lnTo>
                    <a:pt x="1005078" y="76199"/>
                  </a:lnTo>
                  <a:lnTo>
                    <a:pt x="1000506" y="70103"/>
                  </a:lnTo>
                  <a:lnTo>
                    <a:pt x="996696" y="64769"/>
                  </a:lnTo>
                  <a:lnTo>
                    <a:pt x="989838" y="60197"/>
                  </a:lnTo>
                  <a:lnTo>
                    <a:pt x="981456" y="57149"/>
                  </a:lnTo>
                  <a:lnTo>
                    <a:pt x="974883" y="54709"/>
                  </a:lnTo>
                  <a:lnTo>
                    <a:pt x="967740" y="53054"/>
                  </a:lnTo>
                  <a:lnTo>
                    <a:pt x="960024" y="52113"/>
                  </a:lnTo>
                  <a:lnTo>
                    <a:pt x="951738" y="51815"/>
                  </a:lnTo>
                  <a:lnTo>
                    <a:pt x="944118" y="51815"/>
                  </a:lnTo>
                  <a:lnTo>
                    <a:pt x="936497" y="52577"/>
                  </a:lnTo>
                  <a:lnTo>
                    <a:pt x="930402" y="54863"/>
                  </a:lnTo>
                  <a:lnTo>
                    <a:pt x="923544" y="57149"/>
                  </a:lnTo>
                  <a:lnTo>
                    <a:pt x="902208" y="76199"/>
                  </a:lnTo>
                  <a:lnTo>
                    <a:pt x="899160" y="81533"/>
                  </a:lnTo>
                  <a:lnTo>
                    <a:pt x="897636" y="87629"/>
                  </a:lnTo>
                  <a:lnTo>
                    <a:pt x="897636" y="101345"/>
                  </a:lnTo>
                  <a:lnTo>
                    <a:pt x="922019" y="128491"/>
                  </a:lnTo>
                  <a:lnTo>
                    <a:pt x="922019" y="86105"/>
                  </a:lnTo>
                  <a:lnTo>
                    <a:pt x="924306" y="81533"/>
                  </a:lnTo>
                  <a:lnTo>
                    <a:pt x="933450" y="73913"/>
                  </a:lnTo>
                  <a:lnTo>
                    <a:pt x="941832" y="72389"/>
                  </a:lnTo>
                  <a:lnTo>
                    <a:pt x="963168" y="72389"/>
                  </a:lnTo>
                  <a:lnTo>
                    <a:pt x="985266" y="96011"/>
                  </a:lnTo>
                  <a:lnTo>
                    <a:pt x="1008888" y="92963"/>
                  </a:lnTo>
                  <a:close/>
                </a:path>
                <a:path w="1365250" h="154939">
                  <a:moveTo>
                    <a:pt x="918336" y="154685"/>
                  </a:moveTo>
                  <a:lnTo>
                    <a:pt x="918210" y="153923"/>
                  </a:lnTo>
                  <a:lnTo>
                    <a:pt x="913333" y="154685"/>
                  </a:lnTo>
                  <a:lnTo>
                    <a:pt x="918336" y="154685"/>
                  </a:lnTo>
                  <a:close/>
                </a:path>
                <a:path w="1365250" h="154939">
                  <a:moveTo>
                    <a:pt x="1014984" y="154685"/>
                  </a:moveTo>
                  <a:lnTo>
                    <a:pt x="1014984" y="149351"/>
                  </a:lnTo>
                  <a:lnTo>
                    <a:pt x="1012697" y="142493"/>
                  </a:lnTo>
                  <a:lnTo>
                    <a:pt x="1008888" y="137159"/>
                  </a:lnTo>
                  <a:lnTo>
                    <a:pt x="1005078" y="131063"/>
                  </a:lnTo>
                  <a:lnTo>
                    <a:pt x="967740" y="115981"/>
                  </a:lnTo>
                  <a:lnTo>
                    <a:pt x="956310" y="112775"/>
                  </a:lnTo>
                  <a:lnTo>
                    <a:pt x="944118" y="108965"/>
                  </a:lnTo>
                  <a:lnTo>
                    <a:pt x="936497" y="107441"/>
                  </a:lnTo>
                  <a:lnTo>
                    <a:pt x="934212" y="105917"/>
                  </a:lnTo>
                  <a:lnTo>
                    <a:pt x="929640" y="104393"/>
                  </a:lnTo>
                  <a:lnTo>
                    <a:pt x="926591" y="102107"/>
                  </a:lnTo>
                  <a:lnTo>
                    <a:pt x="924306" y="99821"/>
                  </a:lnTo>
                  <a:lnTo>
                    <a:pt x="922782" y="96773"/>
                  </a:lnTo>
                  <a:lnTo>
                    <a:pt x="922019" y="94487"/>
                  </a:lnTo>
                  <a:lnTo>
                    <a:pt x="922019" y="128491"/>
                  </a:lnTo>
                  <a:lnTo>
                    <a:pt x="965930" y="141720"/>
                  </a:lnTo>
                  <a:lnTo>
                    <a:pt x="973073" y="143922"/>
                  </a:lnTo>
                  <a:lnTo>
                    <a:pt x="978503" y="145982"/>
                  </a:lnTo>
                  <a:lnTo>
                    <a:pt x="982218" y="147827"/>
                  </a:lnTo>
                  <a:lnTo>
                    <a:pt x="986790" y="150875"/>
                  </a:lnTo>
                  <a:lnTo>
                    <a:pt x="988694" y="154685"/>
                  </a:lnTo>
                  <a:lnTo>
                    <a:pt x="1014984" y="154685"/>
                  </a:lnTo>
                  <a:close/>
                </a:path>
                <a:path w="1365250" h="154939">
                  <a:moveTo>
                    <a:pt x="1079270" y="154685"/>
                  </a:moveTo>
                  <a:lnTo>
                    <a:pt x="1075182" y="139445"/>
                  </a:lnTo>
                  <a:lnTo>
                    <a:pt x="1051560" y="54863"/>
                  </a:lnTo>
                  <a:lnTo>
                    <a:pt x="1026413" y="54863"/>
                  </a:lnTo>
                  <a:lnTo>
                    <a:pt x="1056568" y="154685"/>
                  </a:lnTo>
                  <a:lnTo>
                    <a:pt x="1079270" y="154685"/>
                  </a:lnTo>
                  <a:close/>
                </a:path>
                <a:path w="1365250" h="154939">
                  <a:moveTo>
                    <a:pt x="1165406" y="154685"/>
                  </a:moveTo>
                  <a:lnTo>
                    <a:pt x="1161288" y="139445"/>
                  </a:lnTo>
                  <a:lnTo>
                    <a:pt x="1139952" y="54863"/>
                  </a:lnTo>
                  <a:lnTo>
                    <a:pt x="1114806" y="54863"/>
                  </a:lnTo>
                  <a:lnTo>
                    <a:pt x="1091184" y="140207"/>
                  </a:lnTo>
                  <a:lnTo>
                    <a:pt x="1087714" y="154685"/>
                  </a:lnTo>
                  <a:lnTo>
                    <a:pt x="1108849" y="154685"/>
                  </a:lnTo>
                  <a:lnTo>
                    <a:pt x="1126236" y="89153"/>
                  </a:lnTo>
                  <a:lnTo>
                    <a:pt x="1131570" y="113537"/>
                  </a:lnTo>
                  <a:lnTo>
                    <a:pt x="1142662" y="154685"/>
                  </a:lnTo>
                  <a:lnTo>
                    <a:pt x="1165406" y="154685"/>
                  </a:lnTo>
                  <a:close/>
                </a:path>
                <a:path w="1365250" h="154939">
                  <a:moveTo>
                    <a:pt x="1226058" y="54863"/>
                  </a:moveTo>
                  <a:lnTo>
                    <a:pt x="1202436" y="54863"/>
                  </a:lnTo>
                  <a:lnTo>
                    <a:pt x="1172759" y="154685"/>
                  </a:lnTo>
                  <a:lnTo>
                    <a:pt x="1195383" y="154685"/>
                  </a:lnTo>
                  <a:lnTo>
                    <a:pt x="1226058" y="54863"/>
                  </a:lnTo>
                  <a:close/>
                </a:path>
                <a:path w="1365250" h="154939">
                  <a:moveTo>
                    <a:pt x="1340358" y="128015"/>
                  </a:moveTo>
                  <a:lnTo>
                    <a:pt x="1340358" y="108203"/>
                  </a:lnTo>
                  <a:lnTo>
                    <a:pt x="1332059" y="110799"/>
                  </a:lnTo>
                  <a:lnTo>
                    <a:pt x="1321974" y="112966"/>
                  </a:lnTo>
                  <a:lnTo>
                    <a:pt x="1310032" y="114847"/>
                  </a:lnTo>
                  <a:lnTo>
                    <a:pt x="1296162" y="116585"/>
                  </a:lnTo>
                  <a:lnTo>
                    <a:pt x="1286256" y="118109"/>
                  </a:lnTo>
                  <a:lnTo>
                    <a:pt x="1278636" y="119633"/>
                  </a:lnTo>
                  <a:lnTo>
                    <a:pt x="1274064" y="120395"/>
                  </a:lnTo>
                  <a:lnTo>
                    <a:pt x="1267206" y="122681"/>
                  </a:lnTo>
                  <a:lnTo>
                    <a:pt x="1261872" y="124967"/>
                  </a:lnTo>
                  <a:lnTo>
                    <a:pt x="1251204" y="132587"/>
                  </a:lnTo>
                  <a:lnTo>
                    <a:pt x="1246632" y="137159"/>
                  </a:lnTo>
                  <a:lnTo>
                    <a:pt x="1243584" y="143255"/>
                  </a:lnTo>
                  <a:lnTo>
                    <a:pt x="1240536" y="148589"/>
                  </a:lnTo>
                  <a:lnTo>
                    <a:pt x="1239181" y="154685"/>
                  </a:lnTo>
                  <a:lnTo>
                    <a:pt x="1266139" y="154685"/>
                  </a:lnTo>
                  <a:lnTo>
                    <a:pt x="1266444" y="153923"/>
                  </a:lnTo>
                  <a:lnTo>
                    <a:pt x="1271016" y="146303"/>
                  </a:lnTo>
                  <a:lnTo>
                    <a:pt x="1299972" y="137159"/>
                  </a:lnTo>
                  <a:lnTo>
                    <a:pt x="1312390" y="135302"/>
                  </a:lnTo>
                  <a:lnTo>
                    <a:pt x="1323308" y="133159"/>
                  </a:lnTo>
                  <a:lnTo>
                    <a:pt x="1332678" y="130722"/>
                  </a:lnTo>
                  <a:lnTo>
                    <a:pt x="1340358" y="128015"/>
                  </a:lnTo>
                  <a:close/>
                </a:path>
                <a:path w="1365250" h="154939">
                  <a:moveTo>
                    <a:pt x="1364863" y="154685"/>
                  </a:moveTo>
                  <a:lnTo>
                    <a:pt x="1364742" y="140207"/>
                  </a:lnTo>
                  <a:lnTo>
                    <a:pt x="1364742" y="88391"/>
                  </a:lnTo>
                  <a:lnTo>
                    <a:pt x="1363980" y="83819"/>
                  </a:lnTo>
                  <a:lnTo>
                    <a:pt x="1332678" y="54387"/>
                  </a:lnTo>
                  <a:lnTo>
                    <a:pt x="1305306" y="51917"/>
                  </a:lnTo>
                  <a:lnTo>
                    <a:pt x="1299376" y="52113"/>
                  </a:lnTo>
                  <a:lnTo>
                    <a:pt x="1262824" y="63245"/>
                  </a:lnTo>
                  <a:lnTo>
                    <a:pt x="1242822" y="96773"/>
                  </a:lnTo>
                  <a:lnTo>
                    <a:pt x="1267206" y="99821"/>
                  </a:lnTo>
                  <a:lnTo>
                    <a:pt x="1269492" y="89915"/>
                  </a:lnTo>
                  <a:lnTo>
                    <a:pt x="1274064" y="82295"/>
                  </a:lnTo>
                  <a:lnTo>
                    <a:pt x="1305306" y="72389"/>
                  </a:lnTo>
                  <a:lnTo>
                    <a:pt x="1313890" y="72949"/>
                  </a:lnTo>
                  <a:lnTo>
                    <a:pt x="1340358" y="92201"/>
                  </a:lnTo>
                  <a:lnTo>
                    <a:pt x="1340358" y="154685"/>
                  </a:lnTo>
                  <a:lnTo>
                    <a:pt x="1364863" y="154685"/>
                  </a:lnTo>
                  <a:close/>
                </a:path>
                <a:path w="1365250" h="154939">
                  <a:moveTo>
                    <a:pt x="1340358" y="154685"/>
                  </a:moveTo>
                  <a:lnTo>
                    <a:pt x="1340358" y="147827"/>
                  </a:lnTo>
                  <a:lnTo>
                    <a:pt x="1339111" y="154685"/>
                  </a:lnTo>
                  <a:lnTo>
                    <a:pt x="1340358" y="15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61532" y="6240017"/>
              <a:ext cx="399415" cy="20320"/>
            </a:xfrm>
            <a:custGeom>
              <a:avLst/>
              <a:gdLst/>
              <a:ahLst/>
              <a:cxnLst/>
              <a:rect l="l" t="t" r="r" b="b"/>
              <a:pathLst>
                <a:path w="399415" h="20320">
                  <a:moveTo>
                    <a:pt x="0" y="19812"/>
                  </a:moveTo>
                  <a:lnTo>
                    <a:pt x="399288" y="0"/>
                  </a:lnTo>
                </a:path>
              </a:pathLst>
            </a:custGeom>
            <a:ln w="20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05071" y="6240017"/>
              <a:ext cx="561975" cy="20320"/>
            </a:xfrm>
            <a:custGeom>
              <a:avLst/>
              <a:gdLst/>
              <a:ahLst/>
              <a:cxnLst/>
              <a:rect l="l" t="t" r="r" b="b"/>
              <a:pathLst>
                <a:path w="561975" h="20320">
                  <a:moveTo>
                    <a:pt x="561593" y="19812"/>
                  </a:moveTo>
                  <a:lnTo>
                    <a:pt x="0" y="0"/>
                  </a:lnTo>
                </a:path>
              </a:pathLst>
            </a:custGeom>
            <a:ln w="20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7200" y="6331457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93214" y="6331457"/>
              <a:ext cx="1911985" cy="307340"/>
            </a:xfrm>
            <a:custGeom>
              <a:avLst/>
              <a:gdLst/>
              <a:ahLst/>
              <a:cxnLst/>
              <a:rect l="l" t="t" r="r" b="b"/>
              <a:pathLst>
                <a:path w="1911985" h="307340">
                  <a:moveTo>
                    <a:pt x="1911858" y="307086"/>
                  </a:moveTo>
                  <a:lnTo>
                    <a:pt x="1911858" y="0"/>
                  </a:lnTo>
                  <a:lnTo>
                    <a:pt x="0" y="0"/>
                  </a:lnTo>
                  <a:lnTo>
                    <a:pt x="0" y="307086"/>
                  </a:lnTo>
                  <a:lnTo>
                    <a:pt x="1911858" y="307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93214" y="6332219"/>
              <a:ext cx="1911985" cy="306705"/>
            </a:xfrm>
            <a:custGeom>
              <a:avLst/>
              <a:gdLst/>
              <a:ahLst/>
              <a:cxnLst/>
              <a:rect l="l" t="t" r="r" b="b"/>
              <a:pathLst>
                <a:path w="1911985" h="306704">
                  <a:moveTo>
                    <a:pt x="0" y="0"/>
                  </a:moveTo>
                  <a:lnTo>
                    <a:pt x="0" y="306324"/>
                  </a:lnTo>
                  <a:lnTo>
                    <a:pt x="1911858" y="306324"/>
                  </a:lnTo>
                  <a:lnTo>
                    <a:pt x="1911858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1977" y="6332219"/>
              <a:ext cx="302260" cy="51435"/>
            </a:xfrm>
            <a:custGeom>
              <a:avLst/>
              <a:gdLst/>
              <a:ahLst/>
              <a:cxnLst/>
              <a:rect l="l" t="t" r="r" b="b"/>
              <a:pathLst>
                <a:path w="302260" h="51435">
                  <a:moveTo>
                    <a:pt x="121895" y="0"/>
                  </a:moveTo>
                  <a:lnTo>
                    <a:pt x="97334" y="0"/>
                  </a:lnTo>
                  <a:lnTo>
                    <a:pt x="96774" y="4572"/>
                  </a:lnTo>
                  <a:lnTo>
                    <a:pt x="94488" y="12954"/>
                  </a:lnTo>
                  <a:lnTo>
                    <a:pt x="57150" y="30480"/>
                  </a:lnTo>
                  <a:lnTo>
                    <a:pt x="49577" y="30158"/>
                  </a:lnTo>
                  <a:lnTo>
                    <a:pt x="23622" y="7620"/>
                  </a:lnTo>
                  <a:lnTo>
                    <a:pt x="0" y="4572"/>
                  </a:lnTo>
                  <a:lnTo>
                    <a:pt x="15240" y="39624"/>
                  </a:lnTo>
                  <a:lnTo>
                    <a:pt x="57150" y="51054"/>
                  </a:lnTo>
                  <a:lnTo>
                    <a:pt x="68020" y="50613"/>
                  </a:lnTo>
                  <a:lnTo>
                    <a:pt x="107537" y="33432"/>
                  </a:lnTo>
                  <a:lnTo>
                    <a:pt x="121729" y="1714"/>
                  </a:lnTo>
                  <a:lnTo>
                    <a:pt x="121895" y="0"/>
                  </a:lnTo>
                  <a:close/>
                </a:path>
                <a:path w="302260" h="51435">
                  <a:moveTo>
                    <a:pt x="301752" y="48006"/>
                  </a:moveTo>
                  <a:lnTo>
                    <a:pt x="301752" y="30480"/>
                  </a:lnTo>
                  <a:lnTo>
                    <a:pt x="137922" y="30480"/>
                  </a:lnTo>
                  <a:lnTo>
                    <a:pt x="137922" y="48006"/>
                  </a:lnTo>
                  <a:lnTo>
                    <a:pt x="301752" y="48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04338" y="6332219"/>
              <a:ext cx="1319530" cy="346710"/>
            </a:xfrm>
            <a:custGeom>
              <a:avLst/>
              <a:gdLst/>
              <a:ahLst/>
              <a:cxnLst/>
              <a:rect l="l" t="t" r="r" b="b"/>
              <a:pathLst>
                <a:path w="1319529" h="346709">
                  <a:moveTo>
                    <a:pt x="1319389" y="0"/>
                  </a:moveTo>
                  <a:lnTo>
                    <a:pt x="0" y="0"/>
                  </a:lnTo>
                  <a:lnTo>
                    <a:pt x="659379" y="346710"/>
                  </a:lnTo>
                  <a:lnTo>
                    <a:pt x="1319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04338" y="6332219"/>
              <a:ext cx="1319530" cy="346710"/>
            </a:xfrm>
            <a:custGeom>
              <a:avLst/>
              <a:gdLst/>
              <a:ahLst/>
              <a:cxnLst/>
              <a:rect l="l" t="t" r="r" b="b"/>
              <a:pathLst>
                <a:path w="1319529" h="346709">
                  <a:moveTo>
                    <a:pt x="1319389" y="0"/>
                  </a:moveTo>
                  <a:lnTo>
                    <a:pt x="659379" y="346710"/>
                  </a:lnTo>
                  <a:lnTo>
                    <a:pt x="0" y="0"/>
                  </a:lnTo>
                </a:path>
              </a:pathLst>
            </a:custGeom>
            <a:ln w="6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22697" y="6332219"/>
              <a:ext cx="1085088" cy="822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60820" y="6331457"/>
              <a:ext cx="1675764" cy="361315"/>
            </a:xfrm>
            <a:custGeom>
              <a:avLst/>
              <a:gdLst/>
              <a:ahLst/>
              <a:cxnLst/>
              <a:rect l="l" t="t" r="r" b="b"/>
              <a:pathLst>
                <a:path w="1675765" h="361315">
                  <a:moveTo>
                    <a:pt x="1675637" y="361188"/>
                  </a:moveTo>
                  <a:lnTo>
                    <a:pt x="1675637" y="0"/>
                  </a:lnTo>
                  <a:lnTo>
                    <a:pt x="0" y="0"/>
                  </a:lnTo>
                  <a:lnTo>
                    <a:pt x="0" y="361188"/>
                  </a:lnTo>
                  <a:lnTo>
                    <a:pt x="1675637" y="361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60820" y="6332219"/>
              <a:ext cx="1675764" cy="360680"/>
            </a:xfrm>
            <a:custGeom>
              <a:avLst/>
              <a:gdLst/>
              <a:ahLst/>
              <a:cxnLst/>
              <a:rect l="l" t="t" r="r" b="b"/>
              <a:pathLst>
                <a:path w="1675765" h="360679">
                  <a:moveTo>
                    <a:pt x="0" y="0"/>
                  </a:moveTo>
                  <a:lnTo>
                    <a:pt x="0" y="360426"/>
                  </a:lnTo>
                  <a:lnTo>
                    <a:pt x="1675638" y="360426"/>
                  </a:lnTo>
                  <a:lnTo>
                    <a:pt x="1675638" y="0"/>
                  </a:lnTo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4565" y="6332219"/>
              <a:ext cx="1373505" cy="49530"/>
            </a:xfrm>
            <a:custGeom>
              <a:avLst/>
              <a:gdLst/>
              <a:ahLst/>
              <a:cxnLst/>
              <a:rect l="l" t="t" r="r" b="b"/>
              <a:pathLst>
                <a:path w="1373504" h="49529">
                  <a:moveTo>
                    <a:pt x="25908" y="46482"/>
                  </a:moveTo>
                  <a:lnTo>
                    <a:pt x="25907" y="0"/>
                  </a:lnTo>
                  <a:lnTo>
                    <a:pt x="0" y="0"/>
                  </a:lnTo>
                  <a:lnTo>
                    <a:pt x="0" y="46482"/>
                  </a:lnTo>
                  <a:lnTo>
                    <a:pt x="25908" y="46482"/>
                  </a:lnTo>
                  <a:close/>
                </a:path>
                <a:path w="1373504" h="49529">
                  <a:moveTo>
                    <a:pt x="123637" y="0"/>
                  </a:moveTo>
                  <a:lnTo>
                    <a:pt x="102943" y="0"/>
                  </a:lnTo>
                  <a:lnTo>
                    <a:pt x="101727" y="3714"/>
                  </a:lnTo>
                  <a:lnTo>
                    <a:pt x="97536" y="17526"/>
                  </a:lnTo>
                  <a:lnTo>
                    <a:pt x="91796" y="0"/>
                  </a:lnTo>
                  <a:lnTo>
                    <a:pt x="68119" y="0"/>
                  </a:lnTo>
                  <a:lnTo>
                    <a:pt x="83820" y="46482"/>
                  </a:lnTo>
                  <a:lnTo>
                    <a:pt x="107442" y="46482"/>
                  </a:lnTo>
                  <a:lnTo>
                    <a:pt x="123637" y="0"/>
                  </a:lnTo>
                  <a:close/>
                </a:path>
                <a:path w="1373504" h="49529">
                  <a:moveTo>
                    <a:pt x="192024" y="46482"/>
                  </a:moveTo>
                  <a:lnTo>
                    <a:pt x="192024" y="0"/>
                  </a:lnTo>
                  <a:lnTo>
                    <a:pt x="166116" y="0"/>
                  </a:lnTo>
                  <a:lnTo>
                    <a:pt x="166116" y="46482"/>
                  </a:lnTo>
                  <a:lnTo>
                    <a:pt x="192024" y="46482"/>
                  </a:lnTo>
                  <a:close/>
                </a:path>
                <a:path w="1373504" h="49529">
                  <a:moveTo>
                    <a:pt x="250545" y="0"/>
                  </a:moveTo>
                  <a:lnTo>
                    <a:pt x="223435" y="0"/>
                  </a:lnTo>
                  <a:lnTo>
                    <a:pt x="223265" y="762"/>
                  </a:lnTo>
                  <a:lnTo>
                    <a:pt x="223265" y="7620"/>
                  </a:lnTo>
                  <a:lnTo>
                    <a:pt x="243220" y="43100"/>
                  </a:lnTo>
                  <a:lnTo>
                    <a:pt x="249936" y="45946"/>
                  </a:lnTo>
                  <a:lnTo>
                    <a:pt x="249936" y="3048"/>
                  </a:lnTo>
                  <a:lnTo>
                    <a:pt x="250545" y="0"/>
                  </a:lnTo>
                  <a:close/>
                </a:path>
                <a:path w="1373504" h="49529">
                  <a:moveTo>
                    <a:pt x="357378" y="46482"/>
                  </a:moveTo>
                  <a:lnTo>
                    <a:pt x="349888" y="1095"/>
                  </a:lnTo>
                  <a:lnTo>
                    <a:pt x="349879" y="0"/>
                  </a:lnTo>
                  <a:lnTo>
                    <a:pt x="323365" y="0"/>
                  </a:lnTo>
                  <a:lnTo>
                    <a:pt x="304038" y="23622"/>
                  </a:lnTo>
                  <a:lnTo>
                    <a:pt x="298608" y="26622"/>
                  </a:lnTo>
                  <a:lnTo>
                    <a:pt x="292608" y="28765"/>
                  </a:lnTo>
                  <a:lnTo>
                    <a:pt x="286035" y="30051"/>
                  </a:lnTo>
                  <a:lnTo>
                    <a:pt x="280082" y="30408"/>
                  </a:lnTo>
                  <a:lnTo>
                    <a:pt x="269748" y="30480"/>
                  </a:lnTo>
                  <a:lnTo>
                    <a:pt x="262128" y="28194"/>
                  </a:lnTo>
                  <a:lnTo>
                    <a:pt x="256794" y="23622"/>
                  </a:lnTo>
                  <a:lnTo>
                    <a:pt x="252222" y="19050"/>
                  </a:lnTo>
                  <a:lnTo>
                    <a:pt x="249936" y="13716"/>
                  </a:lnTo>
                  <a:lnTo>
                    <a:pt x="249936" y="45946"/>
                  </a:lnTo>
                  <a:lnTo>
                    <a:pt x="251650" y="46672"/>
                  </a:lnTo>
                  <a:lnTo>
                    <a:pt x="261508" y="48815"/>
                  </a:lnTo>
                  <a:lnTo>
                    <a:pt x="272796" y="49530"/>
                  </a:lnTo>
                  <a:lnTo>
                    <a:pt x="280082" y="49244"/>
                  </a:lnTo>
                  <a:lnTo>
                    <a:pt x="320051" y="33492"/>
                  </a:lnTo>
                  <a:lnTo>
                    <a:pt x="326898" y="28194"/>
                  </a:lnTo>
                  <a:lnTo>
                    <a:pt x="327660" y="35052"/>
                  </a:lnTo>
                  <a:lnTo>
                    <a:pt x="329184" y="41148"/>
                  </a:lnTo>
                  <a:lnTo>
                    <a:pt x="331470" y="46482"/>
                  </a:lnTo>
                  <a:lnTo>
                    <a:pt x="357378" y="46482"/>
                  </a:lnTo>
                  <a:close/>
                </a:path>
                <a:path w="1373504" h="49529">
                  <a:moveTo>
                    <a:pt x="413004" y="46482"/>
                  </a:moveTo>
                  <a:lnTo>
                    <a:pt x="413004" y="0"/>
                  </a:lnTo>
                  <a:lnTo>
                    <a:pt x="387858" y="0"/>
                  </a:lnTo>
                  <a:lnTo>
                    <a:pt x="387858" y="46482"/>
                  </a:lnTo>
                  <a:lnTo>
                    <a:pt x="413004" y="46482"/>
                  </a:lnTo>
                  <a:close/>
                </a:path>
                <a:path w="1373504" h="49529">
                  <a:moveTo>
                    <a:pt x="506730" y="46482"/>
                  </a:moveTo>
                  <a:lnTo>
                    <a:pt x="506730" y="0"/>
                  </a:lnTo>
                  <a:lnTo>
                    <a:pt x="482345" y="0"/>
                  </a:lnTo>
                  <a:lnTo>
                    <a:pt x="482345" y="46482"/>
                  </a:lnTo>
                  <a:lnTo>
                    <a:pt x="506730" y="46482"/>
                  </a:lnTo>
                  <a:close/>
                </a:path>
                <a:path w="1373504" h="49529">
                  <a:moveTo>
                    <a:pt x="562965" y="0"/>
                  </a:moveTo>
                  <a:lnTo>
                    <a:pt x="535855" y="0"/>
                  </a:lnTo>
                  <a:lnTo>
                    <a:pt x="535686" y="762"/>
                  </a:lnTo>
                  <a:lnTo>
                    <a:pt x="535686" y="7620"/>
                  </a:lnTo>
                  <a:lnTo>
                    <a:pt x="536531" y="16347"/>
                  </a:lnTo>
                  <a:lnTo>
                    <a:pt x="562356" y="45689"/>
                  </a:lnTo>
                  <a:lnTo>
                    <a:pt x="562356" y="3048"/>
                  </a:lnTo>
                  <a:lnTo>
                    <a:pt x="562965" y="0"/>
                  </a:lnTo>
                  <a:close/>
                </a:path>
                <a:path w="1373504" h="49529">
                  <a:moveTo>
                    <a:pt x="669798" y="46482"/>
                  </a:moveTo>
                  <a:lnTo>
                    <a:pt x="662308" y="1095"/>
                  </a:lnTo>
                  <a:lnTo>
                    <a:pt x="662299" y="0"/>
                  </a:lnTo>
                  <a:lnTo>
                    <a:pt x="636408" y="0"/>
                  </a:lnTo>
                  <a:lnTo>
                    <a:pt x="636270" y="1524"/>
                  </a:lnTo>
                  <a:lnTo>
                    <a:pt x="633222" y="6858"/>
                  </a:lnTo>
                  <a:lnTo>
                    <a:pt x="630174" y="13716"/>
                  </a:lnTo>
                  <a:lnTo>
                    <a:pt x="592824" y="30389"/>
                  </a:lnTo>
                  <a:lnTo>
                    <a:pt x="582168" y="30480"/>
                  </a:lnTo>
                  <a:lnTo>
                    <a:pt x="574548" y="28194"/>
                  </a:lnTo>
                  <a:lnTo>
                    <a:pt x="569976" y="23622"/>
                  </a:lnTo>
                  <a:lnTo>
                    <a:pt x="564642" y="19050"/>
                  </a:lnTo>
                  <a:lnTo>
                    <a:pt x="562356" y="13716"/>
                  </a:lnTo>
                  <a:lnTo>
                    <a:pt x="562356" y="45689"/>
                  </a:lnTo>
                  <a:lnTo>
                    <a:pt x="564737" y="46672"/>
                  </a:lnTo>
                  <a:lnTo>
                    <a:pt x="574678" y="48815"/>
                  </a:lnTo>
                  <a:lnTo>
                    <a:pt x="585978" y="49530"/>
                  </a:lnTo>
                  <a:lnTo>
                    <a:pt x="592824" y="49244"/>
                  </a:lnTo>
                  <a:lnTo>
                    <a:pt x="632579" y="33492"/>
                  </a:lnTo>
                  <a:lnTo>
                    <a:pt x="639318" y="28194"/>
                  </a:lnTo>
                  <a:lnTo>
                    <a:pt x="640080" y="35052"/>
                  </a:lnTo>
                  <a:lnTo>
                    <a:pt x="641604" y="41148"/>
                  </a:lnTo>
                  <a:lnTo>
                    <a:pt x="644652" y="46482"/>
                  </a:lnTo>
                  <a:lnTo>
                    <a:pt x="669798" y="46482"/>
                  </a:lnTo>
                  <a:close/>
                </a:path>
                <a:path w="1373504" h="49529">
                  <a:moveTo>
                    <a:pt x="786384" y="42253"/>
                  </a:moveTo>
                  <a:lnTo>
                    <a:pt x="786384" y="12192"/>
                  </a:lnTo>
                  <a:lnTo>
                    <a:pt x="783336" y="17526"/>
                  </a:lnTo>
                  <a:lnTo>
                    <a:pt x="778002" y="22098"/>
                  </a:lnTo>
                  <a:lnTo>
                    <a:pt x="773430" y="25098"/>
                  </a:lnTo>
                  <a:lnTo>
                    <a:pt x="767715" y="27241"/>
                  </a:lnTo>
                  <a:lnTo>
                    <a:pt x="760857" y="28527"/>
                  </a:lnTo>
                  <a:lnTo>
                    <a:pt x="752856" y="28956"/>
                  </a:lnTo>
                  <a:lnTo>
                    <a:pt x="744843" y="28515"/>
                  </a:lnTo>
                  <a:lnTo>
                    <a:pt x="714882" y="0"/>
                  </a:lnTo>
                  <a:lnTo>
                    <a:pt x="709422" y="71"/>
                  </a:lnTo>
                  <a:lnTo>
                    <a:pt x="690372" y="3048"/>
                  </a:lnTo>
                  <a:lnTo>
                    <a:pt x="693241" y="13763"/>
                  </a:lnTo>
                  <a:lnTo>
                    <a:pt x="697325" y="23050"/>
                  </a:lnTo>
                  <a:lnTo>
                    <a:pt x="727710" y="46577"/>
                  </a:lnTo>
                  <a:lnTo>
                    <a:pt x="752856" y="49530"/>
                  </a:lnTo>
                  <a:lnTo>
                    <a:pt x="761273" y="49113"/>
                  </a:lnTo>
                  <a:lnTo>
                    <a:pt x="769334" y="47910"/>
                  </a:lnTo>
                  <a:lnTo>
                    <a:pt x="776966" y="45993"/>
                  </a:lnTo>
                  <a:lnTo>
                    <a:pt x="784098" y="43434"/>
                  </a:lnTo>
                  <a:lnTo>
                    <a:pt x="786384" y="42253"/>
                  </a:lnTo>
                  <a:close/>
                </a:path>
                <a:path w="1373504" h="49529">
                  <a:moveTo>
                    <a:pt x="811530" y="11430"/>
                  </a:moveTo>
                  <a:lnTo>
                    <a:pt x="811530" y="0"/>
                  </a:lnTo>
                  <a:lnTo>
                    <a:pt x="786002" y="0"/>
                  </a:lnTo>
                  <a:lnTo>
                    <a:pt x="786384" y="762"/>
                  </a:lnTo>
                  <a:lnTo>
                    <a:pt x="786384" y="42253"/>
                  </a:lnTo>
                  <a:lnTo>
                    <a:pt x="809244" y="19050"/>
                  </a:lnTo>
                  <a:lnTo>
                    <a:pt x="811530" y="11430"/>
                  </a:lnTo>
                  <a:close/>
                </a:path>
                <a:path w="1373504" h="49529">
                  <a:moveTo>
                    <a:pt x="865632" y="46482"/>
                  </a:moveTo>
                  <a:lnTo>
                    <a:pt x="865632" y="0"/>
                  </a:lnTo>
                  <a:lnTo>
                    <a:pt x="841247" y="0"/>
                  </a:lnTo>
                  <a:lnTo>
                    <a:pt x="841247" y="46482"/>
                  </a:lnTo>
                  <a:lnTo>
                    <a:pt x="865632" y="46482"/>
                  </a:lnTo>
                  <a:close/>
                </a:path>
                <a:path w="1373504" h="49529">
                  <a:moveTo>
                    <a:pt x="989076" y="42312"/>
                  </a:moveTo>
                  <a:lnTo>
                    <a:pt x="989076" y="12192"/>
                  </a:lnTo>
                  <a:lnTo>
                    <a:pt x="986790" y="17526"/>
                  </a:lnTo>
                  <a:lnTo>
                    <a:pt x="980694" y="22098"/>
                  </a:lnTo>
                  <a:lnTo>
                    <a:pt x="976122" y="25098"/>
                  </a:lnTo>
                  <a:lnTo>
                    <a:pt x="970407" y="27241"/>
                  </a:lnTo>
                  <a:lnTo>
                    <a:pt x="963549" y="28527"/>
                  </a:lnTo>
                  <a:lnTo>
                    <a:pt x="955547" y="28956"/>
                  </a:lnTo>
                  <a:lnTo>
                    <a:pt x="947856" y="28515"/>
                  </a:lnTo>
                  <a:lnTo>
                    <a:pt x="918336" y="0"/>
                  </a:lnTo>
                  <a:lnTo>
                    <a:pt x="912876" y="71"/>
                  </a:lnTo>
                  <a:lnTo>
                    <a:pt x="893826" y="3048"/>
                  </a:lnTo>
                  <a:lnTo>
                    <a:pt x="896373" y="13763"/>
                  </a:lnTo>
                  <a:lnTo>
                    <a:pt x="900493" y="23050"/>
                  </a:lnTo>
                  <a:lnTo>
                    <a:pt x="931163" y="46577"/>
                  </a:lnTo>
                  <a:lnTo>
                    <a:pt x="956310" y="49530"/>
                  </a:lnTo>
                  <a:lnTo>
                    <a:pt x="964608" y="49113"/>
                  </a:lnTo>
                  <a:lnTo>
                    <a:pt x="972407" y="47910"/>
                  </a:lnTo>
                  <a:lnTo>
                    <a:pt x="979777" y="45993"/>
                  </a:lnTo>
                  <a:lnTo>
                    <a:pt x="986790" y="43434"/>
                  </a:lnTo>
                  <a:lnTo>
                    <a:pt x="989076" y="42312"/>
                  </a:lnTo>
                  <a:close/>
                </a:path>
                <a:path w="1373504" h="49529">
                  <a:moveTo>
                    <a:pt x="1014984" y="11430"/>
                  </a:moveTo>
                  <a:lnTo>
                    <a:pt x="1014984" y="0"/>
                  </a:lnTo>
                  <a:lnTo>
                    <a:pt x="988694" y="0"/>
                  </a:lnTo>
                  <a:lnTo>
                    <a:pt x="989076" y="762"/>
                  </a:lnTo>
                  <a:lnTo>
                    <a:pt x="989076" y="42312"/>
                  </a:lnTo>
                  <a:lnTo>
                    <a:pt x="1011936" y="19050"/>
                  </a:lnTo>
                  <a:lnTo>
                    <a:pt x="1014984" y="11430"/>
                  </a:lnTo>
                  <a:close/>
                </a:path>
                <a:path w="1373504" h="49529">
                  <a:moveTo>
                    <a:pt x="1108849" y="0"/>
                  </a:moveTo>
                  <a:lnTo>
                    <a:pt x="1087714" y="0"/>
                  </a:lnTo>
                  <a:lnTo>
                    <a:pt x="1085945" y="7334"/>
                  </a:lnTo>
                  <a:lnTo>
                    <a:pt x="1084433" y="13275"/>
                  </a:lnTo>
                  <a:lnTo>
                    <a:pt x="1083564" y="16002"/>
                  </a:lnTo>
                  <a:lnTo>
                    <a:pt x="1079270" y="0"/>
                  </a:lnTo>
                  <a:lnTo>
                    <a:pt x="1056568" y="0"/>
                  </a:lnTo>
                  <a:lnTo>
                    <a:pt x="1070610" y="46482"/>
                  </a:lnTo>
                  <a:lnTo>
                    <a:pt x="1096518" y="46482"/>
                  </a:lnTo>
                  <a:lnTo>
                    <a:pt x="1108849" y="0"/>
                  </a:lnTo>
                  <a:close/>
                </a:path>
                <a:path w="1373504" h="49529">
                  <a:moveTo>
                    <a:pt x="1195383" y="0"/>
                  </a:moveTo>
                  <a:lnTo>
                    <a:pt x="1172759" y="0"/>
                  </a:lnTo>
                  <a:lnTo>
                    <a:pt x="1168908" y="12954"/>
                  </a:lnTo>
                  <a:lnTo>
                    <a:pt x="1165406" y="0"/>
                  </a:lnTo>
                  <a:lnTo>
                    <a:pt x="1142662" y="0"/>
                  </a:lnTo>
                  <a:lnTo>
                    <a:pt x="1155192" y="46482"/>
                  </a:lnTo>
                  <a:lnTo>
                    <a:pt x="1181100" y="46482"/>
                  </a:lnTo>
                  <a:lnTo>
                    <a:pt x="1195383" y="0"/>
                  </a:lnTo>
                  <a:close/>
                </a:path>
                <a:path w="1373504" h="49529">
                  <a:moveTo>
                    <a:pt x="1266139" y="0"/>
                  </a:moveTo>
                  <a:lnTo>
                    <a:pt x="1239181" y="0"/>
                  </a:lnTo>
                  <a:lnTo>
                    <a:pt x="1239012" y="762"/>
                  </a:lnTo>
                  <a:lnTo>
                    <a:pt x="1239012" y="7620"/>
                  </a:lnTo>
                  <a:lnTo>
                    <a:pt x="1258645" y="43100"/>
                  </a:lnTo>
                  <a:lnTo>
                    <a:pt x="1264920" y="45689"/>
                  </a:lnTo>
                  <a:lnTo>
                    <a:pt x="1264920" y="3048"/>
                  </a:lnTo>
                  <a:lnTo>
                    <a:pt x="1266139" y="0"/>
                  </a:lnTo>
                  <a:close/>
                </a:path>
                <a:path w="1373504" h="49529">
                  <a:moveTo>
                    <a:pt x="1373124" y="46482"/>
                  </a:moveTo>
                  <a:lnTo>
                    <a:pt x="1364872" y="1095"/>
                  </a:lnTo>
                  <a:lnTo>
                    <a:pt x="1364863" y="0"/>
                  </a:lnTo>
                  <a:lnTo>
                    <a:pt x="1339111" y="0"/>
                  </a:lnTo>
                  <a:lnTo>
                    <a:pt x="1338834" y="1524"/>
                  </a:lnTo>
                  <a:lnTo>
                    <a:pt x="1335786" y="6858"/>
                  </a:lnTo>
                  <a:lnTo>
                    <a:pt x="1332738" y="13716"/>
                  </a:lnTo>
                  <a:lnTo>
                    <a:pt x="1327404" y="19812"/>
                  </a:lnTo>
                  <a:lnTo>
                    <a:pt x="1319784" y="23622"/>
                  </a:lnTo>
                  <a:lnTo>
                    <a:pt x="1313926" y="26622"/>
                  </a:lnTo>
                  <a:lnTo>
                    <a:pt x="1307782" y="28765"/>
                  </a:lnTo>
                  <a:lnTo>
                    <a:pt x="1301353" y="30051"/>
                  </a:lnTo>
                  <a:lnTo>
                    <a:pt x="1295828" y="30404"/>
                  </a:lnTo>
                  <a:lnTo>
                    <a:pt x="1284732" y="30480"/>
                  </a:lnTo>
                  <a:lnTo>
                    <a:pt x="1277112" y="28194"/>
                  </a:lnTo>
                  <a:lnTo>
                    <a:pt x="1272540" y="23622"/>
                  </a:lnTo>
                  <a:lnTo>
                    <a:pt x="1267206" y="19050"/>
                  </a:lnTo>
                  <a:lnTo>
                    <a:pt x="1264920" y="13716"/>
                  </a:lnTo>
                  <a:lnTo>
                    <a:pt x="1264920" y="45689"/>
                  </a:lnTo>
                  <a:lnTo>
                    <a:pt x="1267301" y="46672"/>
                  </a:lnTo>
                  <a:lnTo>
                    <a:pt x="1277242" y="48815"/>
                  </a:lnTo>
                  <a:lnTo>
                    <a:pt x="1288542" y="49530"/>
                  </a:lnTo>
                  <a:lnTo>
                    <a:pt x="1295828" y="49244"/>
                  </a:lnTo>
                  <a:lnTo>
                    <a:pt x="1335154" y="33492"/>
                  </a:lnTo>
                  <a:lnTo>
                    <a:pt x="1341882" y="28194"/>
                  </a:lnTo>
                  <a:lnTo>
                    <a:pt x="1342644" y="35052"/>
                  </a:lnTo>
                  <a:lnTo>
                    <a:pt x="1344168" y="41148"/>
                  </a:lnTo>
                  <a:lnTo>
                    <a:pt x="1347216" y="46482"/>
                  </a:lnTo>
                  <a:lnTo>
                    <a:pt x="1373124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285" y="843788"/>
            <a:ext cx="497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5" dirty="0">
                <a:solidFill>
                  <a:srgbClr val="7A989A"/>
                </a:solidFill>
              </a:rPr>
              <a:t>Relasi dan Rasio</a:t>
            </a:r>
            <a:r>
              <a:rPr sz="3000" u="none" spc="-10" dirty="0">
                <a:solidFill>
                  <a:srgbClr val="7A989A"/>
                </a:solidFill>
              </a:rPr>
              <a:t> Kardinalitas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603504" y="143636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69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69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733930"/>
              <a:ext cx="8827135" cy="0"/>
            </a:xfrm>
            <a:custGeom>
              <a:avLst/>
              <a:gdLst/>
              <a:ahLst/>
              <a:cxnLst/>
              <a:rect l="l" t="t" r="r" b="b"/>
              <a:pathLst>
                <a:path w="8827135">
                  <a:moveTo>
                    <a:pt x="0" y="0"/>
                  </a:moveTo>
                  <a:lnTo>
                    <a:pt x="8827008" y="0"/>
                  </a:lnTo>
                </a:path>
              </a:pathLst>
            </a:custGeom>
            <a:ln w="12953">
              <a:solidFill>
                <a:srgbClr val="7B98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1436382"/>
              <a:ext cx="609600" cy="586740"/>
            </a:xfrm>
            <a:custGeom>
              <a:avLst/>
              <a:gdLst/>
              <a:ahLst/>
              <a:cxnLst/>
              <a:rect l="l" t="t" r="r" b="b"/>
              <a:pathLst>
                <a:path w="609600" h="586739">
                  <a:moveTo>
                    <a:pt x="609600" y="281927"/>
                  </a:moveTo>
                  <a:lnTo>
                    <a:pt x="605612" y="232473"/>
                  </a:lnTo>
                  <a:lnTo>
                    <a:pt x="594055" y="185572"/>
                  </a:lnTo>
                  <a:lnTo>
                    <a:pt x="575589" y="141833"/>
                  </a:lnTo>
                  <a:lnTo>
                    <a:pt x="550799" y="101892"/>
                  </a:lnTo>
                  <a:lnTo>
                    <a:pt x="520344" y="66382"/>
                  </a:lnTo>
                  <a:lnTo>
                    <a:pt x="484835" y="35928"/>
                  </a:lnTo>
                  <a:lnTo>
                    <a:pt x="444893" y="11137"/>
                  </a:lnTo>
                  <a:lnTo>
                    <a:pt x="418503" y="0"/>
                  </a:lnTo>
                  <a:lnTo>
                    <a:pt x="191389" y="0"/>
                  </a:lnTo>
                  <a:lnTo>
                    <a:pt x="125082" y="35928"/>
                  </a:lnTo>
                  <a:lnTo>
                    <a:pt x="89535" y="66382"/>
                  </a:lnTo>
                  <a:lnTo>
                    <a:pt x="59004" y="101892"/>
                  </a:lnTo>
                  <a:lnTo>
                    <a:pt x="34150" y="141833"/>
                  </a:lnTo>
                  <a:lnTo>
                    <a:pt x="15595" y="185572"/>
                  </a:lnTo>
                  <a:lnTo>
                    <a:pt x="4000" y="232473"/>
                  </a:lnTo>
                  <a:lnTo>
                    <a:pt x="0" y="281927"/>
                  </a:lnTo>
                  <a:lnTo>
                    <a:pt x="4000" y="331393"/>
                  </a:lnTo>
                  <a:lnTo>
                    <a:pt x="15595" y="378294"/>
                  </a:lnTo>
                  <a:lnTo>
                    <a:pt x="34150" y="422033"/>
                  </a:lnTo>
                  <a:lnTo>
                    <a:pt x="59004" y="461975"/>
                  </a:lnTo>
                  <a:lnTo>
                    <a:pt x="89535" y="497484"/>
                  </a:lnTo>
                  <a:lnTo>
                    <a:pt x="125082" y="527939"/>
                  </a:lnTo>
                  <a:lnTo>
                    <a:pt x="165023" y="552729"/>
                  </a:lnTo>
                  <a:lnTo>
                    <a:pt x="208724" y="571195"/>
                  </a:lnTo>
                  <a:lnTo>
                    <a:pt x="255524" y="582752"/>
                  </a:lnTo>
                  <a:lnTo>
                    <a:pt x="304800" y="586727"/>
                  </a:lnTo>
                  <a:lnTo>
                    <a:pt x="354253" y="582752"/>
                  </a:lnTo>
                  <a:lnTo>
                    <a:pt x="401154" y="571195"/>
                  </a:lnTo>
                  <a:lnTo>
                    <a:pt x="444893" y="552729"/>
                  </a:lnTo>
                  <a:lnTo>
                    <a:pt x="484835" y="527939"/>
                  </a:lnTo>
                  <a:lnTo>
                    <a:pt x="520344" y="497484"/>
                  </a:lnTo>
                  <a:lnTo>
                    <a:pt x="550799" y="461975"/>
                  </a:lnTo>
                  <a:lnTo>
                    <a:pt x="575589" y="422033"/>
                  </a:lnTo>
                  <a:lnTo>
                    <a:pt x="594055" y="378294"/>
                  </a:lnTo>
                  <a:lnTo>
                    <a:pt x="605612" y="331393"/>
                  </a:lnTo>
                  <a:lnTo>
                    <a:pt x="609600" y="281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4503" y="1484198"/>
              <a:ext cx="470534" cy="469900"/>
            </a:xfrm>
            <a:custGeom>
              <a:avLst/>
              <a:gdLst/>
              <a:ahLst/>
              <a:cxnLst/>
              <a:rect l="l" t="t" r="r" b="b"/>
              <a:pathLst>
                <a:path w="470535" h="469900">
                  <a:moveTo>
                    <a:pt x="470154" y="234111"/>
                  </a:moveTo>
                  <a:lnTo>
                    <a:pt x="459565" y="167662"/>
                  </a:lnTo>
                  <a:lnTo>
                    <a:pt x="445290" y="130292"/>
                  </a:lnTo>
                  <a:lnTo>
                    <a:pt x="403572" y="69632"/>
                  </a:lnTo>
                  <a:lnTo>
                    <a:pt x="348394" y="27728"/>
                  </a:lnTo>
                  <a:lnTo>
                    <a:pt x="284678" y="4562"/>
                  </a:lnTo>
                  <a:lnTo>
                    <a:pt x="251156" y="0"/>
                  </a:lnTo>
                  <a:lnTo>
                    <a:pt x="217345" y="115"/>
                  </a:lnTo>
                  <a:lnTo>
                    <a:pt x="151315" y="14368"/>
                  </a:lnTo>
                  <a:lnTo>
                    <a:pt x="91510" y="47303"/>
                  </a:lnTo>
                  <a:lnTo>
                    <a:pt x="42851" y="98902"/>
                  </a:lnTo>
                  <a:lnTo>
                    <a:pt x="10257" y="169144"/>
                  </a:lnTo>
                  <a:lnTo>
                    <a:pt x="1523" y="211251"/>
                  </a:lnTo>
                  <a:lnTo>
                    <a:pt x="0" y="235635"/>
                  </a:lnTo>
                  <a:lnTo>
                    <a:pt x="1524" y="259257"/>
                  </a:lnTo>
                  <a:lnTo>
                    <a:pt x="3048" y="270687"/>
                  </a:lnTo>
                  <a:lnTo>
                    <a:pt x="14475" y="313286"/>
                  </a:lnTo>
                  <a:lnTo>
                    <a:pt x="16764" y="318451"/>
                  </a:lnTo>
                  <a:lnTo>
                    <a:pt x="16764" y="234873"/>
                  </a:lnTo>
                  <a:lnTo>
                    <a:pt x="18288" y="212775"/>
                  </a:lnTo>
                  <a:lnTo>
                    <a:pt x="27280" y="170698"/>
                  </a:lnTo>
                  <a:lnTo>
                    <a:pt x="41857" y="133731"/>
                  </a:lnTo>
                  <a:lnTo>
                    <a:pt x="84910" y="75059"/>
                  </a:lnTo>
                  <a:lnTo>
                    <a:pt x="141743" y="36626"/>
                  </a:lnTo>
                  <a:lnTo>
                    <a:pt x="206650" y="18296"/>
                  </a:lnTo>
                  <a:lnTo>
                    <a:pt x="240349" y="16627"/>
                  </a:lnTo>
                  <a:lnTo>
                    <a:pt x="273926" y="19933"/>
                  </a:lnTo>
                  <a:lnTo>
                    <a:pt x="337867" y="41402"/>
                  </a:lnTo>
                  <a:lnTo>
                    <a:pt x="392768" y="82567"/>
                  </a:lnTo>
                  <a:lnTo>
                    <a:pt x="432923" y="143292"/>
                  </a:lnTo>
                  <a:lnTo>
                    <a:pt x="445688" y="180948"/>
                  </a:lnTo>
                  <a:lnTo>
                    <a:pt x="452628" y="223443"/>
                  </a:lnTo>
                  <a:lnTo>
                    <a:pt x="453390" y="234111"/>
                  </a:lnTo>
                  <a:lnTo>
                    <a:pt x="453390" y="320266"/>
                  </a:lnTo>
                  <a:lnTo>
                    <a:pt x="454710" y="317351"/>
                  </a:lnTo>
                  <a:lnTo>
                    <a:pt x="465362" y="277910"/>
                  </a:lnTo>
                  <a:lnTo>
                    <a:pt x="470154" y="234111"/>
                  </a:lnTo>
                  <a:close/>
                </a:path>
                <a:path w="470535" h="469900">
                  <a:moveTo>
                    <a:pt x="453390" y="320266"/>
                  </a:moveTo>
                  <a:lnTo>
                    <a:pt x="453390" y="234111"/>
                  </a:lnTo>
                  <a:lnTo>
                    <a:pt x="452628" y="245541"/>
                  </a:lnTo>
                  <a:lnTo>
                    <a:pt x="445992" y="287061"/>
                  </a:lnTo>
                  <a:lnTo>
                    <a:pt x="433714" y="324030"/>
                  </a:lnTo>
                  <a:lnTo>
                    <a:pt x="394926" y="384178"/>
                  </a:lnTo>
                  <a:lnTo>
                    <a:pt x="341655" y="425709"/>
                  </a:lnTo>
                  <a:lnTo>
                    <a:pt x="279293" y="448345"/>
                  </a:lnTo>
                  <a:lnTo>
                    <a:pt x="246387" y="452491"/>
                  </a:lnTo>
                  <a:lnTo>
                    <a:pt x="213231" y="451809"/>
                  </a:lnTo>
                  <a:lnTo>
                    <a:pt x="148860" y="435824"/>
                  </a:lnTo>
                  <a:lnTo>
                    <a:pt x="91573" y="400113"/>
                  </a:lnTo>
                  <a:lnTo>
                    <a:pt x="46759" y="344397"/>
                  </a:lnTo>
                  <a:lnTo>
                    <a:pt x="30715" y="308952"/>
                  </a:lnTo>
                  <a:lnTo>
                    <a:pt x="19812" y="268401"/>
                  </a:lnTo>
                  <a:lnTo>
                    <a:pt x="16764" y="234873"/>
                  </a:lnTo>
                  <a:lnTo>
                    <a:pt x="16764" y="318451"/>
                  </a:lnTo>
                  <a:lnTo>
                    <a:pt x="52053" y="382811"/>
                  </a:lnTo>
                  <a:lnTo>
                    <a:pt x="104954" y="431785"/>
                  </a:lnTo>
                  <a:lnTo>
                    <a:pt x="168010" y="460625"/>
                  </a:lnTo>
                  <a:lnTo>
                    <a:pt x="236052" y="469745"/>
                  </a:lnTo>
                  <a:lnTo>
                    <a:pt x="270328" y="467041"/>
                  </a:lnTo>
                  <a:lnTo>
                    <a:pt x="336158" y="447362"/>
                  </a:lnTo>
                  <a:lnTo>
                    <a:pt x="394052" y="409004"/>
                  </a:lnTo>
                  <a:lnTo>
                    <a:pt x="438843" y="352381"/>
                  </a:lnTo>
                  <a:lnTo>
                    <a:pt x="453390" y="320266"/>
                  </a:lnTo>
                  <a:close/>
                </a:path>
                <a:path w="470535" h="469900">
                  <a:moveTo>
                    <a:pt x="435864" y="234873"/>
                  </a:moveTo>
                  <a:lnTo>
                    <a:pt x="435864" y="224205"/>
                  </a:lnTo>
                  <a:lnTo>
                    <a:pt x="435102" y="214299"/>
                  </a:lnTo>
                  <a:lnTo>
                    <a:pt x="425628" y="171971"/>
                  </a:lnTo>
                  <a:lnTo>
                    <a:pt x="409962" y="135270"/>
                  </a:lnTo>
                  <a:lnTo>
                    <a:pt x="363591" y="78760"/>
                  </a:lnTo>
                  <a:lnTo>
                    <a:pt x="303050" y="44785"/>
                  </a:lnTo>
                  <a:lnTo>
                    <a:pt x="235405" y="33363"/>
                  </a:lnTo>
                  <a:lnTo>
                    <a:pt x="201126" y="36114"/>
                  </a:lnTo>
                  <a:lnTo>
                    <a:pt x="136068" y="58552"/>
                  </a:lnTo>
                  <a:lnTo>
                    <a:pt x="81564" y="103585"/>
                  </a:lnTo>
                  <a:lnTo>
                    <a:pt x="44680" y="171230"/>
                  </a:lnTo>
                  <a:lnTo>
                    <a:pt x="35052" y="213537"/>
                  </a:lnTo>
                  <a:lnTo>
                    <a:pt x="34290" y="224205"/>
                  </a:lnTo>
                  <a:lnTo>
                    <a:pt x="34290" y="244779"/>
                  </a:lnTo>
                  <a:lnTo>
                    <a:pt x="35052" y="255447"/>
                  </a:lnTo>
                  <a:lnTo>
                    <a:pt x="36576" y="265353"/>
                  </a:lnTo>
                  <a:lnTo>
                    <a:pt x="47495" y="305724"/>
                  </a:lnTo>
                  <a:lnTo>
                    <a:pt x="51053" y="313274"/>
                  </a:lnTo>
                  <a:lnTo>
                    <a:pt x="51053" y="224205"/>
                  </a:lnTo>
                  <a:lnTo>
                    <a:pt x="51816" y="215061"/>
                  </a:lnTo>
                  <a:lnTo>
                    <a:pt x="62126" y="172965"/>
                  </a:lnTo>
                  <a:lnTo>
                    <a:pt x="78862" y="137108"/>
                  </a:lnTo>
                  <a:lnTo>
                    <a:pt x="127548" y="83995"/>
                  </a:lnTo>
                  <a:lnTo>
                    <a:pt x="189752" y="55496"/>
                  </a:lnTo>
                  <a:lnTo>
                    <a:pt x="223383" y="50404"/>
                  </a:lnTo>
                  <a:lnTo>
                    <a:pt x="257347" y="51381"/>
                  </a:lnTo>
                  <a:lnTo>
                    <a:pt x="322210" y="71424"/>
                  </a:lnTo>
                  <a:lnTo>
                    <a:pt x="376217" y="115398"/>
                  </a:lnTo>
                  <a:lnTo>
                    <a:pt x="411243" y="183074"/>
                  </a:lnTo>
                  <a:lnTo>
                    <a:pt x="419100" y="225729"/>
                  </a:lnTo>
                  <a:lnTo>
                    <a:pt x="419100" y="315316"/>
                  </a:lnTo>
                  <a:lnTo>
                    <a:pt x="420079" y="313405"/>
                  </a:lnTo>
                  <a:lnTo>
                    <a:pt x="431097" y="276481"/>
                  </a:lnTo>
                  <a:lnTo>
                    <a:pt x="435864" y="234873"/>
                  </a:lnTo>
                  <a:close/>
                </a:path>
                <a:path w="470535" h="469900">
                  <a:moveTo>
                    <a:pt x="419100" y="315316"/>
                  </a:moveTo>
                  <a:lnTo>
                    <a:pt x="419100" y="244779"/>
                  </a:lnTo>
                  <a:lnTo>
                    <a:pt x="411322" y="286497"/>
                  </a:lnTo>
                  <a:lnTo>
                    <a:pt x="396971" y="322606"/>
                  </a:lnTo>
                  <a:lnTo>
                    <a:pt x="352421" y="377826"/>
                  </a:lnTo>
                  <a:lnTo>
                    <a:pt x="293191" y="410100"/>
                  </a:lnTo>
                  <a:lnTo>
                    <a:pt x="227023" y="419090"/>
                  </a:lnTo>
                  <a:lnTo>
                    <a:pt x="193757" y="414748"/>
                  </a:lnTo>
                  <a:lnTo>
                    <a:pt x="131698" y="388177"/>
                  </a:lnTo>
                  <a:lnTo>
                    <a:pt x="82058" y="337476"/>
                  </a:lnTo>
                  <a:lnTo>
                    <a:pt x="64314" y="302971"/>
                  </a:lnTo>
                  <a:lnTo>
                    <a:pt x="52577" y="262305"/>
                  </a:lnTo>
                  <a:lnTo>
                    <a:pt x="51053" y="243255"/>
                  </a:lnTo>
                  <a:lnTo>
                    <a:pt x="51053" y="313274"/>
                  </a:lnTo>
                  <a:lnTo>
                    <a:pt x="84999" y="369831"/>
                  </a:lnTo>
                  <a:lnTo>
                    <a:pt x="138173" y="412152"/>
                  </a:lnTo>
                  <a:lnTo>
                    <a:pt x="200759" y="433156"/>
                  </a:lnTo>
                  <a:lnTo>
                    <a:pt x="233627" y="435812"/>
                  </a:lnTo>
                  <a:lnTo>
                    <a:pt x="266501" y="433314"/>
                  </a:lnTo>
                  <a:lnTo>
                    <a:pt x="329140" y="413095"/>
                  </a:lnTo>
                  <a:lnTo>
                    <a:pt x="382418" y="372969"/>
                  </a:lnTo>
                  <a:lnTo>
                    <a:pt x="403592" y="345587"/>
                  </a:lnTo>
                  <a:lnTo>
                    <a:pt x="419100" y="315316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477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241553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6637" y="1738680"/>
            <a:ext cx="696087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Rasio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Kardinalitas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1305" algn="l"/>
              </a:tabLst>
            </a:pPr>
            <a:r>
              <a:rPr sz="1850" spc="-470" dirty="0">
                <a:solidFill>
                  <a:srgbClr val="D16349"/>
                </a:solidFill>
                <a:latin typeface="Arial"/>
                <a:cs typeface="Arial"/>
              </a:rPr>
              <a:t>	</a:t>
            </a:r>
            <a:r>
              <a:rPr sz="2200" dirty="0">
                <a:latin typeface="Georgia"/>
                <a:cs typeface="Georgia"/>
              </a:rPr>
              <a:t>Dalam relasi binary antar 2 entitas, terdapat</a:t>
            </a:r>
            <a:r>
              <a:rPr sz="2200" spc="-1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beberapa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624" y="2476297"/>
            <a:ext cx="316611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dirty="0">
                <a:latin typeface="Georgia"/>
                <a:cs typeface="Georgia"/>
              </a:rPr>
              <a:t>kemungkinan:</a:t>
            </a:r>
            <a:endParaRPr sz="2200">
              <a:latin typeface="Georgia"/>
              <a:cs typeface="Georgia"/>
            </a:endParaRPr>
          </a:p>
          <a:p>
            <a:pPr marL="191135">
              <a:lnSpc>
                <a:spcPct val="100000"/>
              </a:lnSpc>
              <a:spcBef>
                <a:spcPts val="530"/>
              </a:spcBef>
              <a:tabLst>
                <a:tab pos="549275" algn="l"/>
                <a:tab pos="1240790" algn="l"/>
                <a:tab pos="1486535" algn="l"/>
              </a:tabLst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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646B86"/>
                </a:solidFill>
                <a:latin typeface="Georgia"/>
                <a:cs typeface="Georgia"/>
              </a:rPr>
              <a:t>1</a:t>
            </a:r>
            <a:r>
              <a:rPr sz="2200" b="1" spc="-10" dirty="0">
                <a:solidFill>
                  <a:srgbClr val="646B86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646B86"/>
                </a:solidFill>
                <a:latin typeface="Georgia"/>
                <a:cs typeface="Georgia"/>
              </a:rPr>
              <a:t>:</a:t>
            </a:r>
            <a:r>
              <a:rPr sz="2200" b="1" spc="5" dirty="0">
                <a:solidFill>
                  <a:srgbClr val="646B86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646B86"/>
                </a:solidFill>
                <a:latin typeface="Georgia"/>
                <a:cs typeface="Georgia"/>
              </a:rPr>
              <a:t>1	:	One-to-One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46065" y="2783332"/>
            <a:ext cx="3839210" cy="617855"/>
            <a:chOff x="4846065" y="2783332"/>
            <a:chExt cx="3839210" cy="617855"/>
          </a:xfrm>
        </p:grpSpPr>
        <p:sp>
          <p:nvSpPr>
            <p:cNvPr id="13" name="object 13"/>
            <p:cNvSpPr/>
            <p:nvPr/>
          </p:nvSpPr>
          <p:spPr>
            <a:xfrm>
              <a:off x="4852415" y="2789682"/>
              <a:ext cx="708660" cy="605155"/>
            </a:xfrm>
            <a:custGeom>
              <a:avLst/>
              <a:gdLst/>
              <a:ahLst/>
              <a:cxnLst/>
              <a:rect l="l" t="t" r="r" b="b"/>
              <a:pathLst>
                <a:path w="708660" h="605154">
                  <a:moveTo>
                    <a:pt x="708660" y="605027"/>
                  </a:moveTo>
                  <a:lnTo>
                    <a:pt x="708660" y="141732"/>
                  </a:lnTo>
                  <a:lnTo>
                    <a:pt x="704850" y="103632"/>
                  </a:lnTo>
                  <a:lnTo>
                    <a:pt x="667512" y="40386"/>
                  </a:lnTo>
                  <a:lnTo>
                    <a:pt x="604266" y="3048"/>
                  </a:lnTo>
                  <a:lnTo>
                    <a:pt x="566928" y="0"/>
                  </a:lnTo>
                  <a:lnTo>
                    <a:pt x="141732" y="0"/>
                  </a:lnTo>
                  <a:lnTo>
                    <a:pt x="72390" y="18288"/>
                  </a:lnTo>
                  <a:lnTo>
                    <a:pt x="18288" y="69342"/>
                  </a:lnTo>
                  <a:lnTo>
                    <a:pt x="0" y="141732"/>
                  </a:lnTo>
                  <a:lnTo>
                    <a:pt x="0" y="605027"/>
                  </a:lnTo>
                  <a:lnTo>
                    <a:pt x="708660" y="605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2415" y="2789682"/>
              <a:ext cx="708660" cy="605155"/>
            </a:xfrm>
            <a:custGeom>
              <a:avLst/>
              <a:gdLst/>
              <a:ahLst/>
              <a:cxnLst/>
              <a:rect l="l" t="t" r="r" b="b"/>
              <a:pathLst>
                <a:path w="708660" h="605154">
                  <a:moveTo>
                    <a:pt x="708660" y="605027"/>
                  </a:moveTo>
                  <a:lnTo>
                    <a:pt x="708660" y="141732"/>
                  </a:lnTo>
                  <a:lnTo>
                    <a:pt x="704850" y="103632"/>
                  </a:lnTo>
                  <a:lnTo>
                    <a:pt x="667512" y="40386"/>
                  </a:lnTo>
                  <a:lnTo>
                    <a:pt x="604266" y="3048"/>
                  </a:lnTo>
                  <a:lnTo>
                    <a:pt x="566928" y="0"/>
                  </a:lnTo>
                  <a:lnTo>
                    <a:pt x="141732" y="0"/>
                  </a:lnTo>
                  <a:lnTo>
                    <a:pt x="72390" y="18288"/>
                  </a:lnTo>
                  <a:lnTo>
                    <a:pt x="18288" y="69342"/>
                  </a:lnTo>
                  <a:lnTo>
                    <a:pt x="0" y="141732"/>
                  </a:lnTo>
                  <a:lnTo>
                    <a:pt x="0" y="605027"/>
                  </a:lnTo>
                  <a:lnTo>
                    <a:pt x="708660" y="605027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0705" y="2789682"/>
              <a:ext cx="708660" cy="605155"/>
            </a:xfrm>
            <a:custGeom>
              <a:avLst/>
              <a:gdLst/>
              <a:ahLst/>
              <a:cxnLst/>
              <a:rect l="l" t="t" r="r" b="b"/>
              <a:pathLst>
                <a:path w="708659" h="605154">
                  <a:moveTo>
                    <a:pt x="708660" y="605027"/>
                  </a:moveTo>
                  <a:lnTo>
                    <a:pt x="708660" y="141731"/>
                  </a:lnTo>
                  <a:lnTo>
                    <a:pt x="705612" y="103631"/>
                  </a:lnTo>
                  <a:lnTo>
                    <a:pt x="668274" y="40385"/>
                  </a:lnTo>
                  <a:lnTo>
                    <a:pt x="605028" y="3047"/>
                  </a:lnTo>
                  <a:lnTo>
                    <a:pt x="566928" y="0"/>
                  </a:lnTo>
                  <a:lnTo>
                    <a:pt x="141732" y="0"/>
                  </a:lnTo>
                  <a:lnTo>
                    <a:pt x="72390" y="18287"/>
                  </a:lnTo>
                  <a:lnTo>
                    <a:pt x="19050" y="69341"/>
                  </a:lnTo>
                  <a:lnTo>
                    <a:pt x="0" y="141731"/>
                  </a:lnTo>
                  <a:lnTo>
                    <a:pt x="0" y="605027"/>
                  </a:lnTo>
                  <a:lnTo>
                    <a:pt x="708660" y="605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0705" y="2789682"/>
              <a:ext cx="708660" cy="605155"/>
            </a:xfrm>
            <a:custGeom>
              <a:avLst/>
              <a:gdLst/>
              <a:ahLst/>
              <a:cxnLst/>
              <a:rect l="l" t="t" r="r" b="b"/>
              <a:pathLst>
                <a:path w="708659" h="605154">
                  <a:moveTo>
                    <a:pt x="708660" y="605027"/>
                  </a:moveTo>
                  <a:lnTo>
                    <a:pt x="708660" y="141731"/>
                  </a:lnTo>
                  <a:lnTo>
                    <a:pt x="705612" y="103631"/>
                  </a:lnTo>
                  <a:lnTo>
                    <a:pt x="668274" y="40385"/>
                  </a:lnTo>
                  <a:lnTo>
                    <a:pt x="605028" y="3047"/>
                  </a:lnTo>
                  <a:lnTo>
                    <a:pt x="566928" y="0"/>
                  </a:lnTo>
                  <a:lnTo>
                    <a:pt x="141732" y="0"/>
                  </a:lnTo>
                  <a:lnTo>
                    <a:pt x="72390" y="18287"/>
                  </a:lnTo>
                  <a:lnTo>
                    <a:pt x="19050" y="69341"/>
                  </a:lnTo>
                  <a:lnTo>
                    <a:pt x="0" y="141731"/>
                  </a:lnTo>
                  <a:lnTo>
                    <a:pt x="0" y="605027"/>
                  </a:lnTo>
                  <a:lnTo>
                    <a:pt x="708660" y="605027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9757" y="2789682"/>
              <a:ext cx="708660" cy="605155"/>
            </a:xfrm>
            <a:custGeom>
              <a:avLst/>
              <a:gdLst/>
              <a:ahLst/>
              <a:cxnLst/>
              <a:rect l="l" t="t" r="r" b="b"/>
              <a:pathLst>
                <a:path w="708659" h="605154">
                  <a:moveTo>
                    <a:pt x="708659" y="605027"/>
                  </a:moveTo>
                  <a:lnTo>
                    <a:pt x="708659" y="141731"/>
                  </a:lnTo>
                  <a:lnTo>
                    <a:pt x="705611" y="103631"/>
                  </a:lnTo>
                  <a:lnTo>
                    <a:pt x="667511" y="40385"/>
                  </a:lnTo>
                  <a:lnTo>
                    <a:pt x="605027" y="3047"/>
                  </a:lnTo>
                  <a:lnTo>
                    <a:pt x="566927" y="0"/>
                  </a:lnTo>
                  <a:lnTo>
                    <a:pt x="141731" y="0"/>
                  </a:lnTo>
                  <a:lnTo>
                    <a:pt x="72389" y="18287"/>
                  </a:lnTo>
                  <a:lnTo>
                    <a:pt x="19049" y="69341"/>
                  </a:lnTo>
                  <a:lnTo>
                    <a:pt x="0" y="141731"/>
                  </a:lnTo>
                  <a:lnTo>
                    <a:pt x="0" y="605027"/>
                  </a:lnTo>
                  <a:lnTo>
                    <a:pt x="708659" y="605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69757" y="2789682"/>
              <a:ext cx="708660" cy="605155"/>
            </a:xfrm>
            <a:custGeom>
              <a:avLst/>
              <a:gdLst/>
              <a:ahLst/>
              <a:cxnLst/>
              <a:rect l="l" t="t" r="r" b="b"/>
              <a:pathLst>
                <a:path w="708659" h="605154">
                  <a:moveTo>
                    <a:pt x="708659" y="605027"/>
                  </a:moveTo>
                  <a:lnTo>
                    <a:pt x="708659" y="141731"/>
                  </a:lnTo>
                  <a:lnTo>
                    <a:pt x="705611" y="103631"/>
                  </a:lnTo>
                  <a:lnTo>
                    <a:pt x="667511" y="40385"/>
                  </a:lnTo>
                  <a:lnTo>
                    <a:pt x="605027" y="3047"/>
                  </a:lnTo>
                  <a:lnTo>
                    <a:pt x="566927" y="0"/>
                  </a:lnTo>
                  <a:lnTo>
                    <a:pt x="141731" y="0"/>
                  </a:lnTo>
                  <a:lnTo>
                    <a:pt x="72389" y="18287"/>
                  </a:lnTo>
                  <a:lnTo>
                    <a:pt x="19049" y="69341"/>
                  </a:lnTo>
                  <a:lnTo>
                    <a:pt x="0" y="141731"/>
                  </a:lnTo>
                  <a:lnTo>
                    <a:pt x="0" y="605027"/>
                  </a:lnTo>
                  <a:lnTo>
                    <a:pt x="708659" y="605027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0045" y="3054096"/>
              <a:ext cx="1578610" cy="106680"/>
            </a:xfrm>
            <a:custGeom>
              <a:avLst/>
              <a:gdLst/>
              <a:ahLst/>
              <a:cxnLst/>
              <a:rect l="l" t="t" r="r" b="b"/>
              <a:pathLst>
                <a:path w="1578609" h="106680">
                  <a:moveTo>
                    <a:pt x="0" y="0"/>
                  </a:moveTo>
                  <a:lnTo>
                    <a:pt x="1578102" y="106679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51684" y="3346704"/>
              <a:ext cx="756920" cy="48260"/>
            </a:xfrm>
            <a:custGeom>
              <a:avLst/>
              <a:gdLst/>
              <a:ahLst/>
              <a:cxnLst/>
              <a:rect l="l" t="t" r="r" b="b"/>
              <a:pathLst>
                <a:path w="756920" h="48260">
                  <a:moveTo>
                    <a:pt x="0" y="48005"/>
                  </a:moveTo>
                  <a:lnTo>
                    <a:pt x="756557" y="0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18147" y="3160776"/>
              <a:ext cx="1559560" cy="186055"/>
            </a:xfrm>
            <a:custGeom>
              <a:avLst/>
              <a:gdLst/>
              <a:ahLst/>
              <a:cxnLst/>
              <a:rect l="l" t="t" r="r" b="b"/>
              <a:pathLst>
                <a:path w="1559559" h="186054">
                  <a:moveTo>
                    <a:pt x="0" y="0"/>
                  </a:moveTo>
                  <a:lnTo>
                    <a:pt x="1559052" y="185927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8241" y="3151632"/>
              <a:ext cx="1559560" cy="195580"/>
            </a:xfrm>
            <a:custGeom>
              <a:avLst/>
              <a:gdLst/>
              <a:ahLst/>
              <a:cxnLst/>
              <a:rect l="l" t="t" r="r" b="b"/>
              <a:pathLst>
                <a:path w="1559559" h="195579">
                  <a:moveTo>
                    <a:pt x="0" y="195072"/>
                  </a:moveTo>
                  <a:lnTo>
                    <a:pt x="1559052" y="0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23714" y="2543265"/>
            <a:ext cx="4002404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6230" algn="l"/>
                <a:tab pos="2903855" algn="l"/>
              </a:tabLst>
            </a:pPr>
            <a:r>
              <a:rPr sz="1250" spc="-5" dirty="0">
                <a:latin typeface="Arial"/>
                <a:cs typeface="Arial"/>
              </a:rPr>
              <a:t>PEGAWAI	</a:t>
            </a:r>
            <a:r>
              <a:rPr sz="1250" spc="-15" dirty="0">
                <a:latin typeface="Arial"/>
                <a:cs typeface="Arial"/>
              </a:rPr>
              <a:t>MANAGE	</a:t>
            </a:r>
            <a:r>
              <a:rPr sz="1250" spc="-20" dirty="0">
                <a:latin typeface="Arial"/>
                <a:cs typeface="Arial"/>
              </a:rPr>
              <a:t>DEPARTEMEN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7200" y="3388359"/>
            <a:ext cx="9144000" cy="985519"/>
            <a:chOff x="457200" y="3388359"/>
            <a:chExt cx="9144000" cy="985519"/>
          </a:xfrm>
        </p:grpSpPr>
        <p:sp>
          <p:nvSpPr>
            <p:cNvPr id="25" name="object 25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3504" y="339470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2415" y="3394709"/>
              <a:ext cx="708660" cy="528955"/>
            </a:xfrm>
            <a:custGeom>
              <a:avLst/>
              <a:gdLst/>
              <a:ahLst/>
              <a:cxnLst/>
              <a:rect l="l" t="t" r="r" b="b"/>
              <a:pathLst>
                <a:path w="708660" h="528954">
                  <a:moveTo>
                    <a:pt x="708660" y="387096"/>
                  </a:moveTo>
                  <a:lnTo>
                    <a:pt x="708660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096" y="425196"/>
                  </a:lnTo>
                  <a:lnTo>
                    <a:pt x="44196" y="487680"/>
                  </a:lnTo>
                  <a:lnTo>
                    <a:pt x="106680" y="522732"/>
                  </a:lnTo>
                  <a:lnTo>
                    <a:pt x="141732" y="528828"/>
                  </a:lnTo>
                  <a:lnTo>
                    <a:pt x="566928" y="528828"/>
                  </a:lnTo>
                  <a:lnTo>
                    <a:pt x="639318" y="509778"/>
                  </a:lnTo>
                  <a:lnTo>
                    <a:pt x="689610" y="456438"/>
                  </a:lnTo>
                  <a:lnTo>
                    <a:pt x="708660" y="387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52415" y="3394709"/>
              <a:ext cx="708660" cy="528955"/>
            </a:xfrm>
            <a:custGeom>
              <a:avLst/>
              <a:gdLst/>
              <a:ahLst/>
              <a:cxnLst/>
              <a:rect l="l" t="t" r="r" b="b"/>
              <a:pathLst>
                <a:path w="708660" h="528954">
                  <a:moveTo>
                    <a:pt x="141732" y="528828"/>
                  </a:moveTo>
                  <a:lnTo>
                    <a:pt x="566928" y="528828"/>
                  </a:lnTo>
                  <a:lnTo>
                    <a:pt x="604266" y="522732"/>
                  </a:lnTo>
                  <a:lnTo>
                    <a:pt x="667512" y="487680"/>
                  </a:lnTo>
                  <a:lnTo>
                    <a:pt x="689610" y="456438"/>
                  </a:lnTo>
                  <a:lnTo>
                    <a:pt x="708660" y="387096"/>
                  </a:lnTo>
                  <a:lnTo>
                    <a:pt x="708660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096" y="425196"/>
                  </a:lnTo>
                  <a:lnTo>
                    <a:pt x="18288" y="456438"/>
                  </a:lnTo>
                  <a:lnTo>
                    <a:pt x="44196" y="487680"/>
                  </a:lnTo>
                  <a:lnTo>
                    <a:pt x="72390" y="509778"/>
                  </a:lnTo>
                  <a:lnTo>
                    <a:pt x="106680" y="522732"/>
                  </a:lnTo>
                  <a:lnTo>
                    <a:pt x="141732" y="528828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02200" y="2950173"/>
            <a:ext cx="485775" cy="781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indent="-283845">
              <a:lnSpc>
                <a:spcPts val="1495"/>
              </a:lnSpc>
              <a:spcBef>
                <a:spcPts val="90"/>
              </a:spcBef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p1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0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p2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0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p</a:t>
            </a:r>
            <a:r>
              <a:rPr sz="1250" spc="-10" dirty="0"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5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p4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04355" y="3388359"/>
            <a:ext cx="721360" cy="541655"/>
            <a:chOff x="6404355" y="3388359"/>
            <a:chExt cx="721360" cy="541655"/>
          </a:xfrm>
        </p:grpSpPr>
        <p:sp>
          <p:nvSpPr>
            <p:cNvPr id="31" name="object 31"/>
            <p:cNvSpPr/>
            <p:nvPr/>
          </p:nvSpPr>
          <p:spPr>
            <a:xfrm>
              <a:off x="6410705" y="3394709"/>
              <a:ext cx="708660" cy="528955"/>
            </a:xfrm>
            <a:custGeom>
              <a:avLst/>
              <a:gdLst/>
              <a:ahLst/>
              <a:cxnLst/>
              <a:rect l="l" t="t" r="r" b="b"/>
              <a:pathLst>
                <a:path w="708659" h="528954">
                  <a:moveTo>
                    <a:pt x="708660" y="387096"/>
                  </a:moveTo>
                  <a:lnTo>
                    <a:pt x="708660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858" y="425196"/>
                  </a:lnTo>
                  <a:lnTo>
                    <a:pt x="44196" y="487680"/>
                  </a:lnTo>
                  <a:lnTo>
                    <a:pt x="107442" y="522732"/>
                  </a:lnTo>
                  <a:lnTo>
                    <a:pt x="141732" y="528828"/>
                  </a:lnTo>
                  <a:lnTo>
                    <a:pt x="566928" y="528828"/>
                  </a:lnTo>
                  <a:lnTo>
                    <a:pt x="605028" y="522732"/>
                  </a:lnTo>
                  <a:lnTo>
                    <a:pt x="668274" y="487680"/>
                  </a:lnTo>
                  <a:lnTo>
                    <a:pt x="705612" y="425196"/>
                  </a:lnTo>
                  <a:lnTo>
                    <a:pt x="708660" y="387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10705" y="3394709"/>
              <a:ext cx="708660" cy="528955"/>
            </a:xfrm>
            <a:custGeom>
              <a:avLst/>
              <a:gdLst/>
              <a:ahLst/>
              <a:cxnLst/>
              <a:rect l="l" t="t" r="r" b="b"/>
              <a:pathLst>
                <a:path w="708659" h="528954">
                  <a:moveTo>
                    <a:pt x="141732" y="528828"/>
                  </a:moveTo>
                  <a:lnTo>
                    <a:pt x="566928" y="528828"/>
                  </a:lnTo>
                  <a:lnTo>
                    <a:pt x="605028" y="522732"/>
                  </a:lnTo>
                  <a:lnTo>
                    <a:pt x="668274" y="487680"/>
                  </a:lnTo>
                  <a:lnTo>
                    <a:pt x="705612" y="425196"/>
                  </a:lnTo>
                  <a:lnTo>
                    <a:pt x="708660" y="387096"/>
                  </a:lnTo>
                  <a:lnTo>
                    <a:pt x="708660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858" y="425196"/>
                  </a:lnTo>
                  <a:lnTo>
                    <a:pt x="19050" y="456438"/>
                  </a:lnTo>
                  <a:lnTo>
                    <a:pt x="44196" y="487680"/>
                  </a:lnTo>
                  <a:lnTo>
                    <a:pt x="72390" y="509778"/>
                  </a:lnTo>
                  <a:lnTo>
                    <a:pt x="107442" y="522732"/>
                  </a:lnTo>
                  <a:lnTo>
                    <a:pt x="141732" y="528828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61252" y="3044661"/>
            <a:ext cx="450850" cy="592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indent="-283845">
              <a:lnSpc>
                <a:spcPts val="1495"/>
              </a:lnSpc>
              <a:spcBef>
                <a:spcPts val="90"/>
              </a:spcBef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r1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0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r2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5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5" dirty="0">
                <a:latin typeface="Arial"/>
                <a:cs typeface="Arial"/>
              </a:rPr>
              <a:t>r3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963407" y="3388359"/>
            <a:ext cx="721360" cy="541655"/>
            <a:chOff x="7963407" y="3388359"/>
            <a:chExt cx="721360" cy="541655"/>
          </a:xfrm>
        </p:grpSpPr>
        <p:sp>
          <p:nvSpPr>
            <p:cNvPr id="35" name="object 35"/>
            <p:cNvSpPr/>
            <p:nvPr/>
          </p:nvSpPr>
          <p:spPr>
            <a:xfrm>
              <a:off x="7969757" y="3394709"/>
              <a:ext cx="708660" cy="528955"/>
            </a:xfrm>
            <a:custGeom>
              <a:avLst/>
              <a:gdLst/>
              <a:ahLst/>
              <a:cxnLst/>
              <a:rect l="l" t="t" r="r" b="b"/>
              <a:pathLst>
                <a:path w="708659" h="528954">
                  <a:moveTo>
                    <a:pt x="708659" y="387096"/>
                  </a:moveTo>
                  <a:lnTo>
                    <a:pt x="708659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095" y="425196"/>
                  </a:lnTo>
                  <a:lnTo>
                    <a:pt x="44195" y="487680"/>
                  </a:lnTo>
                  <a:lnTo>
                    <a:pt x="107441" y="522732"/>
                  </a:lnTo>
                  <a:lnTo>
                    <a:pt x="141731" y="528828"/>
                  </a:lnTo>
                  <a:lnTo>
                    <a:pt x="566927" y="528828"/>
                  </a:lnTo>
                  <a:lnTo>
                    <a:pt x="605027" y="522732"/>
                  </a:lnTo>
                  <a:lnTo>
                    <a:pt x="667511" y="487680"/>
                  </a:lnTo>
                  <a:lnTo>
                    <a:pt x="689609" y="456438"/>
                  </a:lnTo>
                  <a:lnTo>
                    <a:pt x="708659" y="387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69757" y="3394709"/>
              <a:ext cx="708660" cy="528955"/>
            </a:xfrm>
            <a:custGeom>
              <a:avLst/>
              <a:gdLst/>
              <a:ahLst/>
              <a:cxnLst/>
              <a:rect l="l" t="t" r="r" b="b"/>
              <a:pathLst>
                <a:path w="708659" h="528954">
                  <a:moveTo>
                    <a:pt x="141731" y="528828"/>
                  </a:moveTo>
                  <a:lnTo>
                    <a:pt x="566927" y="528828"/>
                  </a:lnTo>
                  <a:lnTo>
                    <a:pt x="605027" y="522732"/>
                  </a:lnTo>
                  <a:lnTo>
                    <a:pt x="667511" y="487680"/>
                  </a:lnTo>
                  <a:lnTo>
                    <a:pt x="689609" y="456438"/>
                  </a:lnTo>
                  <a:lnTo>
                    <a:pt x="708659" y="387096"/>
                  </a:lnTo>
                  <a:lnTo>
                    <a:pt x="708659" y="0"/>
                  </a:lnTo>
                  <a:lnTo>
                    <a:pt x="0" y="0"/>
                  </a:lnTo>
                  <a:lnTo>
                    <a:pt x="0" y="387096"/>
                  </a:lnTo>
                  <a:lnTo>
                    <a:pt x="6095" y="425196"/>
                  </a:lnTo>
                  <a:lnTo>
                    <a:pt x="19049" y="456438"/>
                  </a:lnTo>
                  <a:lnTo>
                    <a:pt x="44195" y="487680"/>
                  </a:lnTo>
                  <a:lnTo>
                    <a:pt x="72389" y="509778"/>
                  </a:lnTo>
                  <a:lnTo>
                    <a:pt x="107441" y="522732"/>
                  </a:lnTo>
                  <a:lnTo>
                    <a:pt x="141731" y="528828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20304" y="3044661"/>
            <a:ext cx="484505" cy="592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indent="-283845">
              <a:lnSpc>
                <a:spcPts val="1495"/>
              </a:lnSpc>
              <a:spcBef>
                <a:spcPts val="90"/>
              </a:spcBef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10" dirty="0">
                <a:latin typeface="Arial"/>
                <a:cs typeface="Arial"/>
              </a:rPr>
              <a:t>d1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0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10" dirty="0">
                <a:latin typeface="Arial"/>
                <a:cs typeface="Arial"/>
              </a:rPr>
              <a:t>d2</a:t>
            </a:r>
            <a:endParaRPr sz="1250">
              <a:latin typeface="Arial"/>
              <a:cs typeface="Arial"/>
            </a:endParaRPr>
          </a:p>
          <a:p>
            <a:pPr marL="295910" indent="-283845">
              <a:lnSpc>
                <a:spcPts val="1495"/>
              </a:lnSpc>
              <a:buFont typeface="Wingdings"/>
              <a:buChar char=""/>
              <a:tabLst>
                <a:tab pos="295910" algn="l"/>
                <a:tab pos="296545" algn="l"/>
              </a:tabLst>
            </a:pPr>
            <a:r>
              <a:rPr sz="1250" spc="-10" dirty="0">
                <a:latin typeface="Arial"/>
                <a:cs typeface="Arial"/>
              </a:rPr>
              <a:t>d3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890042" y="3388359"/>
            <a:ext cx="3961765" cy="992505"/>
            <a:chOff x="4890042" y="3388359"/>
            <a:chExt cx="3961765" cy="992505"/>
          </a:xfrm>
        </p:grpSpPr>
        <p:sp>
          <p:nvSpPr>
            <p:cNvPr id="39" name="object 39"/>
            <p:cNvSpPr/>
            <p:nvPr/>
          </p:nvSpPr>
          <p:spPr>
            <a:xfrm>
              <a:off x="4959096" y="3394709"/>
              <a:ext cx="793115" cy="50800"/>
            </a:xfrm>
            <a:custGeom>
              <a:avLst/>
              <a:gdLst/>
              <a:ahLst/>
              <a:cxnLst/>
              <a:rect l="l" t="t" r="r" b="b"/>
              <a:pathLst>
                <a:path w="793114" h="50800">
                  <a:moveTo>
                    <a:pt x="0" y="50292"/>
                  </a:moveTo>
                  <a:lnTo>
                    <a:pt x="792588" y="0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9096" y="3532631"/>
              <a:ext cx="3108325" cy="107950"/>
            </a:xfrm>
            <a:custGeom>
              <a:avLst/>
              <a:gdLst/>
              <a:ahLst/>
              <a:cxnLst/>
              <a:rect l="l" t="t" r="r" b="b"/>
              <a:pathLst>
                <a:path w="3108325" h="107950">
                  <a:moveTo>
                    <a:pt x="0" y="107442"/>
                  </a:moveTo>
                  <a:lnTo>
                    <a:pt x="1549146" y="0"/>
                  </a:lnTo>
                  <a:lnTo>
                    <a:pt x="3108198" y="0"/>
                  </a:lnTo>
                </a:path>
              </a:pathLst>
            </a:custGeom>
            <a:ln w="12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96709" y="4322063"/>
              <a:ext cx="670560" cy="52069"/>
            </a:xfrm>
            <a:custGeom>
              <a:avLst/>
              <a:gdLst/>
              <a:ahLst/>
              <a:cxnLst/>
              <a:rect l="l" t="t" r="r" b="b"/>
              <a:pathLst>
                <a:path w="670560" h="52070">
                  <a:moveTo>
                    <a:pt x="670052" y="51816"/>
                  </a:moveTo>
                  <a:lnTo>
                    <a:pt x="663604" y="43433"/>
                  </a:lnTo>
                  <a:lnTo>
                    <a:pt x="633124" y="19811"/>
                  </a:lnTo>
                  <a:lnTo>
                    <a:pt x="597310" y="3809"/>
                  </a:lnTo>
                  <a:lnTo>
                    <a:pt x="556924" y="0"/>
                  </a:lnTo>
                  <a:lnTo>
                    <a:pt x="110392" y="0"/>
                  </a:lnTo>
                  <a:lnTo>
                    <a:pt x="73816" y="3809"/>
                  </a:lnTo>
                  <a:lnTo>
                    <a:pt x="37240" y="19811"/>
                  </a:lnTo>
                  <a:lnTo>
                    <a:pt x="7522" y="43433"/>
                  </a:lnTo>
                  <a:lnTo>
                    <a:pt x="0" y="51816"/>
                  </a:lnTo>
                  <a:lnTo>
                    <a:pt x="670052" y="51816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35986" y="4322063"/>
              <a:ext cx="669925" cy="52069"/>
            </a:xfrm>
            <a:custGeom>
              <a:avLst/>
              <a:gdLst/>
              <a:ahLst/>
              <a:cxnLst/>
              <a:rect l="l" t="t" r="r" b="b"/>
              <a:pathLst>
                <a:path w="669925" h="52070">
                  <a:moveTo>
                    <a:pt x="669837" y="51816"/>
                  </a:moveTo>
                  <a:lnTo>
                    <a:pt x="663389" y="43433"/>
                  </a:lnTo>
                  <a:lnTo>
                    <a:pt x="633671" y="19811"/>
                  </a:lnTo>
                  <a:lnTo>
                    <a:pt x="597095" y="3809"/>
                  </a:lnTo>
                  <a:lnTo>
                    <a:pt x="557471" y="0"/>
                  </a:lnTo>
                  <a:lnTo>
                    <a:pt x="110177" y="0"/>
                  </a:lnTo>
                  <a:lnTo>
                    <a:pt x="73601" y="3809"/>
                  </a:lnTo>
                  <a:lnTo>
                    <a:pt x="37025" y="19811"/>
                  </a:lnTo>
                  <a:lnTo>
                    <a:pt x="7307" y="43433"/>
                  </a:lnTo>
                  <a:lnTo>
                    <a:pt x="0" y="51816"/>
                  </a:lnTo>
                  <a:lnTo>
                    <a:pt x="669837" y="51816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75595" y="4322063"/>
              <a:ext cx="669925" cy="52069"/>
            </a:xfrm>
            <a:custGeom>
              <a:avLst/>
              <a:gdLst/>
              <a:ahLst/>
              <a:cxnLst/>
              <a:rect l="l" t="t" r="r" b="b"/>
              <a:pathLst>
                <a:path w="669925" h="52070">
                  <a:moveTo>
                    <a:pt x="669504" y="51816"/>
                  </a:moveTo>
                  <a:lnTo>
                    <a:pt x="662842" y="43433"/>
                  </a:lnTo>
                  <a:lnTo>
                    <a:pt x="633124" y="19811"/>
                  </a:lnTo>
                  <a:lnTo>
                    <a:pt x="596548" y="3809"/>
                  </a:lnTo>
                  <a:lnTo>
                    <a:pt x="556924" y="0"/>
                  </a:lnTo>
                  <a:lnTo>
                    <a:pt x="109630" y="0"/>
                  </a:lnTo>
                  <a:lnTo>
                    <a:pt x="73816" y="3809"/>
                  </a:lnTo>
                  <a:lnTo>
                    <a:pt x="37240" y="19811"/>
                  </a:lnTo>
                  <a:lnTo>
                    <a:pt x="7522" y="43433"/>
                  </a:lnTo>
                  <a:lnTo>
                    <a:pt x="0" y="51816"/>
                  </a:lnTo>
                  <a:lnTo>
                    <a:pt x="669504" y="51816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828285" y="4064374"/>
            <a:ext cx="8039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5" dirty="0">
                <a:latin typeface="Arial"/>
                <a:cs typeface="Arial"/>
              </a:rPr>
              <a:t>PE</a:t>
            </a:r>
            <a:r>
              <a:rPr sz="1300" dirty="0">
                <a:latin typeface="Arial"/>
                <a:cs typeface="Arial"/>
              </a:rPr>
              <a:t>G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70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12869" y="4064374"/>
            <a:ext cx="131318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0" dirty="0">
                <a:latin typeface="Arial"/>
                <a:cs typeface="Arial"/>
              </a:rPr>
              <a:t>BEKERJA_PADA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68332" y="4064374"/>
            <a:ext cx="116840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0" dirty="0">
                <a:latin typeface="Arial"/>
                <a:cs typeface="Arial"/>
              </a:rPr>
              <a:t>DEPARTEMEN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7200" y="4373117"/>
            <a:ext cx="9144000" cy="980440"/>
            <a:chOff x="457200" y="4373117"/>
            <a:chExt cx="9144000" cy="980440"/>
          </a:xfrm>
        </p:grpSpPr>
        <p:sp>
          <p:nvSpPr>
            <p:cNvPr id="48" name="object 48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3504" y="437387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234694" y="4152392"/>
            <a:ext cx="32035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  <a:tab pos="1304925" algn="l"/>
              </a:tabLst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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646B86"/>
                </a:solidFill>
                <a:latin typeface="Georgia"/>
                <a:cs typeface="Georgia"/>
              </a:rPr>
              <a:t>N : 1 :	</a:t>
            </a:r>
            <a:r>
              <a:rPr sz="2200" b="1" spc="-5" dirty="0">
                <a:solidFill>
                  <a:srgbClr val="646B86"/>
                </a:solidFill>
                <a:latin typeface="Georgia"/>
                <a:cs typeface="Georgia"/>
              </a:rPr>
              <a:t>Many-to-One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851082" y="4367212"/>
            <a:ext cx="758825" cy="992505"/>
            <a:chOff x="4851082" y="4367212"/>
            <a:chExt cx="758825" cy="992505"/>
          </a:xfrm>
        </p:grpSpPr>
        <p:sp>
          <p:nvSpPr>
            <p:cNvPr id="52" name="object 52"/>
            <p:cNvSpPr/>
            <p:nvPr/>
          </p:nvSpPr>
          <p:spPr>
            <a:xfrm>
              <a:off x="4857750" y="4373879"/>
              <a:ext cx="745490" cy="979169"/>
            </a:xfrm>
            <a:custGeom>
              <a:avLst/>
              <a:gdLst/>
              <a:ahLst/>
              <a:cxnLst/>
              <a:rect l="l" t="t" r="r" b="b"/>
              <a:pathLst>
                <a:path w="745489" h="979170">
                  <a:moveTo>
                    <a:pt x="745235" y="979170"/>
                  </a:moveTo>
                  <a:lnTo>
                    <a:pt x="745235" y="97535"/>
                  </a:lnTo>
                  <a:lnTo>
                    <a:pt x="742187" y="57911"/>
                  </a:lnTo>
                  <a:lnTo>
                    <a:pt x="725423" y="21335"/>
                  </a:lnTo>
                  <a:lnTo>
                    <a:pt x="709011" y="0"/>
                  </a:lnTo>
                  <a:lnTo>
                    <a:pt x="38959" y="0"/>
                  </a:lnTo>
                  <a:lnTo>
                    <a:pt x="19811" y="21335"/>
                  </a:lnTo>
                  <a:lnTo>
                    <a:pt x="6857" y="57911"/>
                  </a:lnTo>
                  <a:lnTo>
                    <a:pt x="0" y="97535"/>
                  </a:lnTo>
                  <a:lnTo>
                    <a:pt x="0" y="979170"/>
                  </a:lnTo>
                  <a:lnTo>
                    <a:pt x="745235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57750" y="4373879"/>
              <a:ext cx="745490" cy="979169"/>
            </a:xfrm>
            <a:custGeom>
              <a:avLst/>
              <a:gdLst/>
              <a:ahLst/>
              <a:cxnLst/>
              <a:rect l="l" t="t" r="r" b="b"/>
              <a:pathLst>
                <a:path w="745489" h="979170">
                  <a:moveTo>
                    <a:pt x="0" y="979170"/>
                  </a:moveTo>
                  <a:lnTo>
                    <a:pt x="745235" y="979170"/>
                  </a:lnTo>
                  <a:lnTo>
                    <a:pt x="745235" y="97535"/>
                  </a:lnTo>
                  <a:lnTo>
                    <a:pt x="742187" y="57911"/>
                  </a:lnTo>
                  <a:lnTo>
                    <a:pt x="725423" y="21335"/>
                  </a:lnTo>
                  <a:lnTo>
                    <a:pt x="709011" y="0"/>
                  </a:lnTo>
                  <a:lnTo>
                    <a:pt x="38959" y="0"/>
                  </a:lnTo>
                  <a:lnTo>
                    <a:pt x="19811" y="21335"/>
                  </a:lnTo>
                  <a:lnTo>
                    <a:pt x="6857" y="57911"/>
                  </a:lnTo>
                  <a:lnTo>
                    <a:pt x="0" y="97535"/>
                  </a:lnTo>
                  <a:lnTo>
                    <a:pt x="0" y="97917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911344" y="4491856"/>
            <a:ext cx="50927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10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p1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11344" y="4690738"/>
            <a:ext cx="50927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10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p2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11344" y="4889620"/>
            <a:ext cx="50927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10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p3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11344" y="5088502"/>
            <a:ext cx="50927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10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p4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490144" y="4367212"/>
            <a:ext cx="758825" cy="992505"/>
            <a:chOff x="6490144" y="4367212"/>
            <a:chExt cx="758825" cy="992505"/>
          </a:xfrm>
        </p:grpSpPr>
        <p:sp>
          <p:nvSpPr>
            <p:cNvPr id="59" name="object 59"/>
            <p:cNvSpPr/>
            <p:nvPr/>
          </p:nvSpPr>
          <p:spPr>
            <a:xfrm>
              <a:off x="6496812" y="4373879"/>
              <a:ext cx="745490" cy="979169"/>
            </a:xfrm>
            <a:custGeom>
              <a:avLst/>
              <a:gdLst/>
              <a:ahLst/>
              <a:cxnLst/>
              <a:rect l="l" t="t" r="r" b="b"/>
              <a:pathLst>
                <a:path w="745490" h="979170">
                  <a:moveTo>
                    <a:pt x="745235" y="979169"/>
                  </a:moveTo>
                  <a:lnTo>
                    <a:pt x="745235" y="97535"/>
                  </a:lnTo>
                  <a:lnTo>
                    <a:pt x="742187" y="57911"/>
                  </a:lnTo>
                  <a:lnTo>
                    <a:pt x="725423" y="21335"/>
                  </a:lnTo>
                  <a:lnTo>
                    <a:pt x="709011" y="0"/>
                  </a:lnTo>
                  <a:lnTo>
                    <a:pt x="39174" y="0"/>
                  </a:lnTo>
                  <a:lnTo>
                    <a:pt x="20573" y="21335"/>
                  </a:lnTo>
                  <a:lnTo>
                    <a:pt x="6857" y="57911"/>
                  </a:lnTo>
                  <a:lnTo>
                    <a:pt x="0" y="97535"/>
                  </a:lnTo>
                  <a:lnTo>
                    <a:pt x="0" y="979169"/>
                  </a:lnTo>
                  <a:lnTo>
                    <a:pt x="745235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96812" y="4373879"/>
              <a:ext cx="745490" cy="979169"/>
            </a:xfrm>
            <a:custGeom>
              <a:avLst/>
              <a:gdLst/>
              <a:ahLst/>
              <a:cxnLst/>
              <a:rect l="l" t="t" r="r" b="b"/>
              <a:pathLst>
                <a:path w="745490" h="979170">
                  <a:moveTo>
                    <a:pt x="0" y="979169"/>
                  </a:moveTo>
                  <a:lnTo>
                    <a:pt x="745235" y="979169"/>
                  </a:lnTo>
                  <a:lnTo>
                    <a:pt x="745235" y="97535"/>
                  </a:lnTo>
                  <a:lnTo>
                    <a:pt x="742187" y="57911"/>
                  </a:lnTo>
                  <a:lnTo>
                    <a:pt x="725423" y="21335"/>
                  </a:lnTo>
                  <a:lnTo>
                    <a:pt x="709011" y="0"/>
                  </a:lnTo>
                  <a:lnTo>
                    <a:pt x="39174" y="0"/>
                  </a:lnTo>
                  <a:lnTo>
                    <a:pt x="20573" y="21335"/>
                  </a:lnTo>
                  <a:lnTo>
                    <a:pt x="6857" y="57911"/>
                  </a:lnTo>
                  <a:lnTo>
                    <a:pt x="0" y="97535"/>
                  </a:lnTo>
                  <a:lnTo>
                    <a:pt x="0" y="979169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550406" y="4491856"/>
            <a:ext cx="472440" cy="821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"/>
              <a:tabLst>
                <a:tab pos="311150" algn="l"/>
                <a:tab pos="311785" algn="l"/>
              </a:tabLst>
            </a:pPr>
            <a:r>
              <a:rPr sz="1300" dirty="0">
                <a:latin typeface="Arial"/>
                <a:cs typeface="Arial"/>
              </a:rPr>
              <a:t>r1</a:t>
            </a:r>
            <a:endParaRPr sz="130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311150" algn="l"/>
                <a:tab pos="311785" algn="l"/>
              </a:tabLst>
            </a:pPr>
            <a:r>
              <a:rPr sz="1300" dirty="0">
                <a:latin typeface="Arial"/>
                <a:cs typeface="Arial"/>
              </a:rPr>
              <a:t>r2</a:t>
            </a:r>
            <a:endParaRPr sz="130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311150" algn="l"/>
                <a:tab pos="311785" algn="l"/>
              </a:tabLst>
            </a:pPr>
            <a:r>
              <a:rPr sz="1300" dirty="0">
                <a:latin typeface="Arial"/>
                <a:cs typeface="Arial"/>
              </a:rPr>
              <a:t>r3</a:t>
            </a:r>
            <a:endParaRPr sz="130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311150" algn="l"/>
                <a:tab pos="311785" algn="l"/>
              </a:tabLst>
            </a:pPr>
            <a:r>
              <a:rPr sz="1300" dirty="0">
                <a:latin typeface="Arial"/>
                <a:cs typeface="Arial"/>
              </a:rPr>
              <a:t>r4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129968" y="4367212"/>
            <a:ext cx="758825" cy="992505"/>
            <a:chOff x="8129968" y="4367212"/>
            <a:chExt cx="758825" cy="992505"/>
          </a:xfrm>
        </p:grpSpPr>
        <p:sp>
          <p:nvSpPr>
            <p:cNvPr id="63" name="object 63"/>
            <p:cNvSpPr/>
            <p:nvPr/>
          </p:nvSpPr>
          <p:spPr>
            <a:xfrm>
              <a:off x="8136636" y="4373879"/>
              <a:ext cx="745490" cy="979169"/>
            </a:xfrm>
            <a:custGeom>
              <a:avLst/>
              <a:gdLst/>
              <a:ahLst/>
              <a:cxnLst/>
              <a:rect l="l" t="t" r="r" b="b"/>
              <a:pathLst>
                <a:path w="745490" h="979170">
                  <a:moveTo>
                    <a:pt x="745236" y="979170"/>
                  </a:moveTo>
                  <a:lnTo>
                    <a:pt x="745236" y="97535"/>
                  </a:lnTo>
                  <a:lnTo>
                    <a:pt x="741426" y="57911"/>
                  </a:lnTo>
                  <a:lnTo>
                    <a:pt x="725424" y="21335"/>
                  </a:lnTo>
                  <a:lnTo>
                    <a:pt x="708464" y="0"/>
                  </a:lnTo>
                  <a:lnTo>
                    <a:pt x="38959" y="0"/>
                  </a:lnTo>
                  <a:lnTo>
                    <a:pt x="19812" y="21335"/>
                  </a:lnTo>
                  <a:lnTo>
                    <a:pt x="6858" y="57911"/>
                  </a:lnTo>
                  <a:lnTo>
                    <a:pt x="0" y="97535"/>
                  </a:lnTo>
                  <a:lnTo>
                    <a:pt x="0" y="979170"/>
                  </a:lnTo>
                  <a:lnTo>
                    <a:pt x="745236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36636" y="4373879"/>
              <a:ext cx="745490" cy="979169"/>
            </a:xfrm>
            <a:custGeom>
              <a:avLst/>
              <a:gdLst/>
              <a:ahLst/>
              <a:cxnLst/>
              <a:rect l="l" t="t" r="r" b="b"/>
              <a:pathLst>
                <a:path w="745490" h="979170">
                  <a:moveTo>
                    <a:pt x="0" y="979170"/>
                  </a:moveTo>
                  <a:lnTo>
                    <a:pt x="745236" y="979170"/>
                  </a:lnTo>
                  <a:lnTo>
                    <a:pt x="745236" y="97535"/>
                  </a:lnTo>
                  <a:lnTo>
                    <a:pt x="741426" y="57911"/>
                  </a:lnTo>
                  <a:lnTo>
                    <a:pt x="725424" y="21335"/>
                  </a:lnTo>
                  <a:lnTo>
                    <a:pt x="708464" y="0"/>
                  </a:lnTo>
                  <a:lnTo>
                    <a:pt x="38959" y="0"/>
                  </a:lnTo>
                  <a:lnTo>
                    <a:pt x="19812" y="21335"/>
                  </a:lnTo>
                  <a:lnTo>
                    <a:pt x="6858" y="57911"/>
                  </a:lnTo>
                  <a:lnTo>
                    <a:pt x="0" y="97535"/>
                  </a:lnTo>
                  <a:lnTo>
                    <a:pt x="0" y="97917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190230" y="4590916"/>
            <a:ext cx="509270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10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d1</a:t>
            </a:r>
            <a:endParaRPr sz="1300">
              <a:latin typeface="Arial"/>
              <a:cs typeface="Arial"/>
            </a:endParaRPr>
          </a:p>
          <a:p>
            <a:pPr marL="310515" indent="-298450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d2</a:t>
            </a:r>
            <a:endParaRPr sz="1300">
              <a:latin typeface="Arial"/>
              <a:cs typeface="Arial"/>
            </a:endParaRPr>
          </a:p>
          <a:p>
            <a:pPr marL="310515" indent="-298450">
              <a:lnSpc>
                <a:spcPct val="100000"/>
              </a:lnSpc>
              <a:spcBef>
                <a:spcPts val="5"/>
              </a:spcBef>
              <a:buFont typeface="Wingdings"/>
              <a:buChar char=""/>
              <a:tabLst>
                <a:tab pos="310515" algn="l"/>
                <a:tab pos="311150" algn="l"/>
              </a:tabLst>
            </a:pPr>
            <a:r>
              <a:rPr sz="1300" dirty="0">
                <a:latin typeface="Arial"/>
                <a:cs typeface="Arial"/>
              </a:rPr>
              <a:t>d3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3504" y="4594288"/>
            <a:ext cx="8845550" cy="1744980"/>
            <a:chOff x="603504" y="4594288"/>
            <a:chExt cx="8845550" cy="1744980"/>
          </a:xfrm>
        </p:grpSpPr>
        <p:sp>
          <p:nvSpPr>
            <p:cNvPr id="67" name="object 67"/>
            <p:cNvSpPr/>
            <p:nvPr/>
          </p:nvSpPr>
          <p:spPr>
            <a:xfrm>
              <a:off x="4950713" y="4600956"/>
              <a:ext cx="1659255" cy="0"/>
            </a:xfrm>
            <a:custGeom>
              <a:avLst/>
              <a:gdLst/>
              <a:ahLst/>
              <a:cxnLst/>
              <a:rect l="l" t="t" r="r" b="b"/>
              <a:pathLst>
                <a:path w="1659254">
                  <a:moveTo>
                    <a:pt x="0" y="0"/>
                  </a:moveTo>
                  <a:lnTo>
                    <a:pt x="1658874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70525" y="5001768"/>
              <a:ext cx="1619250" cy="0"/>
            </a:xfrm>
            <a:custGeom>
              <a:avLst/>
              <a:gdLst/>
              <a:ahLst/>
              <a:cxnLst/>
              <a:rect l="l" t="t" r="r" b="b"/>
              <a:pathLst>
                <a:path w="1619250">
                  <a:moveTo>
                    <a:pt x="0" y="0"/>
                  </a:moveTo>
                  <a:lnTo>
                    <a:pt x="1619250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70525" y="520750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39062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70525" y="4805934"/>
              <a:ext cx="1619250" cy="0"/>
            </a:xfrm>
            <a:custGeom>
              <a:avLst/>
              <a:gdLst/>
              <a:ahLst/>
              <a:cxnLst/>
              <a:rect l="l" t="t" r="r" b="b"/>
              <a:pathLst>
                <a:path w="1619250">
                  <a:moveTo>
                    <a:pt x="0" y="0"/>
                  </a:moveTo>
                  <a:lnTo>
                    <a:pt x="1619250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09588" y="4600956"/>
              <a:ext cx="1630045" cy="102235"/>
            </a:xfrm>
            <a:custGeom>
              <a:avLst/>
              <a:gdLst/>
              <a:ahLst/>
              <a:cxnLst/>
              <a:rect l="l" t="t" r="r" b="b"/>
              <a:pathLst>
                <a:path w="1630045" h="102235">
                  <a:moveTo>
                    <a:pt x="0" y="0"/>
                  </a:moveTo>
                  <a:lnTo>
                    <a:pt x="1629918" y="102107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89775" y="4712970"/>
              <a:ext cx="1659889" cy="93345"/>
            </a:xfrm>
            <a:custGeom>
              <a:avLst/>
              <a:gdLst/>
              <a:ahLst/>
              <a:cxnLst/>
              <a:rect l="l" t="t" r="r" b="b"/>
              <a:pathLst>
                <a:path w="1659890" h="93345">
                  <a:moveTo>
                    <a:pt x="0" y="92964"/>
                  </a:moveTo>
                  <a:lnTo>
                    <a:pt x="1659636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89775" y="4908804"/>
              <a:ext cx="1656080" cy="83185"/>
            </a:xfrm>
            <a:custGeom>
              <a:avLst/>
              <a:gdLst/>
              <a:ahLst/>
              <a:cxnLst/>
              <a:rect l="l" t="t" r="r" b="b"/>
              <a:pathLst>
                <a:path w="1656079" h="83185">
                  <a:moveTo>
                    <a:pt x="0" y="83058"/>
                  </a:moveTo>
                  <a:lnTo>
                    <a:pt x="1655826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89775" y="5104638"/>
              <a:ext cx="1656080" cy="93345"/>
            </a:xfrm>
            <a:custGeom>
              <a:avLst/>
              <a:gdLst/>
              <a:ahLst/>
              <a:cxnLst/>
              <a:rect l="l" t="t" r="r" b="b"/>
              <a:pathLst>
                <a:path w="1656079" h="93345">
                  <a:moveTo>
                    <a:pt x="0" y="92963"/>
                  </a:moveTo>
                  <a:lnTo>
                    <a:pt x="1655826" y="0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57750" y="5353050"/>
              <a:ext cx="745490" cy="162560"/>
            </a:xfrm>
            <a:custGeom>
              <a:avLst/>
              <a:gdLst/>
              <a:ahLst/>
              <a:cxnLst/>
              <a:rect l="l" t="t" r="r" b="b"/>
              <a:pathLst>
                <a:path w="745489" h="162560">
                  <a:moveTo>
                    <a:pt x="149351" y="162305"/>
                  </a:moveTo>
                  <a:lnTo>
                    <a:pt x="595883" y="162305"/>
                  </a:lnTo>
                  <a:lnTo>
                    <a:pt x="636269" y="156209"/>
                  </a:lnTo>
                  <a:lnTo>
                    <a:pt x="672083" y="142493"/>
                  </a:lnTo>
                  <a:lnTo>
                    <a:pt x="702563" y="119633"/>
                  </a:lnTo>
                  <a:lnTo>
                    <a:pt x="725423" y="86105"/>
                  </a:lnTo>
                  <a:lnTo>
                    <a:pt x="745235" y="12953"/>
                  </a:lnTo>
                  <a:lnTo>
                    <a:pt x="745235" y="0"/>
                  </a:lnTo>
                  <a:lnTo>
                    <a:pt x="0" y="0"/>
                  </a:lnTo>
                  <a:lnTo>
                    <a:pt x="0" y="12953"/>
                  </a:lnTo>
                  <a:lnTo>
                    <a:pt x="6857" y="53339"/>
                  </a:lnTo>
                  <a:lnTo>
                    <a:pt x="19811" y="86105"/>
                  </a:lnTo>
                  <a:lnTo>
                    <a:pt x="46481" y="119633"/>
                  </a:lnTo>
                  <a:lnTo>
                    <a:pt x="76199" y="142493"/>
                  </a:lnTo>
                  <a:lnTo>
                    <a:pt x="112775" y="156209"/>
                  </a:lnTo>
                  <a:lnTo>
                    <a:pt x="149351" y="162305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96812" y="5353050"/>
              <a:ext cx="745490" cy="162560"/>
            </a:xfrm>
            <a:custGeom>
              <a:avLst/>
              <a:gdLst/>
              <a:ahLst/>
              <a:cxnLst/>
              <a:rect l="l" t="t" r="r" b="b"/>
              <a:pathLst>
                <a:path w="745490" h="162560">
                  <a:moveTo>
                    <a:pt x="149351" y="162305"/>
                  </a:moveTo>
                  <a:lnTo>
                    <a:pt x="596645" y="162305"/>
                  </a:lnTo>
                  <a:lnTo>
                    <a:pt x="636269" y="156209"/>
                  </a:lnTo>
                  <a:lnTo>
                    <a:pt x="672845" y="142493"/>
                  </a:lnTo>
                  <a:lnTo>
                    <a:pt x="725423" y="86105"/>
                  </a:lnTo>
                  <a:lnTo>
                    <a:pt x="745235" y="12953"/>
                  </a:lnTo>
                  <a:lnTo>
                    <a:pt x="745235" y="0"/>
                  </a:lnTo>
                  <a:lnTo>
                    <a:pt x="0" y="0"/>
                  </a:lnTo>
                  <a:lnTo>
                    <a:pt x="0" y="12953"/>
                  </a:lnTo>
                  <a:lnTo>
                    <a:pt x="6857" y="53339"/>
                  </a:lnTo>
                  <a:lnTo>
                    <a:pt x="20573" y="86105"/>
                  </a:lnTo>
                  <a:lnTo>
                    <a:pt x="46481" y="119633"/>
                  </a:lnTo>
                  <a:lnTo>
                    <a:pt x="76199" y="142493"/>
                  </a:lnTo>
                  <a:lnTo>
                    <a:pt x="112775" y="156209"/>
                  </a:lnTo>
                  <a:lnTo>
                    <a:pt x="149351" y="162305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36635" y="5353050"/>
              <a:ext cx="745490" cy="162560"/>
            </a:xfrm>
            <a:custGeom>
              <a:avLst/>
              <a:gdLst/>
              <a:ahLst/>
              <a:cxnLst/>
              <a:rect l="l" t="t" r="r" b="b"/>
              <a:pathLst>
                <a:path w="745490" h="162560">
                  <a:moveTo>
                    <a:pt x="148590" y="162305"/>
                  </a:moveTo>
                  <a:lnTo>
                    <a:pt x="595884" y="162305"/>
                  </a:lnTo>
                  <a:lnTo>
                    <a:pt x="635508" y="156209"/>
                  </a:lnTo>
                  <a:lnTo>
                    <a:pt x="672084" y="142493"/>
                  </a:lnTo>
                  <a:lnTo>
                    <a:pt x="725424" y="86105"/>
                  </a:lnTo>
                  <a:lnTo>
                    <a:pt x="745236" y="12953"/>
                  </a:lnTo>
                  <a:lnTo>
                    <a:pt x="745236" y="0"/>
                  </a:lnTo>
                  <a:lnTo>
                    <a:pt x="0" y="0"/>
                  </a:lnTo>
                  <a:lnTo>
                    <a:pt x="0" y="12953"/>
                  </a:lnTo>
                  <a:lnTo>
                    <a:pt x="6858" y="53339"/>
                  </a:lnTo>
                  <a:lnTo>
                    <a:pt x="19812" y="86105"/>
                  </a:lnTo>
                  <a:lnTo>
                    <a:pt x="46482" y="119633"/>
                  </a:lnTo>
                  <a:lnTo>
                    <a:pt x="76200" y="142493"/>
                  </a:lnTo>
                  <a:lnTo>
                    <a:pt x="112776" y="156209"/>
                  </a:lnTo>
                  <a:lnTo>
                    <a:pt x="148590" y="162305"/>
                  </a:lnTo>
                </a:path>
              </a:pathLst>
            </a:custGeom>
            <a:ln w="1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60036" y="5884926"/>
              <a:ext cx="757555" cy="447675"/>
            </a:xfrm>
            <a:custGeom>
              <a:avLst/>
              <a:gdLst/>
              <a:ahLst/>
              <a:cxnLst/>
              <a:rect l="l" t="t" r="r" b="b"/>
              <a:pathLst>
                <a:path w="757554" h="447675">
                  <a:moveTo>
                    <a:pt x="757427" y="447293"/>
                  </a:moveTo>
                  <a:lnTo>
                    <a:pt x="757427" y="151637"/>
                  </a:lnTo>
                  <a:lnTo>
                    <a:pt x="753617" y="111251"/>
                  </a:lnTo>
                  <a:lnTo>
                    <a:pt x="736853" y="73913"/>
                  </a:lnTo>
                  <a:lnTo>
                    <a:pt x="683513" y="20573"/>
                  </a:lnTo>
                  <a:lnTo>
                    <a:pt x="646175" y="3047"/>
                  </a:lnTo>
                  <a:lnTo>
                    <a:pt x="605789" y="0"/>
                  </a:lnTo>
                  <a:lnTo>
                    <a:pt x="151637" y="0"/>
                  </a:lnTo>
                  <a:lnTo>
                    <a:pt x="76961" y="20573"/>
                  </a:lnTo>
                  <a:lnTo>
                    <a:pt x="19811" y="73913"/>
                  </a:lnTo>
                  <a:lnTo>
                    <a:pt x="6857" y="111251"/>
                  </a:lnTo>
                  <a:lnTo>
                    <a:pt x="0" y="151637"/>
                  </a:lnTo>
                  <a:lnTo>
                    <a:pt x="0" y="447293"/>
                  </a:lnTo>
                  <a:lnTo>
                    <a:pt x="757427" y="447293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26530" y="5884926"/>
              <a:ext cx="757555" cy="447675"/>
            </a:xfrm>
            <a:custGeom>
              <a:avLst/>
              <a:gdLst/>
              <a:ahLst/>
              <a:cxnLst/>
              <a:rect l="l" t="t" r="r" b="b"/>
              <a:pathLst>
                <a:path w="757554" h="447675">
                  <a:moveTo>
                    <a:pt x="757428" y="447293"/>
                  </a:moveTo>
                  <a:lnTo>
                    <a:pt x="757428" y="151637"/>
                  </a:lnTo>
                  <a:lnTo>
                    <a:pt x="754380" y="111251"/>
                  </a:lnTo>
                  <a:lnTo>
                    <a:pt x="737616" y="73913"/>
                  </a:lnTo>
                  <a:lnTo>
                    <a:pt x="683514" y="20573"/>
                  </a:lnTo>
                  <a:lnTo>
                    <a:pt x="646176" y="3047"/>
                  </a:lnTo>
                  <a:lnTo>
                    <a:pt x="605790" y="0"/>
                  </a:lnTo>
                  <a:lnTo>
                    <a:pt x="151638" y="0"/>
                  </a:lnTo>
                  <a:lnTo>
                    <a:pt x="76962" y="20573"/>
                  </a:lnTo>
                  <a:lnTo>
                    <a:pt x="19812" y="73913"/>
                  </a:lnTo>
                  <a:lnTo>
                    <a:pt x="6858" y="111251"/>
                  </a:lnTo>
                  <a:lnTo>
                    <a:pt x="0" y="151637"/>
                  </a:lnTo>
                  <a:lnTo>
                    <a:pt x="0" y="447293"/>
                  </a:lnTo>
                  <a:lnTo>
                    <a:pt x="757428" y="447293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93023" y="5884926"/>
              <a:ext cx="757555" cy="447675"/>
            </a:xfrm>
            <a:custGeom>
              <a:avLst/>
              <a:gdLst/>
              <a:ahLst/>
              <a:cxnLst/>
              <a:rect l="l" t="t" r="r" b="b"/>
              <a:pathLst>
                <a:path w="757554" h="447675">
                  <a:moveTo>
                    <a:pt x="757428" y="447293"/>
                  </a:moveTo>
                  <a:lnTo>
                    <a:pt x="757428" y="151637"/>
                  </a:lnTo>
                  <a:lnTo>
                    <a:pt x="754380" y="111251"/>
                  </a:lnTo>
                  <a:lnTo>
                    <a:pt x="737616" y="73913"/>
                  </a:lnTo>
                  <a:lnTo>
                    <a:pt x="683514" y="20573"/>
                  </a:lnTo>
                  <a:lnTo>
                    <a:pt x="646176" y="3047"/>
                  </a:lnTo>
                  <a:lnTo>
                    <a:pt x="605790" y="0"/>
                  </a:lnTo>
                  <a:lnTo>
                    <a:pt x="151638" y="0"/>
                  </a:lnTo>
                  <a:lnTo>
                    <a:pt x="77724" y="20573"/>
                  </a:lnTo>
                  <a:lnTo>
                    <a:pt x="47244" y="44195"/>
                  </a:lnTo>
                  <a:lnTo>
                    <a:pt x="20574" y="73913"/>
                  </a:lnTo>
                  <a:lnTo>
                    <a:pt x="6858" y="111251"/>
                  </a:lnTo>
                  <a:lnTo>
                    <a:pt x="0" y="151637"/>
                  </a:lnTo>
                  <a:lnTo>
                    <a:pt x="0" y="447293"/>
                  </a:lnTo>
                  <a:lnTo>
                    <a:pt x="757428" y="447293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234694" y="5359400"/>
            <a:ext cx="35026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sz="1550" spc="-10" dirty="0">
                <a:solidFill>
                  <a:srgbClr val="CCB400"/>
                </a:solidFill>
                <a:latin typeface="Wingdings"/>
                <a:cs typeface="Wingdings"/>
              </a:rPr>
              <a:t></a:t>
            </a:r>
            <a:r>
              <a:rPr sz="1550" spc="-10" dirty="0">
                <a:solidFill>
                  <a:srgbClr val="CCB400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646B86"/>
                </a:solidFill>
                <a:latin typeface="Georgia"/>
                <a:cs typeface="Georgia"/>
              </a:rPr>
              <a:t>M : N :</a:t>
            </a:r>
            <a:r>
              <a:rPr sz="2200" b="1" spc="-80" dirty="0">
                <a:solidFill>
                  <a:srgbClr val="646B86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646B86"/>
                </a:solidFill>
                <a:latin typeface="Georgia"/>
                <a:cs typeface="Georgia"/>
              </a:rPr>
              <a:t>Many-to-Many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47380" y="6159139"/>
            <a:ext cx="518159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25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d1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946777" y="6161404"/>
            <a:ext cx="3357879" cy="177800"/>
            <a:chOff x="4946777" y="6161404"/>
            <a:chExt cx="3357879" cy="177800"/>
          </a:xfrm>
        </p:grpSpPr>
        <p:sp>
          <p:nvSpPr>
            <p:cNvPr id="85" name="object 85"/>
            <p:cNvSpPr/>
            <p:nvPr/>
          </p:nvSpPr>
          <p:spPr>
            <a:xfrm>
              <a:off x="4953762" y="6168389"/>
              <a:ext cx="1687195" cy="0"/>
            </a:xfrm>
            <a:custGeom>
              <a:avLst/>
              <a:gdLst/>
              <a:ahLst/>
              <a:cxnLst/>
              <a:rect l="l" t="t" r="r" b="b"/>
              <a:pathLst>
                <a:path w="1687195">
                  <a:moveTo>
                    <a:pt x="0" y="0"/>
                  </a:moveTo>
                  <a:lnTo>
                    <a:pt x="1687068" y="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64430" y="6168389"/>
              <a:ext cx="1295400" cy="163830"/>
            </a:xfrm>
            <a:custGeom>
              <a:avLst/>
              <a:gdLst/>
              <a:ahLst/>
              <a:cxnLst/>
              <a:rect l="l" t="t" r="r" b="b"/>
              <a:pathLst>
                <a:path w="1295400" h="163829">
                  <a:moveTo>
                    <a:pt x="0" y="0"/>
                  </a:moveTo>
                  <a:lnTo>
                    <a:pt x="1295150" y="16383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40830" y="6168389"/>
              <a:ext cx="1656714" cy="104775"/>
            </a:xfrm>
            <a:custGeom>
              <a:avLst/>
              <a:gdLst/>
              <a:ahLst/>
              <a:cxnLst/>
              <a:rect l="l" t="t" r="r" b="b"/>
              <a:pathLst>
                <a:path w="1656715" h="104775">
                  <a:moveTo>
                    <a:pt x="0" y="0"/>
                  </a:moveTo>
                  <a:lnTo>
                    <a:pt x="1656588" y="104393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830571" y="5622691"/>
            <a:ext cx="817244" cy="663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5" dirty="0">
                <a:latin typeface="Arial"/>
                <a:cs typeface="Arial"/>
              </a:rPr>
              <a:t>PE</a:t>
            </a:r>
            <a:r>
              <a:rPr sz="1300" spc="25" dirty="0">
                <a:latin typeface="Arial"/>
                <a:cs typeface="Arial"/>
              </a:rPr>
              <a:t>G</a:t>
            </a:r>
            <a:r>
              <a:rPr sz="1300" spc="-5" dirty="0">
                <a:latin typeface="Arial"/>
                <a:cs typeface="Arial"/>
              </a:rPr>
              <a:t>A</a:t>
            </a:r>
            <a:r>
              <a:rPr sz="1300" spc="95" dirty="0">
                <a:latin typeface="Arial"/>
                <a:cs typeface="Arial"/>
              </a:rPr>
              <a:t>W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399415" indent="-303530">
              <a:lnSpc>
                <a:spcPct val="100000"/>
              </a:lnSpc>
              <a:buFont typeface="Wingdings"/>
              <a:buChar char=""/>
              <a:tabLst>
                <a:tab pos="399415" algn="l"/>
                <a:tab pos="400050" algn="l"/>
              </a:tabLst>
            </a:pPr>
            <a:r>
              <a:rPr sz="1300" spc="10" dirty="0">
                <a:latin typeface="Arial"/>
                <a:cs typeface="Arial"/>
              </a:rPr>
              <a:t>p1</a:t>
            </a:r>
            <a:endParaRPr sz="13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84125" y="5622691"/>
            <a:ext cx="104838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5" dirty="0">
                <a:latin typeface="Arial"/>
                <a:cs typeface="Arial"/>
              </a:rPr>
              <a:t>BEKERJA_DI</a:t>
            </a:r>
            <a:endParaRPr sz="13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111059" y="5622691"/>
            <a:ext cx="80772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300" spc="10" dirty="0">
                <a:latin typeface="Arial"/>
                <a:cs typeface="Arial"/>
              </a:rPr>
              <a:t>R</a:t>
            </a:r>
            <a:r>
              <a:rPr sz="1300" spc="15" dirty="0">
                <a:latin typeface="Arial"/>
                <a:cs typeface="Arial"/>
              </a:rPr>
              <a:t>OJ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5" dirty="0">
                <a:latin typeface="Arial"/>
                <a:cs typeface="Arial"/>
              </a:rPr>
              <a:t>CT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57200" y="6325234"/>
            <a:ext cx="9144000" cy="989965"/>
            <a:chOff x="457200" y="6325234"/>
            <a:chExt cx="9144000" cy="989965"/>
          </a:xfrm>
        </p:grpSpPr>
        <p:sp>
          <p:nvSpPr>
            <p:cNvPr id="92" name="object 92"/>
            <p:cNvSpPr/>
            <p:nvPr/>
          </p:nvSpPr>
          <p:spPr>
            <a:xfrm>
              <a:off x="457200" y="6331457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6552" y="6845807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3504" y="6332219"/>
              <a:ext cx="8845550" cy="834390"/>
            </a:xfrm>
            <a:custGeom>
              <a:avLst/>
              <a:gdLst/>
              <a:ahLst/>
              <a:cxnLst/>
              <a:rect l="l" t="t" r="r" b="b"/>
              <a:pathLst>
                <a:path w="8845550" h="834390">
                  <a:moveTo>
                    <a:pt x="12954" y="821436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4389"/>
                  </a:lnTo>
                  <a:lnTo>
                    <a:pt x="6096" y="834389"/>
                  </a:lnTo>
                  <a:lnTo>
                    <a:pt x="6096" y="821436"/>
                  </a:lnTo>
                  <a:lnTo>
                    <a:pt x="12954" y="821436"/>
                  </a:lnTo>
                  <a:close/>
                </a:path>
                <a:path w="8845550" h="834390">
                  <a:moveTo>
                    <a:pt x="8839200" y="821436"/>
                  </a:moveTo>
                  <a:lnTo>
                    <a:pt x="6096" y="821436"/>
                  </a:lnTo>
                  <a:lnTo>
                    <a:pt x="12954" y="827532"/>
                  </a:lnTo>
                  <a:lnTo>
                    <a:pt x="12953" y="834389"/>
                  </a:lnTo>
                  <a:lnTo>
                    <a:pt x="8833103" y="834389"/>
                  </a:lnTo>
                  <a:lnTo>
                    <a:pt x="8833103" y="827532"/>
                  </a:lnTo>
                  <a:lnTo>
                    <a:pt x="8839200" y="821436"/>
                  </a:lnTo>
                  <a:close/>
                </a:path>
                <a:path w="8845550" h="834390">
                  <a:moveTo>
                    <a:pt x="12953" y="834389"/>
                  </a:moveTo>
                  <a:lnTo>
                    <a:pt x="12954" y="827532"/>
                  </a:lnTo>
                  <a:lnTo>
                    <a:pt x="6096" y="821436"/>
                  </a:lnTo>
                  <a:lnTo>
                    <a:pt x="6096" y="834389"/>
                  </a:lnTo>
                  <a:lnTo>
                    <a:pt x="12953" y="834389"/>
                  </a:lnTo>
                  <a:close/>
                </a:path>
                <a:path w="8845550" h="834390">
                  <a:moveTo>
                    <a:pt x="8845296" y="834389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1436"/>
                  </a:lnTo>
                  <a:lnTo>
                    <a:pt x="8839200" y="821436"/>
                  </a:lnTo>
                  <a:lnTo>
                    <a:pt x="8839200" y="834389"/>
                  </a:lnTo>
                  <a:lnTo>
                    <a:pt x="8845296" y="834389"/>
                  </a:lnTo>
                  <a:close/>
                </a:path>
                <a:path w="8845550" h="834390">
                  <a:moveTo>
                    <a:pt x="8839200" y="834389"/>
                  </a:moveTo>
                  <a:lnTo>
                    <a:pt x="8839200" y="821436"/>
                  </a:lnTo>
                  <a:lnTo>
                    <a:pt x="8833103" y="827532"/>
                  </a:lnTo>
                  <a:lnTo>
                    <a:pt x="8833103" y="834389"/>
                  </a:lnTo>
                  <a:lnTo>
                    <a:pt x="8839200" y="834389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60035" y="6332219"/>
              <a:ext cx="757555" cy="768350"/>
            </a:xfrm>
            <a:custGeom>
              <a:avLst/>
              <a:gdLst/>
              <a:ahLst/>
              <a:cxnLst/>
              <a:rect l="l" t="t" r="r" b="b"/>
              <a:pathLst>
                <a:path w="757554" h="768350">
                  <a:moveTo>
                    <a:pt x="757428" y="615696"/>
                  </a:moveTo>
                  <a:lnTo>
                    <a:pt x="757427" y="0"/>
                  </a:lnTo>
                  <a:lnTo>
                    <a:pt x="0" y="0"/>
                  </a:lnTo>
                  <a:lnTo>
                    <a:pt x="0" y="615696"/>
                  </a:lnTo>
                  <a:lnTo>
                    <a:pt x="6857" y="656082"/>
                  </a:lnTo>
                  <a:lnTo>
                    <a:pt x="47243" y="723900"/>
                  </a:lnTo>
                  <a:lnTo>
                    <a:pt x="114299" y="761238"/>
                  </a:lnTo>
                  <a:lnTo>
                    <a:pt x="151637" y="768096"/>
                  </a:lnTo>
                  <a:lnTo>
                    <a:pt x="605790" y="768096"/>
                  </a:lnTo>
                  <a:lnTo>
                    <a:pt x="646176" y="761238"/>
                  </a:lnTo>
                  <a:lnTo>
                    <a:pt x="683514" y="747522"/>
                  </a:lnTo>
                  <a:lnTo>
                    <a:pt x="736854" y="690372"/>
                  </a:lnTo>
                  <a:lnTo>
                    <a:pt x="753618" y="656082"/>
                  </a:lnTo>
                  <a:lnTo>
                    <a:pt x="757428" y="615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860035" y="6332219"/>
              <a:ext cx="757555" cy="768350"/>
            </a:xfrm>
            <a:custGeom>
              <a:avLst/>
              <a:gdLst/>
              <a:ahLst/>
              <a:cxnLst/>
              <a:rect l="l" t="t" r="r" b="b"/>
              <a:pathLst>
                <a:path w="757554" h="768350">
                  <a:moveTo>
                    <a:pt x="151637" y="768096"/>
                  </a:moveTo>
                  <a:lnTo>
                    <a:pt x="605790" y="768096"/>
                  </a:lnTo>
                  <a:lnTo>
                    <a:pt x="646176" y="761238"/>
                  </a:lnTo>
                  <a:lnTo>
                    <a:pt x="683514" y="747522"/>
                  </a:lnTo>
                  <a:lnTo>
                    <a:pt x="736854" y="690372"/>
                  </a:lnTo>
                  <a:lnTo>
                    <a:pt x="753618" y="656082"/>
                  </a:lnTo>
                  <a:lnTo>
                    <a:pt x="757428" y="615696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615696"/>
                  </a:lnTo>
                  <a:lnTo>
                    <a:pt x="6857" y="656082"/>
                  </a:lnTo>
                  <a:lnTo>
                    <a:pt x="19811" y="690372"/>
                  </a:lnTo>
                  <a:lnTo>
                    <a:pt x="47243" y="723900"/>
                  </a:lnTo>
                  <a:lnTo>
                    <a:pt x="76961" y="747522"/>
                  </a:lnTo>
                  <a:lnTo>
                    <a:pt x="114299" y="761238"/>
                  </a:lnTo>
                  <a:lnTo>
                    <a:pt x="151637" y="768096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914391" y="6260485"/>
            <a:ext cx="516255" cy="431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25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0" dirty="0">
                <a:latin typeface="Arial"/>
                <a:cs typeface="Arial"/>
              </a:rPr>
              <a:t>p2</a:t>
            </a:r>
            <a:endParaRPr sz="13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40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0" dirty="0">
                <a:latin typeface="Arial"/>
                <a:cs typeface="Arial"/>
              </a:rPr>
              <a:t>p3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14391" y="6665107"/>
            <a:ext cx="51625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25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0" dirty="0">
                <a:latin typeface="Arial"/>
                <a:cs typeface="Arial"/>
              </a:rPr>
              <a:t>p4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519544" y="6325234"/>
            <a:ext cx="771525" cy="782320"/>
            <a:chOff x="6519544" y="6325234"/>
            <a:chExt cx="771525" cy="782320"/>
          </a:xfrm>
        </p:grpSpPr>
        <p:sp>
          <p:nvSpPr>
            <p:cNvPr id="100" name="object 100"/>
            <p:cNvSpPr/>
            <p:nvPr/>
          </p:nvSpPr>
          <p:spPr>
            <a:xfrm>
              <a:off x="6526529" y="6332219"/>
              <a:ext cx="757555" cy="768350"/>
            </a:xfrm>
            <a:custGeom>
              <a:avLst/>
              <a:gdLst/>
              <a:ahLst/>
              <a:cxnLst/>
              <a:rect l="l" t="t" r="r" b="b"/>
              <a:pathLst>
                <a:path w="757554" h="768350">
                  <a:moveTo>
                    <a:pt x="757428" y="615696"/>
                  </a:moveTo>
                  <a:lnTo>
                    <a:pt x="757428" y="0"/>
                  </a:lnTo>
                  <a:lnTo>
                    <a:pt x="0" y="0"/>
                  </a:lnTo>
                  <a:lnTo>
                    <a:pt x="0" y="615696"/>
                  </a:lnTo>
                  <a:lnTo>
                    <a:pt x="6858" y="656082"/>
                  </a:lnTo>
                  <a:lnTo>
                    <a:pt x="47244" y="723900"/>
                  </a:lnTo>
                  <a:lnTo>
                    <a:pt x="114300" y="761238"/>
                  </a:lnTo>
                  <a:lnTo>
                    <a:pt x="151638" y="768096"/>
                  </a:lnTo>
                  <a:lnTo>
                    <a:pt x="605790" y="768096"/>
                  </a:lnTo>
                  <a:lnTo>
                    <a:pt x="646176" y="761238"/>
                  </a:lnTo>
                  <a:lnTo>
                    <a:pt x="683514" y="747522"/>
                  </a:lnTo>
                  <a:lnTo>
                    <a:pt x="713994" y="723900"/>
                  </a:lnTo>
                  <a:lnTo>
                    <a:pt x="737616" y="690372"/>
                  </a:lnTo>
                  <a:lnTo>
                    <a:pt x="754380" y="656082"/>
                  </a:lnTo>
                  <a:lnTo>
                    <a:pt x="757428" y="615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26529" y="6332219"/>
              <a:ext cx="757555" cy="768350"/>
            </a:xfrm>
            <a:custGeom>
              <a:avLst/>
              <a:gdLst/>
              <a:ahLst/>
              <a:cxnLst/>
              <a:rect l="l" t="t" r="r" b="b"/>
              <a:pathLst>
                <a:path w="757554" h="768350">
                  <a:moveTo>
                    <a:pt x="151638" y="768096"/>
                  </a:moveTo>
                  <a:lnTo>
                    <a:pt x="605790" y="768096"/>
                  </a:lnTo>
                  <a:lnTo>
                    <a:pt x="646176" y="761238"/>
                  </a:lnTo>
                  <a:lnTo>
                    <a:pt x="683514" y="747522"/>
                  </a:lnTo>
                  <a:lnTo>
                    <a:pt x="713994" y="723900"/>
                  </a:lnTo>
                  <a:lnTo>
                    <a:pt x="737616" y="690372"/>
                  </a:lnTo>
                  <a:lnTo>
                    <a:pt x="754380" y="656082"/>
                  </a:lnTo>
                  <a:lnTo>
                    <a:pt x="757428" y="615696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615696"/>
                  </a:lnTo>
                  <a:lnTo>
                    <a:pt x="6858" y="656082"/>
                  </a:lnTo>
                  <a:lnTo>
                    <a:pt x="19812" y="690372"/>
                  </a:lnTo>
                  <a:lnTo>
                    <a:pt x="47244" y="723900"/>
                  </a:lnTo>
                  <a:lnTo>
                    <a:pt x="76962" y="747522"/>
                  </a:lnTo>
                  <a:lnTo>
                    <a:pt x="114300" y="761238"/>
                  </a:lnTo>
                  <a:lnTo>
                    <a:pt x="151638" y="768096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6580885" y="6057793"/>
            <a:ext cx="480695" cy="835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25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r1</a:t>
            </a:r>
            <a:endParaRPr sz="13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40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r</a:t>
            </a:r>
            <a:r>
              <a:rPr sz="1300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35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r3</a:t>
            </a:r>
            <a:endParaRPr sz="13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30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r4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186039" y="6325234"/>
            <a:ext cx="771525" cy="782320"/>
            <a:chOff x="8186039" y="6325234"/>
            <a:chExt cx="771525" cy="782320"/>
          </a:xfrm>
        </p:grpSpPr>
        <p:sp>
          <p:nvSpPr>
            <p:cNvPr id="104" name="object 104"/>
            <p:cNvSpPr/>
            <p:nvPr/>
          </p:nvSpPr>
          <p:spPr>
            <a:xfrm>
              <a:off x="8193024" y="6332219"/>
              <a:ext cx="757555" cy="768350"/>
            </a:xfrm>
            <a:custGeom>
              <a:avLst/>
              <a:gdLst/>
              <a:ahLst/>
              <a:cxnLst/>
              <a:rect l="l" t="t" r="r" b="b"/>
              <a:pathLst>
                <a:path w="757554" h="768350">
                  <a:moveTo>
                    <a:pt x="757428" y="615696"/>
                  </a:moveTo>
                  <a:lnTo>
                    <a:pt x="757428" y="0"/>
                  </a:lnTo>
                  <a:lnTo>
                    <a:pt x="0" y="0"/>
                  </a:lnTo>
                  <a:lnTo>
                    <a:pt x="0" y="615696"/>
                  </a:lnTo>
                  <a:lnTo>
                    <a:pt x="6858" y="656082"/>
                  </a:lnTo>
                  <a:lnTo>
                    <a:pt x="47244" y="723900"/>
                  </a:lnTo>
                  <a:lnTo>
                    <a:pt x="77724" y="747522"/>
                  </a:lnTo>
                  <a:lnTo>
                    <a:pt x="114300" y="761238"/>
                  </a:lnTo>
                  <a:lnTo>
                    <a:pt x="151638" y="768096"/>
                  </a:lnTo>
                  <a:lnTo>
                    <a:pt x="605790" y="768096"/>
                  </a:lnTo>
                  <a:lnTo>
                    <a:pt x="646176" y="761238"/>
                  </a:lnTo>
                  <a:lnTo>
                    <a:pt x="683514" y="747522"/>
                  </a:lnTo>
                  <a:lnTo>
                    <a:pt x="713994" y="723900"/>
                  </a:lnTo>
                  <a:lnTo>
                    <a:pt x="737616" y="690372"/>
                  </a:lnTo>
                  <a:lnTo>
                    <a:pt x="754380" y="656082"/>
                  </a:lnTo>
                  <a:lnTo>
                    <a:pt x="757428" y="615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93024" y="6332219"/>
              <a:ext cx="757555" cy="768350"/>
            </a:xfrm>
            <a:custGeom>
              <a:avLst/>
              <a:gdLst/>
              <a:ahLst/>
              <a:cxnLst/>
              <a:rect l="l" t="t" r="r" b="b"/>
              <a:pathLst>
                <a:path w="757554" h="768350">
                  <a:moveTo>
                    <a:pt x="151638" y="768096"/>
                  </a:moveTo>
                  <a:lnTo>
                    <a:pt x="605790" y="768096"/>
                  </a:lnTo>
                  <a:lnTo>
                    <a:pt x="646176" y="761238"/>
                  </a:lnTo>
                  <a:lnTo>
                    <a:pt x="683514" y="747522"/>
                  </a:lnTo>
                  <a:lnTo>
                    <a:pt x="713994" y="723900"/>
                  </a:lnTo>
                  <a:lnTo>
                    <a:pt x="737616" y="690372"/>
                  </a:lnTo>
                  <a:lnTo>
                    <a:pt x="754380" y="656082"/>
                  </a:lnTo>
                  <a:lnTo>
                    <a:pt x="757428" y="615696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615696"/>
                  </a:lnTo>
                  <a:lnTo>
                    <a:pt x="6858" y="656082"/>
                  </a:lnTo>
                  <a:lnTo>
                    <a:pt x="20574" y="690372"/>
                  </a:lnTo>
                  <a:lnTo>
                    <a:pt x="47244" y="723900"/>
                  </a:lnTo>
                  <a:lnTo>
                    <a:pt x="77724" y="747522"/>
                  </a:lnTo>
                  <a:lnTo>
                    <a:pt x="114300" y="761238"/>
                  </a:lnTo>
                  <a:lnTo>
                    <a:pt x="151638" y="768096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8247380" y="6361831"/>
            <a:ext cx="518159" cy="429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25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d2</a:t>
            </a:r>
            <a:endParaRPr sz="13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30"/>
              </a:spcBef>
              <a:buFont typeface="Wingdings"/>
              <a:buChar char=""/>
              <a:tabLst>
                <a:tab pos="315595" algn="l"/>
                <a:tab pos="316230" algn="l"/>
              </a:tabLst>
            </a:pPr>
            <a:r>
              <a:rPr sz="1300" spc="15" dirty="0">
                <a:latin typeface="Arial"/>
                <a:cs typeface="Arial"/>
              </a:rPr>
              <a:t>d3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974335" y="6325482"/>
            <a:ext cx="3336925" cy="467995"/>
            <a:chOff x="4974335" y="6325482"/>
            <a:chExt cx="3336925" cy="467995"/>
          </a:xfrm>
        </p:grpSpPr>
        <p:sp>
          <p:nvSpPr>
            <p:cNvPr id="108" name="object 108"/>
            <p:cNvSpPr/>
            <p:nvPr/>
          </p:nvSpPr>
          <p:spPr>
            <a:xfrm>
              <a:off x="4974335" y="6576821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90">
                  <a:moveTo>
                    <a:pt x="0" y="0"/>
                  </a:moveTo>
                  <a:lnTo>
                    <a:pt x="1646682" y="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74335" y="6786371"/>
              <a:ext cx="1666875" cy="0"/>
            </a:xfrm>
            <a:custGeom>
              <a:avLst/>
              <a:gdLst/>
              <a:ahLst/>
              <a:cxnLst/>
              <a:rect l="l" t="t" r="r" b="b"/>
              <a:pathLst>
                <a:path w="1666875">
                  <a:moveTo>
                    <a:pt x="0" y="0"/>
                  </a:moveTo>
                  <a:lnTo>
                    <a:pt x="1666494" y="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59580" y="6332219"/>
              <a:ext cx="361950" cy="45720"/>
            </a:xfrm>
            <a:custGeom>
              <a:avLst/>
              <a:gdLst/>
              <a:ahLst/>
              <a:cxnLst/>
              <a:rect l="l" t="t" r="r" b="b"/>
              <a:pathLst>
                <a:path w="361950" h="45720">
                  <a:moveTo>
                    <a:pt x="0" y="0"/>
                  </a:moveTo>
                  <a:lnTo>
                    <a:pt x="361437" y="45719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21017" y="6377939"/>
              <a:ext cx="1676400" cy="94615"/>
            </a:xfrm>
            <a:custGeom>
              <a:avLst/>
              <a:gdLst/>
              <a:ahLst/>
              <a:cxnLst/>
              <a:rect l="l" t="t" r="r" b="b"/>
              <a:pathLst>
                <a:path w="1676400" h="94614">
                  <a:moveTo>
                    <a:pt x="0" y="0"/>
                  </a:moveTo>
                  <a:lnTo>
                    <a:pt x="1676400" y="94487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621017" y="6566915"/>
              <a:ext cx="1676400" cy="114300"/>
            </a:xfrm>
            <a:custGeom>
              <a:avLst/>
              <a:gdLst/>
              <a:ahLst/>
              <a:cxnLst/>
              <a:rect l="l" t="t" r="r" b="b"/>
              <a:pathLst>
                <a:path w="1676400" h="114300">
                  <a:moveTo>
                    <a:pt x="0" y="0"/>
                  </a:moveTo>
                  <a:lnTo>
                    <a:pt x="1676400" y="114299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621017" y="6681215"/>
              <a:ext cx="1683385" cy="94615"/>
            </a:xfrm>
            <a:custGeom>
              <a:avLst/>
              <a:gdLst/>
              <a:ahLst/>
              <a:cxnLst/>
              <a:rect l="l" t="t" r="r" b="b"/>
              <a:pathLst>
                <a:path w="1683384" h="94615">
                  <a:moveTo>
                    <a:pt x="0" y="94487"/>
                  </a:moveTo>
                  <a:lnTo>
                    <a:pt x="1683258" y="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504" y="609600"/>
            <a:ext cx="8845550" cy="826769"/>
          </a:xfrm>
          <a:custGeom>
            <a:avLst/>
            <a:gdLst/>
            <a:ahLst/>
            <a:cxnLst/>
            <a:rect l="l" t="t" r="r" b="b"/>
            <a:pathLst>
              <a:path w="8845550" h="826769">
                <a:moveTo>
                  <a:pt x="8845296" y="826769"/>
                </a:moveTo>
                <a:lnTo>
                  <a:pt x="8845296" y="0"/>
                </a:lnTo>
                <a:lnTo>
                  <a:pt x="0" y="0"/>
                </a:lnTo>
                <a:lnTo>
                  <a:pt x="0" y="826770"/>
                </a:lnTo>
                <a:lnTo>
                  <a:pt x="6096" y="826770"/>
                </a:lnTo>
                <a:lnTo>
                  <a:pt x="6095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833104" y="12953"/>
                </a:lnTo>
                <a:lnTo>
                  <a:pt x="8833104" y="6857"/>
                </a:lnTo>
                <a:lnTo>
                  <a:pt x="8839200" y="12953"/>
                </a:lnTo>
                <a:lnTo>
                  <a:pt x="8839200" y="826769"/>
                </a:lnTo>
                <a:lnTo>
                  <a:pt x="8845296" y="826769"/>
                </a:lnTo>
                <a:close/>
              </a:path>
              <a:path w="8845550" h="826769">
                <a:moveTo>
                  <a:pt x="12953" y="12954"/>
                </a:moveTo>
                <a:lnTo>
                  <a:pt x="12953" y="6858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8845550" h="826769">
                <a:moveTo>
                  <a:pt x="12953" y="826770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826770"/>
                </a:lnTo>
                <a:lnTo>
                  <a:pt x="12953" y="826770"/>
                </a:lnTo>
                <a:close/>
              </a:path>
              <a:path w="8845550" h="826769">
                <a:moveTo>
                  <a:pt x="8839200" y="12953"/>
                </a:moveTo>
                <a:lnTo>
                  <a:pt x="8833104" y="6857"/>
                </a:lnTo>
                <a:lnTo>
                  <a:pt x="8833104" y="12953"/>
                </a:lnTo>
                <a:lnTo>
                  <a:pt x="8839200" y="12953"/>
                </a:lnTo>
                <a:close/>
              </a:path>
              <a:path w="8845550" h="826769">
                <a:moveTo>
                  <a:pt x="8839200" y="826769"/>
                </a:moveTo>
                <a:lnTo>
                  <a:pt x="8839200" y="12953"/>
                </a:lnTo>
                <a:lnTo>
                  <a:pt x="8833104" y="12953"/>
                </a:lnTo>
                <a:lnTo>
                  <a:pt x="8833104" y="826769"/>
                </a:lnTo>
                <a:lnTo>
                  <a:pt x="8839200" y="826769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9154" y="721106"/>
            <a:ext cx="47929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7A989A"/>
                </a:solidFill>
              </a:rPr>
              <a:t>Mapping ke Skema</a:t>
            </a:r>
            <a:r>
              <a:rPr u="none" dirty="0">
                <a:solidFill>
                  <a:srgbClr val="7A989A"/>
                </a:solidFill>
              </a:rPr>
              <a:t> </a:t>
            </a:r>
            <a:r>
              <a:rPr u="none" spc="-5" dirty="0">
                <a:solidFill>
                  <a:srgbClr val="7A989A"/>
                </a:solidFill>
              </a:rPr>
              <a:t>Relasi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sp>
          <p:nvSpPr>
            <p:cNvPr id="5" name="object 5"/>
            <p:cNvSpPr/>
            <p:nvPr/>
          </p:nvSpPr>
          <p:spPr>
            <a:xfrm>
              <a:off x="603504" y="1436369"/>
              <a:ext cx="8845550" cy="3916679"/>
            </a:xfrm>
            <a:custGeom>
              <a:avLst/>
              <a:gdLst/>
              <a:ahLst/>
              <a:cxnLst/>
              <a:rect l="l" t="t" r="r" b="b"/>
              <a:pathLst>
                <a:path w="8845550" h="3916679">
                  <a:moveTo>
                    <a:pt x="12941" y="979182"/>
                  </a:moveTo>
                  <a:lnTo>
                    <a:pt x="0" y="979182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12941" y="3916680"/>
                  </a:lnTo>
                  <a:lnTo>
                    <a:pt x="12941" y="2937510"/>
                  </a:lnTo>
                  <a:lnTo>
                    <a:pt x="12941" y="1958340"/>
                  </a:lnTo>
                  <a:lnTo>
                    <a:pt x="12941" y="979182"/>
                  </a:lnTo>
                  <a:close/>
                </a:path>
                <a:path w="8845550" h="3916679">
                  <a:moveTo>
                    <a:pt x="12941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12"/>
                  </a:lnTo>
                  <a:close/>
                </a:path>
                <a:path w="8845550" h="3916679">
                  <a:moveTo>
                    <a:pt x="8845296" y="0"/>
                  </a:moveTo>
                  <a:lnTo>
                    <a:pt x="8833091" y="0"/>
                  </a:lnTo>
                  <a:lnTo>
                    <a:pt x="8833091" y="979170"/>
                  </a:lnTo>
                  <a:lnTo>
                    <a:pt x="8833091" y="1958340"/>
                  </a:lnTo>
                  <a:lnTo>
                    <a:pt x="8833104" y="2937510"/>
                  </a:lnTo>
                  <a:lnTo>
                    <a:pt x="8833104" y="3916680"/>
                  </a:lnTo>
                  <a:lnTo>
                    <a:pt x="8845296" y="3916680"/>
                  </a:lnTo>
                  <a:lnTo>
                    <a:pt x="8845296" y="2937510"/>
                  </a:lnTo>
                  <a:lnTo>
                    <a:pt x="8845296" y="195834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504" y="5353049"/>
              <a:ext cx="8845550" cy="979169"/>
            </a:xfrm>
            <a:custGeom>
              <a:avLst/>
              <a:gdLst/>
              <a:ahLst/>
              <a:cxnLst/>
              <a:rect l="l" t="t" r="r" b="b"/>
              <a:pathLst>
                <a:path w="8845550" h="979170">
                  <a:moveTo>
                    <a:pt x="12941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41" y="979170"/>
                  </a:lnTo>
                  <a:lnTo>
                    <a:pt x="12941" y="0"/>
                  </a:lnTo>
                  <a:close/>
                </a:path>
                <a:path w="8845550" h="979170">
                  <a:moveTo>
                    <a:pt x="8845296" y="0"/>
                  </a:moveTo>
                  <a:lnTo>
                    <a:pt x="8833104" y="0"/>
                  </a:lnTo>
                  <a:lnTo>
                    <a:pt x="8833104" y="979170"/>
                  </a:lnTo>
                  <a:lnTo>
                    <a:pt x="8845296" y="979170"/>
                  </a:lnTo>
                  <a:lnTo>
                    <a:pt x="8845296" y="0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6331458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504" y="68488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309372"/>
                  </a:moveTo>
                  <a:lnTo>
                    <a:pt x="8833104" y="0"/>
                  </a:ln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close/>
                </a:path>
              </a:pathLst>
            </a:custGeom>
            <a:solidFill>
              <a:srgbClr val="8CA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3504" y="6332219"/>
              <a:ext cx="8845550" cy="837565"/>
            </a:xfrm>
            <a:custGeom>
              <a:avLst/>
              <a:gdLst/>
              <a:ahLst/>
              <a:cxnLst/>
              <a:rect l="l" t="t" r="r" b="b"/>
              <a:pathLst>
                <a:path w="8845550" h="837565">
                  <a:moveTo>
                    <a:pt x="12954" y="824484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837438"/>
                  </a:lnTo>
                  <a:lnTo>
                    <a:pt x="6096" y="837438"/>
                  </a:lnTo>
                  <a:lnTo>
                    <a:pt x="6096" y="824484"/>
                  </a:lnTo>
                  <a:lnTo>
                    <a:pt x="12954" y="824484"/>
                  </a:lnTo>
                  <a:close/>
                </a:path>
                <a:path w="8845550" h="837565">
                  <a:moveTo>
                    <a:pt x="8839200" y="824484"/>
                  </a:moveTo>
                  <a:lnTo>
                    <a:pt x="6096" y="824484"/>
                  </a:lnTo>
                  <a:lnTo>
                    <a:pt x="12954" y="830580"/>
                  </a:lnTo>
                  <a:lnTo>
                    <a:pt x="12953" y="837438"/>
                  </a:lnTo>
                  <a:lnTo>
                    <a:pt x="8833103" y="837438"/>
                  </a:lnTo>
                  <a:lnTo>
                    <a:pt x="8833103" y="830580"/>
                  </a:lnTo>
                  <a:lnTo>
                    <a:pt x="8839200" y="824484"/>
                  </a:lnTo>
                  <a:close/>
                </a:path>
                <a:path w="8845550" h="837565">
                  <a:moveTo>
                    <a:pt x="12953" y="837438"/>
                  </a:moveTo>
                  <a:lnTo>
                    <a:pt x="12954" y="830580"/>
                  </a:lnTo>
                  <a:lnTo>
                    <a:pt x="6096" y="824484"/>
                  </a:lnTo>
                  <a:lnTo>
                    <a:pt x="6096" y="837438"/>
                  </a:lnTo>
                  <a:lnTo>
                    <a:pt x="12953" y="837438"/>
                  </a:lnTo>
                  <a:close/>
                </a:path>
                <a:path w="8845550" h="837565">
                  <a:moveTo>
                    <a:pt x="8845296" y="837438"/>
                  </a:moveTo>
                  <a:lnTo>
                    <a:pt x="8845296" y="0"/>
                  </a:lnTo>
                  <a:lnTo>
                    <a:pt x="8833103" y="0"/>
                  </a:lnTo>
                  <a:lnTo>
                    <a:pt x="8833103" y="824484"/>
                  </a:lnTo>
                  <a:lnTo>
                    <a:pt x="8839200" y="824484"/>
                  </a:lnTo>
                  <a:lnTo>
                    <a:pt x="8839200" y="837438"/>
                  </a:lnTo>
                  <a:lnTo>
                    <a:pt x="8845296" y="837438"/>
                  </a:lnTo>
                  <a:close/>
                </a:path>
                <a:path w="8845550" h="837565">
                  <a:moveTo>
                    <a:pt x="8839200" y="837438"/>
                  </a:moveTo>
                  <a:lnTo>
                    <a:pt x="8839200" y="824484"/>
                  </a:lnTo>
                  <a:lnTo>
                    <a:pt x="8833103" y="830580"/>
                  </a:lnTo>
                  <a:lnTo>
                    <a:pt x="8833103" y="837438"/>
                  </a:lnTo>
                  <a:lnTo>
                    <a:pt x="8839200" y="837438"/>
                  </a:lnTo>
                  <a:close/>
                </a:path>
              </a:pathLst>
            </a:custGeom>
            <a:solidFill>
              <a:srgbClr val="7B9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7390" y="1361948"/>
            <a:ext cx="8645525" cy="53555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9850" marR="286385" indent="-635">
              <a:lnSpc>
                <a:spcPts val="2380"/>
              </a:lnSpc>
              <a:spcBef>
                <a:spcPts val="395"/>
              </a:spcBef>
            </a:pPr>
            <a:r>
              <a:rPr sz="2200" dirty="0">
                <a:latin typeface="Georgia"/>
                <a:cs typeface="Georgia"/>
              </a:rPr>
              <a:t>Untuk melakukan </a:t>
            </a:r>
            <a:r>
              <a:rPr sz="2200" b="1" dirty="0">
                <a:latin typeface="Georgia"/>
                <a:cs typeface="Georgia"/>
              </a:rPr>
              <a:t>mapping </a:t>
            </a:r>
            <a:r>
              <a:rPr sz="2200" dirty="0">
                <a:latin typeface="Georgia"/>
                <a:cs typeface="Georgia"/>
              </a:rPr>
              <a:t>(</a:t>
            </a:r>
            <a:r>
              <a:rPr sz="2200" b="1" dirty="0">
                <a:latin typeface="Georgia"/>
                <a:cs typeface="Georgia"/>
              </a:rPr>
              <a:t>pemetaan</a:t>
            </a:r>
            <a:r>
              <a:rPr sz="2200" dirty="0">
                <a:latin typeface="Georgia"/>
                <a:cs typeface="Georgia"/>
              </a:rPr>
              <a:t>) dari skema ER</a:t>
            </a:r>
            <a:r>
              <a:rPr sz="2200" spc="-2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Diagram  ke skema relasi terdapat langkah-langkah yang harus</a:t>
            </a:r>
            <a:r>
              <a:rPr sz="2200" spc="-16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diperhatikan.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ts val="2220"/>
              </a:lnSpc>
              <a:spcBef>
                <a:spcPts val="187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Langkah-langkah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mapping:</a:t>
            </a:r>
            <a:endParaRPr sz="2000">
              <a:latin typeface="Georgia"/>
              <a:cs typeface="Georgia"/>
            </a:endParaRPr>
          </a:p>
          <a:p>
            <a:pPr marL="252095" marR="278130" indent="-252095">
              <a:lnSpc>
                <a:spcPts val="2039"/>
              </a:lnSpc>
              <a:spcBef>
                <a:spcPts val="190"/>
              </a:spcBef>
              <a:buAutoNum type="arabicPeriod"/>
              <a:tabLst>
                <a:tab pos="252095" algn="l"/>
              </a:tabLst>
            </a:pPr>
            <a:r>
              <a:rPr sz="2000" spc="-5" dirty="0">
                <a:latin typeface="Georgia"/>
                <a:cs typeface="Georgia"/>
              </a:rPr>
              <a:t>Untuk </a:t>
            </a:r>
            <a:r>
              <a:rPr sz="2000" b="1" spc="-10" dirty="0">
                <a:latin typeface="Georgia"/>
                <a:cs typeface="Georgia"/>
              </a:rPr>
              <a:t>setiap entitas </a:t>
            </a:r>
            <a:r>
              <a:rPr sz="2000" spc="-5" dirty="0">
                <a:latin typeface="Georgia"/>
                <a:cs typeface="Georgia"/>
              </a:rPr>
              <a:t>skema relasi R yang menyertakan seluruh Simple  Atribute dan Simple Attribute dari Composite Attribute yang ada,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pilih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salah satu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atribut kunci</a:t>
            </a:r>
            <a:r>
              <a:rPr sz="2000" spc="-5" dirty="0">
                <a:latin typeface="Georgia"/>
                <a:cs typeface="Georgia"/>
              </a:rPr>
              <a:t> sebagai </a:t>
            </a:r>
            <a:r>
              <a:rPr sz="2000" b="1" spc="-10" dirty="0">
                <a:latin typeface="Georgia"/>
                <a:cs typeface="Georgia"/>
              </a:rPr>
              <a:t>Primary</a:t>
            </a:r>
            <a:r>
              <a:rPr sz="2000" b="1" spc="8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Key.</a:t>
            </a:r>
            <a:endParaRPr sz="2000">
              <a:latin typeface="Georgia"/>
              <a:cs typeface="Georgia"/>
            </a:endParaRPr>
          </a:p>
          <a:p>
            <a:pPr marL="283210" marR="5080" indent="-283210">
              <a:lnSpc>
                <a:spcPts val="2039"/>
              </a:lnSpc>
              <a:buAutoNum type="arabicPeriod"/>
              <a:tabLst>
                <a:tab pos="283210" algn="l"/>
              </a:tabLst>
            </a:pPr>
            <a:r>
              <a:rPr sz="2000" spc="-5" dirty="0">
                <a:latin typeface="Georgia"/>
                <a:cs typeface="Georgia"/>
              </a:rPr>
              <a:t>Untuk setiap relasi binary </a:t>
            </a:r>
            <a:r>
              <a:rPr sz="2000" b="1" spc="-5" dirty="0">
                <a:latin typeface="Georgia"/>
                <a:cs typeface="Georgia"/>
              </a:rPr>
              <a:t>1:1</a:t>
            </a:r>
            <a:r>
              <a:rPr sz="2000" spc="-5" dirty="0">
                <a:latin typeface="Georgia"/>
                <a:cs typeface="Georgia"/>
              </a:rPr>
              <a:t>, tambahkan </a:t>
            </a:r>
            <a:r>
              <a:rPr sz="2000" b="1" spc="-5" dirty="0">
                <a:latin typeface="Georgia"/>
                <a:cs typeface="Georgia"/>
              </a:rPr>
              <a:t>Primary Key </a:t>
            </a:r>
            <a:r>
              <a:rPr sz="2000" spc="-5" dirty="0">
                <a:latin typeface="Georgia"/>
                <a:cs typeface="Georgia"/>
              </a:rPr>
              <a:t>dari sisi yang  lebih ”ringan” ke sisi (entitas) yang lebih ”berat”. Suatu sisi dianggap lebih  ”berat” timbangannya apabila mempunyai </a:t>
            </a:r>
            <a:r>
              <a:rPr sz="2000" b="1" spc="-5" dirty="0">
                <a:latin typeface="Georgia"/>
                <a:cs typeface="Georgia"/>
              </a:rPr>
              <a:t>partisipasi total</a:t>
            </a:r>
            <a:r>
              <a:rPr sz="2000" spc="-5" dirty="0">
                <a:latin typeface="Georgia"/>
                <a:cs typeface="Georgia"/>
              </a:rPr>
              <a:t>.  Tambahkan juga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Simple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Attribute</a:t>
            </a:r>
            <a:r>
              <a:rPr sz="2000" b="1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yang terdapat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pada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relasi</a:t>
            </a:r>
            <a:r>
              <a:rPr sz="2000" b="1" spc="-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tersebut  </a:t>
            </a:r>
            <a:r>
              <a:rPr sz="2000" spc="-5" dirty="0">
                <a:latin typeface="Georgia"/>
                <a:cs typeface="Georgia"/>
              </a:rPr>
              <a:t>ke sisi yang lebih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”berat”.</a:t>
            </a:r>
            <a:endParaRPr sz="2000">
              <a:latin typeface="Georgia"/>
              <a:cs typeface="Georgia"/>
            </a:endParaRPr>
          </a:p>
          <a:p>
            <a:pPr marL="281940" marR="86995" indent="-281940" algn="just">
              <a:lnSpc>
                <a:spcPts val="2039"/>
              </a:lnSpc>
              <a:buAutoNum type="arabicPeriod"/>
              <a:tabLst>
                <a:tab pos="281940" algn="l"/>
              </a:tabLst>
            </a:pPr>
            <a:r>
              <a:rPr sz="2000" spc="-5" dirty="0">
                <a:latin typeface="Georgia"/>
                <a:cs typeface="Georgia"/>
              </a:rPr>
              <a:t>Untuk setiap relasi binary </a:t>
            </a:r>
            <a:r>
              <a:rPr sz="2000" b="1" spc="-5" dirty="0">
                <a:latin typeface="Georgia"/>
                <a:cs typeface="Georgia"/>
              </a:rPr>
              <a:t>1:N</a:t>
            </a:r>
            <a:r>
              <a:rPr sz="2000" spc="-5" dirty="0">
                <a:latin typeface="Georgia"/>
                <a:cs typeface="Georgia"/>
              </a:rPr>
              <a:t>, tentukan mana sisi yang lebih ”berat”. Sisi  dianggap lebih ”berat” timbangannya adalah sisi-N. Tambahkan Primary  Key dari sisi yang ”ringan” ke skema relasi sisi yang lebih</a:t>
            </a:r>
            <a:r>
              <a:rPr sz="2000" spc="2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”berat”.</a:t>
            </a:r>
            <a:endParaRPr sz="2000">
              <a:latin typeface="Georgia"/>
              <a:cs typeface="Georgia"/>
            </a:endParaRPr>
          </a:p>
          <a:p>
            <a:pPr marL="285115" marR="24130" indent="-285115">
              <a:lnSpc>
                <a:spcPts val="2039"/>
              </a:lnSpc>
              <a:buAutoNum type="arabicPeriod"/>
              <a:tabLst>
                <a:tab pos="285115" algn="l"/>
              </a:tabLst>
            </a:pPr>
            <a:r>
              <a:rPr sz="2000" spc="-5" dirty="0">
                <a:latin typeface="Georgia"/>
                <a:cs typeface="Georgia"/>
              </a:rPr>
              <a:t>Untuk setiap relasi binary </a:t>
            </a:r>
            <a:r>
              <a:rPr sz="2000" b="1" spc="-5" dirty="0">
                <a:latin typeface="Georgia"/>
                <a:cs typeface="Georgia"/>
              </a:rPr>
              <a:t>M:N</a:t>
            </a:r>
            <a:r>
              <a:rPr sz="2000" spc="-5" dirty="0">
                <a:latin typeface="Georgia"/>
                <a:cs typeface="Georgia"/>
              </a:rPr>
              <a:t>, </a:t>
            </a:r>
            <a:r>
              <a:rPr sz="2000" b="1" spc="-5" dirty="0">
                <a:latin typeface="Georgia"/>
                <a:cs typeface="Georgia"/>
              </a:rPr>
              <a:t>buatlah </a:t>
            </a:r>
            <a:r>
              <a:rPr sz="2000" b="1" spc="-10" dirty="0">
                <a:latin typeface="Georgia"/>
                <a:cs typeface="Georgia"/>
              </a:rPr>
              <a:t>skema relasi </a:t>
            </a:r>
            <a:r>
              <a:rPr sz="2000" b="1" spc="-5" dirty="0">
                <a:latin typeface="Georgia"/>
                <a:cs typeface="Georgia"/>
              </a:rPr>
              <a:t>baru R </a:t>
            </a:r>
            <a:r>
              <a:rPr sz="2000" spc="-5" dirty="0">
                <a:latin typeface="Georgia"/>
                <a:cs typeface="Georgia"/>
              </a:rPr>
              <a:t>dengan  atribut </a:t>
            </a:r>
            <a:r>
              <a:rPr sz="2000" b="1" spc="-10" dirty="0">
                <a:latin typeface="Georgia"/>
                <a:cs typeface="Georgia"/>
              </a:rPr>
              <a:t>seluruh simple attribute </a:t>
            </a:r>
            <a:r>
              <a:rPr sz="2000" spc="-5" dirty="0">
                <a:latin typeface="Georgia"/>
                <a:cs typeface="Georgia"/>
              </a:rPr>
              <a:t>yang terdapat pada relasi biner  tersebut. Tambahkan </a:t>
            </a:r>
            <a:r>
              <a:rPr sz="2000" b="1" spc="-10" dirty="0">
                <a:latin typeface="Georgia"/>
                <a:cs typeface="Georgia"/>
              </a:rPr>
              <a:t>primary </a:t>
            </a:r>
            <a:r>
              <a:rPr sz="2000" b="1" spc="-5" dirty="0">
                <a:latin typeface="Georgia"/>
                <a:cs typeface="Georgia"/>
              </a:rPr>
              <a:t>key </a:t>
            </a:r>
            <a:r>
              <a:rPr sz="2000" spc="-5" dirty="0">
                <a:latin typeface="Georgia"/>
                <a:cs typeface="Georgia"/>
              </a:rPr>
              <a:t>yang terdapat pada kedua sisi ke  skema relasi R. Kedua </a:t>
            </a:r>
            <a:r>
              <a:rPr sz="2000" b="1" spc="-5" dirty="0">
                <a:latin typeface="Georgia"/>
                <a:cs typeface="Georgia"/>
              </a:rPr>
              <a:t>Foreign Key </a:t>
            </a:r>
            <a:r>
              <a:rPr sz="2000" spc="-5" dirty="0">
                <a:latin typeface="Georgia"/>
                <a:cs typeface="Georgia"/>
              </a:rPr>
              <a:t>yang didapat dari kedua sisi tersebut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digabung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menjadi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satu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membentuk </a:t>
            </a:r>
            <a:r>
              <a:rPr sz="2000" b="1" spc="-10" dirty="0">
                <a:latin typeface="Georgia"/>
                <a:cs typeface="Georgia"/>
              </a:rPr>
              <a:t>Primary </a:t>
            </a:r>
            <a:r>
              <a:rPr sz="2000" b="1" spc="-5" dirty="0">
                <a:latin typeface="Georgia"/>
                <a:cs typeface="Georgia"/>
              </a:rPr>
              <a:t>Key </a:t>
            </a:r>
            <a:r>
              <a:rPr sz="2000" spc="-5" dirty="0">
                <a:latin typeface="Georgia"/>
                <a:cs typeface="Georgia"/>
              </a:rPr>
              <a:t>dari skema relasi</a:t>
            </a:r>
            <a:r>
              <a:rPr sz="2000" spc="2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060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546</Words>
  <Application>Microsoft Macintosh PowerPoint</Application>
  <PresentationFormat>Custom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Georgia</vt:lpstr>
      <vt:lpstr>Times New Roman</vt:lpstr>
      <vt:lpstr>Wingdings</vt:lpstr>
      <vt:lpstr>Office Theme</vt:lpstr>
      <vt:lpstr>RASIO KARDINALITAS</vt:lpstr>
      <vt:lpstr>Relasi dan Rasio Kardinalitas</vt:lpstr>
      <vt:lpstr>Relasi dan Rasio Kardinalitas</vt:lpstr>
      <vt:lpstr>Relasi dan Rasio Kardinalitas</vt:lpstr>
      <vt:lpstr>Relasi dan Rasio Kardinalitas</vt:lpstr>
      <vt:lpstr>Relasi dan Rasio Kardinalitas</vt:lpstr>
      <vt:lpstr>Mapping ke Skema Relasi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Modul 4 Database [Compatibility Mode]</dc:title>
  <dc:creator>zenhadi</dc:creator>
  <cp:lastModifiedBy>Dodik Dermawan</cp:lastModifiedBy>
  <cp:revision>7</cp:revision>
  <dcterms:created xsi:type="dcterms:W3CDTF">2020-10-11T17:09:50Z</dcterms:created>
  <dcterms:modified xsi:type="dcterms:W3CDTF">2020-10-11T17:25:56Z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2020-10-11T00:00:00Z</vt:filetime>
  </property>
</Properties>
</file>