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721"/>
  </p:normalViewPr>
  <p:slideViewPr>
    <p:cSldViewPr snapToGrid="0" snapToObjects="1">
      <p:cViewPr varScale="1">
        <p:scale>
          <a:sx n="115" d="100"/>
          <a:sy n="115" d="100"/>
        </p:scale>
        <p:origin x="4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theme" Target="theme/theme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9/29/2020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9/29/2020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9/29/2020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9/29/2020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9/29/2020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21" Type="http://schemas.openxmlformats.org/officeDocument/2006/relationships/image" Target="../media/image4.png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20" Type="http://schemas.openxmlformats.org/officeDocument/2006/relationships/image" Target="../media/image3.png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2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Relationship Id="rId22" Type="http://schemas.openxmlformats.org/officeDocument/2006/relationships/image" Target="../media/image5.png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580ED-C9C7-CA4D-BDCA-5A3828973B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Tugas</a:t>
            </a:r>
            <a:r>
              <a:rPr lang="en-US" dirty="0"/>
              <a:t> 2 Basis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66F64E-D275-A94B-ABD6-A2B1C61D81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704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07F4F-C4B3-3445-83E8-1982C325C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Tugas</a:t>
            </a:r>
            <a:r>
              <a:rPr lang="en-US" dirty="0"/>
              <a:t> 2 Basis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76425-77E7-4D40-B01D-51B580C2B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Jelaskan</a:t>
            </a:r>
            <a:r>
              <a:rPr lang="en-US" dirty="0"/>
              <a:t> </a:t>
            </a:r>
            <a:r>
              <a:rPr lang="en-US" dirty="0" err="1"/>
              <a:t>perbedaan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spesifik</a:t>
            </a:r>
            <a:r>
              <a:rPr lang="en-US" dirty="0"/>
              <a:t> dan </a:t>
            </a:r>
            <a:r>
              <a:rPr lang="en-US" dirty="0" err="1"/>
              <a:t>berikan</a:t>
            </a:r>
            <a:r>
              <a:rPr lang="en-US" dirty="0"/>
              <a:t> </a:t>
            </a:r>
            <a:r>
              <a:rPr lang="en-US"/>
              <a:t>contoh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DBMS </a:t>
            </a:r>
            <a:r>
              <a:rPr lang="en-US" dirty="0" err="1"/>
              <a:t>berikut</a:t>
            </a:r>
            <a:r>
              <a:rPr lang="en-US" dirty="0"/>
              <a:t> :</a:t>
            </a:r>
          </a:p>
          <a:p>
            <a:pPr marL="457200" indent="-457200">
              <a:buFont typeface="+mj-lt"/>
              <a:buAutoNum type="arabicPeriod"/>
            </a:pPr>
            <a:r>
              <a:rPr lang="en-ID" dirty="0" err="1"/>
              <a:t>Dbase</a:t>
            </a:r>
            <a:endParaRPr lang="en-ID" dirty="0"/>
          </a:p>
          <a:p>
            <a:pPr marL="457200" indent="-457200">
              <a:buFont typeface="+mj-lt"/>
              <a:buAutoNum type="arabicPeriod"/>
            </a:pPr>
            <a:r>
              <a:rPr lang="en-ID" dirty="0"/>
              <a:t>FoxPro</a:t>
            </a:r>
          </a:p>
          <a:p>
            <a:pPr marL="457200" indent="-457200">
              <a:buFont typeface="+mj-lt"/>
              <a:buAutoNum type="arabicPeriod"/>
            </a:pPr>
            <a:r>
              <a:rPr lang="en-ID" dirty="0"/>
              <a:t>MySQL</a:t>
            </a:r>
          </a:p>
          <a:p>
            <a:pPr marL="457200" indent="-457200">
              <a:buFont typeface="+mj-lt"/>
              <a:buAutoNum type="arabicPeriod"/>
            </a:pPr>
            <a:r>
              <a:rPr lang="en-ID" dirty="0"/>
              <a:t>MS Access</a:t>
            </a:r>
          </a:p>
          <a:p>
            <a:pPr marL="457200" indent="-457200">
              <a:buFont typeface="+mj-lt"/>
              <a:buAutoNum type="arabicPeriod"/>
            </a:pPr>
            <a:r>
              <a:rPr lang="en-ID" dirty="0"/>
              <a:t>SQL Server</a:t>
            </a:r>
          </a:p>
          <a:p>
            <a:pPr marL="457200" indent="-457200">
              <a:buFont typeface="+mj-lt"/>
              <a:buAutoNum type="arabicPeriod"/>
            </a:pPr>
            <a:r>
              <a:rPr lang="en-ID" dirty="0"/>
              <a:t>Oracle</a:t>
            </a:r>
          </a:p>
          <a:p>
            <a:pPr marL="457200" indent="-457200">
              <a:buFont typeface="+mj-lt"/>
              <a:buAutoNum type="arabicPeriod"/>
            </a:pPr>
            <a:r>
              <a:rPr lang="en-ID" dirty="0"/>
              <a:t>PostgreSQL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0699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</TotalTime>
  <Words>29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Ion</vt:lpstr>
      <vt:lpstr>Tugas 2 Basis Data</vt:lpstr>
      <vt:lpstr>Tugas 2 Basis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Tugas 2 Basis Data</dc:title>
  <dc:creator>Dodik Dermawan</dc:creator>
  <cp:lastModifiedBy>Unknown User</cp:lastModifiedBy>
  <cp:revision>2</cp:revision>
  <dcterms:created xsi:type="dcterms:W3CDTF">2020-09-28T14:35:54Z</dcterms:created>
  <dcterms:modified xsi:type="dcterms:W3CDTF">2020-09-29T00:29:43Z</dcterms:modified>
</cp:coreProperties>
</file>