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77"/>
    <a:srgbClr val="FF6600"/>
    <a:srgbClr val="FE98E3"/>
    <a:srgbClr val="E84A6C"/>
    <a:srgbClr val="004600"/>
    <a:srgbClr val="EEF6F0"/>
    <a:srgbClr val="52806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929"/>
  </p:normalViewPr>
  <p:slideViewPr>
    <p:cSldViewPr>
      <p:cViewPr varScale="1">
        <p:scale>
          <a:sx n="104" d="100"/>
          <a:sy n="104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2060"/>
            </a:gs>
            <a:gs pos="89000">
              <a:srgbClr val="00B0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D43AEF06-80F3-4217-A9D1-521A6B0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05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5727-29BD-4725-9680-9ED4CA527140}"/>
              </a:ext>
            </a:extLst>
          </p:cNvPr>
          <p:cNvSpPr txBox="1"/>
          <p:nvPr/>
        </p:nvSpPr>
        <p:spPr>
          <a:xfrm>
            <a:off x="6858000" y="4252268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sz="2400" dirty="0"/>
              <a:t>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8502736" y="677576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Atribut Statis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8F408-D305-4CAC-AEC8-A1FB8709D53F}"/>
              </a:ext>
            </a:extLst>
          </p:cNvPr>
          <p:cNvSpPr txBox="1"/>
          <p:nvPr/>
        </p:nvSpPr>
        <p:spPr>
          <a:xfrm>
            <a:off x="914400" y="243512"/>
            <a:ext cx="411480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counter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standar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_y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menaikkan nilai counter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counter++;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dengan parameter x dan y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y;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menaikkan nilai counter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counter++;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 _y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 _x = value; 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 _y = value;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{ 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_x; 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 { 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_y; 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6CE83-62CA-440E-943D-82346C0EF532}"/>
              </a:ext>
            </a:extLst>
          </p:cNvPr>
          <p:cNvSpPr txBox="1"/>
          <p:nvPr/>
        </p:nvSpPr>
        <p:spPr>
          <a:xfrm>
            <a:off x="6400800" y="5638800"/>
            <a:ext cx="4447341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Pada </a:t>
            </a:r>
            <a:r>
              <a:rPr lang="en-US" dirty="0" err="1"/>
              <a:t>saat</a:t>
            </a:r>
            <a:r>
              <a:rPr lang="en-US" dirty="0"/>
              <a:t> a </a:t>
            </a:r>
            <a:r>
              <a:rPr lang="en-US" dirty="0" err="1"/>
              <a:t>dibuat</a:t>
            </a:r>
            <a:r>
              <a:rPr lang="en-US" dirty="0"/>
              <a:t>, counter </a:t>
            </a:r>
            <a:r>
              <a:rPr lang="en-US" dirty="0" err="1"/>
              <a:t>bernilai</a:t>
            </a:r>
            <a:r>
              <a:rPr lang="en-US" dirty="0"/>
              <a:t> 1</a:t>
            </a:r>
          </a:p>
          <a:p>
            <a:r>
              <a:rPr lang="en-US" dirty="0"/>
              <a:t>Pada </a:t>
            </a:r>
            <a:r>
              <a:rPr lang="en-US" dirty="0" err="1"/>
              <a:t>saat</a:t>
            </a:r>
            <a:r>
              <a:rPr lang="en-US" dirty="0"/>
              <a:t> b </a:t>
            </a:r>
            <a:r>
              <a:rPr lang="en-US" dirty="0" err="1"/>
              <a:t>dibuat</a:t>
            </a:r>
            <a:r>
              <a:rPr lang="en-US" dirty="0"/>
              <a:t>, counter </a:t>
            </a:r>
            <a:r>
              <a:rPr lang="en-US" dirty="0" err="1"/>
              <a:t>bernilai</a:t>
            </a:r>
            <a:r>
              <a:rPr lang="en-US" dirty="0"/>
              <a:t> 2</a:t>
            </a:r>
          </a:p>
          <a:p>
            <a:r>
              <a:rPr lang="en-US" dirty="0"/>
              <a:t>Pada </a:t>
            </a:r>
            <a:r>
              <a:rPr lang="en-US" dirty="0" err="1"/>
              <a:t>saat</a:t>
            </a:r>
            <a:r>
              <a:rPr lang="en-US" dirty="0"/>
              <a:t> c </a:t>
            </a:r>
            <a:r>
              <a:rPr lang="en-US" dirty="0" err="1"/>
              <a:t>dibuat</a:t>
            </a:r>
            <a:r>
              <a:rPr lang="en-US" dirty="0"/>
              <a:t>, counter </a:t>
            </a:r>
            <a:r>
              <a:rPr lang="en-US" dirty="0" err="1"/>
              <a:t>bernilai</a:t>
            </a:r>
            <a:r>
              <a:rPr lang="en-US" dirty="0"/>
              <a:t> 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328BD-E7D2-4038-A8BB-AF60F2C2AC7B}"/>
              </a:ext>
            </a:extLst>
          </p:cNvPr>
          <p:cNvSpPr txBox="1"/>
          <p:nvPr/>
        </p:nvSpPr>
        <p:spPr>
          <a:xfrm>
            <a:off x="5457194" y="2362200"/>
            <a:ext cx="609108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pertama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"Pada saat a dibuat, counter bernilai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Point.counter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kedua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"Pada saat b dibuat, counter bernilai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Point.counter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ketiga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"Pada saat c dibuat, counter bernilai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Point.counter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66742-EACC-4E87-BAE2-871B00B9DA15}"/>
              </a:ext>
            </a:extLst>
          </p:cNvPr>
          <p:cNvSpPr txBox="1"/>
          <p:nvPr/>
        </p:nvSpPr>
        <p:spPr>
          <a:xfrm>
            <a:off x="6075575" y="1279231"/>
            <a:ext cx="433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+mn-lt"/>
              </a:rPr>
              <a:t>Atribut khusus yang bisa dibagi ke objek lain</a:t>
            </a:r>
            <a:endParaRPr lang="id-ID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7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9238696" y="897319"/>
            <a:ext cx="83308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Method Statis</a:t>
            </a:r>
            <a:endParaRPr lang="en-US" altLang="id-ID" sz="2000" dirty="0"/>
          </a:p>
          <a:p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52FE5-BE39-4B50-80EC-0F11413C838C}"/>
              </a:ext>
            </a:extLst>
          </p:cNvPr>
          <p:cNvSpPr txBox="1"/>
          <p:nvPr/>
        </p:nvSpPr>
        <p:spPr>
          <a:xfrm>
            <a:off x="990600" y="933777"/>
            <a:ext cx="6091084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-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intDiv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%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+ 3.0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Arithmetic.add(10.0, 3.0)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'10.0 - 3.0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Arithmetic.subtract(10.0, 3.0)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* 3.0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Arithmetic.mul(10.0, 3.0)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/ 3.0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Arithmetic.div(10.0, 3.0)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 ~/ 3   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Arithmetic.intDiv(10, 3)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'10 % 3     =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Arithmetic.mod(10, 3)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150C9-1C80-4427-A6B3-0B78C721A9FF}"/>
              </a:ext>
            </a:extLst>
          </p:cNvPr>
          <p:cNvSpPr txBox="1"/>
          <p:nvPr/>
        </p:nvSpPr>
        <p:spPr>
          <a:xfrm>
            <a:off x="7772400" y="3657600"/>
            <a:ext cx="3720508" cy="1569660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10.0 + 3.0 = 13.0</a:t>
            </a:r>
          </a:p>
          <a:p>
            <a:r>
              <a:rPr lang="id-ID" dirty="0"/>
              <a:t>10.0 - 3.0 = 7.0</a:t>
            </a:r>
          </a:p>
          <a:p>
            <a:r>
              <a:rPr lang="id-ID" dirty="0"/>
              <a:t>10.0 * 3.0 = 30.0</a:t>
            </a:r>
          </a:p>
          <a:p>
            <a:r>
              <a:rPr lang="id-ID" dirty="0"/>
              <a:t>10.0 / 3.0 = 3.3333333333333335</a:t>
            </a:r>
          </a:p>
          <a:p>
            <a:r>
              <a:rPr lang="id-ID" dirty="0"/>
              <a:t>10 ~/ 3    = 3</a:t>
            </a:r>
          </a:p>
          <a:p>
            <a:r>
              <a:rPr lang="id-ID" dirty="0"/>
              <a:t>10 % 3     = 1</a:t>
            </a:r>
          </a:p>
        </p:txBody>
      </p:sp>
    </p:spTree>
    <p:extLst>
      <p:ext uri="{BB962C8B-B14F-4D97-AF65-F5344CB8AC3E}">
        <p14:creationId xmlns:p14="http://schemas.microsoft.com/office/powerpoint/2010/main" val="260894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50845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Inheritance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1C31F-F80A-463D-A8FD-830F68E79933}"/>
              </a:ext>
            </a:extLst>
          </p:cNvPr>
          <p:cNvSpPr txBox="1"/>
          <p:nvPr/>
        </p:nvSpPr>
        <p:spPr>
          <a:xfrm>
            <a:off x="1143000" y="1578745"/>
            <a:ext cx="6091084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'Metode m1() milik kelas Parent'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'Metode m2() milik kelas Child'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Child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Child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obj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m1()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obj.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obj.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A587C-A64C-44DA-B432-9681E6EB3ECA}"/>
              </a:ext>
            </a:extLst>
          </p:cNvPr>
          <p:cNvSpPr txBox="1"/>
          <p:nvPr/>
        </p:nvSpPr>
        <p:spPr>
          <a:xfrm>
            <a:off x="8001000" y="4572000"/>
            <a:ext cx="36576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Metode m1() milik kelas Parent</a:t>
            </a:r>
          </a:p>
          <a:p>
            <a:r>
              <a:rPr lang="id-ID" dirty="0"/>
              <a:t>Metode m2() milik kelas Child</a:t>
            </a:r>
          </a:p>
        </p:txBody>
      </p:sp>
    </p:spTree>
    <p:extLst>
      <p:ext uri="{BB962C8B-B14F-4D97-AF65-F5344CB8AC3E}">
        <p14:creationId xmlns:p14="http://schemas.microsoft.com/office/powerpoint/2010/main" val="42807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50845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Class</a:t>
            </a:r>
            <a:endParaRPr lang="en-US" altLang="id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1818-4859-4E11-80D3-DCA42BA9B61A}"/>
              </a:ext>
            </a:extLst>
          </p:cNvPr>
          <p:cNvSpPr txBox="1"/>
          <p:nvPr/>
        </p:nvSpPr>
        <p:spPr>
          <a:xfrm>
            <a:off x="1752600" y="1871816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mengakses atribut Point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a.x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a.y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03BA-DA91-4310-ACD1-26FCB9E6440D}"/>
              </a:ext>
            </a:extLst>
          </p:cNvPr>
          <p:cNvSpPr txBox="1"/>
          <p:nvPr/>
        </p:nvSpPr>
        <p:spPr>
          <a:xfrm>
            <a:off x="5105400" y="6324599"/>
            <a:ext cx="4520847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t-IT" dirty="0"/>
              <a:t>Titik a terletak di koordinat (2, 3)</a:t>
            </a:r>
          </a:p>
        </p:txBody>
      </p:sp>
    </p:spTree>
    <p:extLst>
      <p:ext uri="{BB962C8B-B14F-4D97-AF65-F5344CB8AC3E}">
        <p14:creationId xmlns:p14="http://schemas.microsoft.com/office/powerpoint/2010/main" val="257471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50845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Method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77698-3529-4A25-8F72-15FDE021E3D0}"/>
              </a:ext>
            </a:extLst>
          </p:cNvPr>
          <p:cNvSpPr txBox="1"/>
          <p:nvPr/>
        </p:nvSpPr>
        <p:spPr>
          <a:xfrm>
            <a:off x="1143000" y="1328896"/>
            <a:ext cx="6096000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 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xValue,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yValue)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 = xValue;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y = yValue;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52B2D-A071-4F1A-AD40-00C9087CF566}"/>
              </a:ext>
            </a:extLst>
          </p:cNvPr>
          <p:cNvSpPr txBox="1"/>
          <p:nvPr/>
        </p:nvSpPr>
        <p:spPr>
          <a:xfrm>
            <a:off x="7454547" y="6037878"/>
            <a:ext cx="43434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t-IT" dirty="0"/>
              <a:t>Titik a terletak di koordinat (2, 3)</a:t>
            </a:r>
          </a:p>
        </p:txBody>
      </p:sp>
    </p:spTree>
    <p:extLst>
      <p:ext uri="{BB962C8B-B14F-4D97-AF65-F5344CB8AC3E}">
        <p14:creationId xmlns:p14="http://schemas.microsoft.com/office/powerpoint/2010/main" val="103420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9677400" y="650845"/>
            <a:ext cx="19924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Constructor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3035C-38D4-438B-954D-C278EF2633DE}"/>
              </a:ext>
            </a:extLst>
          </p:cNvPr>
          <p:cNvSpPr txBox="1"/>
          <p:nvPr/>
        </p:nvSpPr>
        <p:spPr>
          <a:xfrm>
            <a:off x="1066800" y="66322"/>
            <a:ext cx="5486400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sebelum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'Sebelum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setelah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86D35-30B5-4FC4-9867-4C19FD6379BC}"/>
              </a:ext>
            </a:extLst>
          </p:cNvPr>
          <p:cNvSpPr txBox="1"/>
          <p:nvPr/>
        </p:nvSpPr>
        <p:spPr>
          <a:xfrm>
            <a:off x="7684911" y="4883716"/>
            <a:ext cx="41910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Sebelum diubah:</a:t>
            </a:r>
          </a:p>
          <a:p>
            <a:r>
              <a:rPr lang="de-DE" dirty="0"/>
              <a:t>Titik a terletak di koordinat (2, 3)</a:t>
            </a:r>
          </a:p>
          <a:p>
            <a:br>
              <a:rPr lang="de-DE" dirty="0"/>
            </a:br>
            <a:r>
              <a:rPr lang="de-DE" dirty="0"/>
              <a:t>Setelah diubah:</a:t>
            </a:r>
          </a:p>
          <a:p>
            <a:r>
              <a:rPr lang="de-DE" dirty="0"/>
              <a:t>Titik a terletak di koordinat (4, 5)</a:t>
            </a:r>
          </a:p>
        </p:txBody>
      </p:sp>
    </p:spTree>
    <p:extLst>
      <p:ext uri="{BB962C8B-B14F-4D97-AF65-F5344CB8AC3E}">
        <p14:creationId xmlns:p14="http://schemas.microsoft.com/office/powerpoint/2010/main" val="162968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26748-9F96-458C-A10D-D82155A6105A}"/>
              </a:ext>
            </a:extLst>
          </p:cNvPr>
          <p:cNvSpPr txBox="1"/>
          <p:nvPr/>
        </p:nvSpPr>
        <p:spPr>
          <a:xfrm>
            <a:off x="914400" y="335845"/>
            <a:ext cx="60960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.x,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.y});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(x: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sebelum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'Sebelum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setelah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E2D43-D43F-43B0-9409-E55F2B89DDFB}"/>
              </a:ext>
            </a:extLst>
          </p:cNvPr>
          <p:cNvSpPr txBox="1"/>
          <p:nvPr/>
        </p:nvSpPr>
        <p:spPr>
          <a:xfrm>
            <a:off x="7239000" y="4191000"/>
            <a:ext cx="47244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Sebelum diubah:</a:t>
            </a:r>
          </a:p>
          <a:p>
            <a:r>
              <a:rPr lang="de-DE" dirty="0"/>
              <a:t>Titik a terletak di koordinat (2, null)</a:t>
            </a:r>
          </a:p>
          <a:p>
            <a:br>
              <a:rPr lang="de-DE" dirty="0"/>
            </a:br>
            <a:r>
              <a:rPr lang="de-DE" dirty="0"/>
              <a:t>Setelah diubah:</a:t>
            </a:r>
          </a:p>
          <a:p>
            <a:r>
              <a:rPr lang="de-DE" dirty="0"/>
              <a:t>Titik a terletak di koordinat (4, 5)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8D0680-D29D-4447-9AD0-C669255C3FAB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0" y="530423"/>
            <a:ext cx="36064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altLang="id-ID" sz="2000" dirty="0"/>
              <a:t>Constructor</a:t>
            </a:r>
          </a:p>
          <a:p>
            <a:pPr algn="r"/>
            <a:r>
              <a:rPr lang="id-ID" altLang="id-ID" sz="2000" i="1" dirty="0"/>
              <a:t>(parameter opsional</a:t>
            </a:r>
            <a:br>
              <a:rPr lang="id-ID" altLang="id-ID" sz="2000" i="1" dirty="0"/>
            </a:br>
            <a:r>
              <a:rPr lang="id-ID" altLang="id-ID" sz="2000" i="1" dirty="0"/>
              <a:t>berdasar nama)</a:t>
            </a:r>
            <a:endParaRPr lang="en-US" altLang="id-ID" sz="2000" i="1" dirty="0"/>
          </a:p>
        </p:txBody>
      </p:sp>
    </p:spTree>
    <p:extLst>
      <p:ext uri="{BB962C8B-B14F-4D97-AF65-F5344CB8AC3E}">
        <p14:creationId xmlns:p14="http://schemas.microsoft.com/office/powerpoint/2010/main" val="42278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8023365" y="914400"/>
            <a:ext cx="360644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altLang="id-ID" sz="2000" dirty="0"/>
              <a:t>Constructor</a:t>
            </a:r>
          </a:p>
          <a:p>
            <a:pPr algn="r"/>
            <a:r>
              <a:rPr lang="id-ID" altLang="id-ID" sz="1800" i="1" dirty="0"/>
              <a:t>(parameter opsional berdasar posisi/urutan)</a:t>
            </a:r>
            <a:endParaRPr lang="en-US" altLang="id-ID" sz="1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0C82-C68D-4EE8-B3BE-C6224751FB00}"/>
              </a:ext>
            </a:extLst>
          </p:cNvPr>
          <p:cNvSpPr txBox="1"/>
          <p:nvPr/>
        </p:nvSpPr>
        <p:spPr>
          <a:xfrm>
            <a:off x="1066800" y="335845"/>
            <a:ext cx="60960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.x,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.y]);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sebelum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'Sebelum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setelah diubah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 diubah:'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6EFAE-43F2-4BDD-9C0C-215479D0E6D5}"/>
              </a:ext>
            </a:extLst>
          </p:cNvPr>
          <p:cNvSpPr txBox="1"/>
          <p:nvPr/>
        </p:nvSpPr>
        <p:spPr>
          <a:xfrm>
            <a:off x="6905966" y="3657600"/>
            <a:ext cx="4730773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Sebelum diubah:</a:t>
            </a:r>
          </a:p>
          <a:p>
            <a:r>
              <a:rPr lang="de-DE" dirty="0"/>
              <a:t>Titik a terletak di koordinat (2, null)</a:t>
            </a:r>
          </a:p>
          <a:p>
            <a:br>
              <a:rPr lang="de-DE" dirty="0"/>
            </a:br>
            <a:r>
              <a:rPr lang="de-DE" dirty="0"/>
              <a:t>Setelah diubah:</a:t>
            </a:r>
          </a:p>
          <a:p>
            <a:r>
              <a:rPr lang="de-DE" dirty="0"/>
              <a:t>Titik a terletak di koordinat (4, 5)</a:t>
            </a:r>
          </a:p>
        </p:txBody>
      </p:sp>
    </p:spTree>
    <p:extLst>
      <p:ext uri="{BB962C8B-B14F-4D97-AF65-F5344CB8AC3E}">
        <p14:creationId xmlns:p14="http://schemas.microsoft.com/office/powerpoint/2010/main" val="41357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0" y="899755"/>
            <a:ext cx="368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altLang="id-ID" sz="2000" dirty="0"/>
              <a:t>Constructor</a:t>
            </a:r>
          </a:p>
          <a:p>
            <a:pPr algn="r"/>
            <a:r>
              <a:rPr lang="id-ID" altLang="id-ID" sz="1600" i="1" dirty="0"/>
              <a:t>(dengan nama tertentu)</a:t>
            </a:r>
            <a:endParaRPr lang="en-US" altLang="id-ID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26DB1-CDDD-42D4-BC1B-CAED2726FC76}"/>
              </a:ext>
            </a:extLst>
          </p:cNvPr>
          <p:cNvSpPr txBox="1"/>
          <p:nvPr/>
        </p:nvSpPr>
        <p:spPr>
          <a:xfrm>
            <a:off x="1069259" y="688568"/>
            <a:ext cx="6091084" cy="60170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standar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 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y 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dengan parameter x dan y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 = 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.y = 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dua variabel bertipe Point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 menggunakan konstruktor standar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 menggunakan konstruktor bernama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Nilai x dan y dari objek a dan b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b terletak di koordinat (${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b.x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id-ID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878CC-D069-4703-AD9D-095FD240A92D}"/>
              </a:ext>
            </a:extLst>
          </p:cNvPr>
          <p:cNvSpPr txBox="1"/>
          <p:nvPr/>
        </p:nvSpPr>
        <p:spPr>
          <a:xfrm>
            <a:off x="7420810" y="5553328"/>
            <a:ext cx="4253448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Titik a terletak di koordinat (0, 0)</a:t>
            </a:r>
          </a:p>
          <a:p>
            <a:r>
              <a:rPr lang="de-DE" dirty="0"/>
              <a:t>Titik b terletak di koordinat (2, 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2C0A8-B6A6-4D00-88B4-17E5A7DB6588}"/>
              </a:ext>
            </a:extLst>
          </p:cNvPr>
          <p:cNvSpPr txBox="1"/>
          <p:nvPr/>
        </p:nvSpPr>
        <p:spPr>
          <a:xfrm>
            <a:off x="7537208" y="1939879"/>
            <a:ext cx="43387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+mn-lt"/>
              </a:rPr>
              <a:t>Dart tidak mendukung </a:t>
            </a:r>
            <a:r>
              <a:rPr lang="id-ID" sz="1400" i="1" dirty="0">
                <a:latin typeface="+mn-lt"/>
              </a:rPr>
              <a:t>function overloading </a:t>
            </a:r>
            <a:r>
              <a:rPr lang="id-ID" sz="1400" dirty="0">
                <a:latin typeface="+mn-lt"/>
              </a:rPr>
              <a:t>(membuat fungsi sama  tapi parameter berbeda), berlaku juga untuk metode dan konstruktor.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+mn-lt"/>
              </a:rPr>
              <a:t>Dart memiliki fitur membuat </a:t>
            </a:r>
            <a:r>
              <a:rPr lang="id-ID" sz="1400" dirty="0">
                <a:solidFill>
                  <a:srgbClr val="FF0000"/>
                </a:solidFill>
                <a:latin typeface="+mn-lt"/>
              </a:rPr>
              <a:t>konstruktor dengan nama tertentu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D40A7-FE70-4F62-A4CC-3301DD6B7C69}"/>
              </a:ext>
            </a:extLst>
          </p:cNvPr>
          <p:cNvSpPr txBox="1"/>
          <p:nvPr/>
        </p:nvSpPr>
        <p:spPr>
          <a:xfrm>
            <a:off x="7588868" y="3361882"/>
            <a:ext cx="4085390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namaKelas.namaKonstruktor (daftaParameter)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konstruktor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0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9267724" y="693501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Setter - Getter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F1D6-3FD0-4142-851A-C0306B884B2F}"/>
              </a:ext>
            </a:extLst>
          </p:cNvPr>
          <p:cNvSpPr txBox="1"/>
          <p:nvPr/>
        </p:nvSpPr>
        <p:spPr>
          <a:xfrm>
            <a:off x="1192491" y="474686"/>
            <a:ext cx="394178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standar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</a:t>
            </a:r>
            <a:r>
              <a:rPr lang="id-ID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dengan parameter x dan y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setter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value;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value;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getter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_x;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_y;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9B77-6B58-4C06-A14C-538CE5B39706}"/>
              </a:ext>
            </a:extLst>
          </p:cNvPr>
          <p:cNvSpPr txBox="1"/>
          <p:nvPr/>
        </p:nvSpPr>
        <p:spPr>
          <a:xfrm>
            <a:off x="6733342" y="5638800"/>
            <a:ext cx="4218039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t-IT" dirty="0"/>
              <a:t>Titik a terletak di koordinat (2, 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DB695-AAFA-407C-A31B-DC13DA34C4CA}"/>
              </a:ext>
            </a:extLst>
          </p:cNvPr>
          <p:cNvSpPr txBox="1"/>
          <p:nvPr/>
        </p:nvSpPr>
        <p:spPr>
          <a:xfrm>
            <a:off x="6061061" y="1288447"/>
            <a:ext cx="55626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setter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a.x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a.y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getter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2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OOP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831F5-D3EE-417F-A868-C17C62B6458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50845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Setter - Getter</a:t>
            </a:r>
            <a:endParaRPr lang="en-US" alt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E80BA-3D0B-435B-95E4-9187BA3CAFD6}"/>
              </a:ext>
            </a:extLst>
          </p:cNvPr>
          <p:cNvSpPr txBox="1"/>
          <p:nvPr/>
        </p:nvSpPr>
        <p:spPr>
          <a:xfrm>
            <a:off x="1295400" y="1025555"/>
            <a:ext cx="4095133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_y;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standar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konstruktor dengan parameter x dan y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metode lain  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_x = 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_y = y;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=&gt; _x = value;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=&gt; _y = value;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_x;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_y;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CD62-57E5-4233-8678-66324D08C807}"/>
              </a:ext>
            </a:extLst>
          </p:cNvPr>
          <p:cNvSpPr txBox="1"/>
          <p:nvPr/>
        </p:nvSpPr>
        <p:spPr>
          <a:xfrm>
            <a:off x="6416964" y="5734698"/>
            <a:ext cx="4350774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t-IT" dirty="0"/>
              <a:t>Titik a terletak di koordinat (2, 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461FA-6C0E-4704-A853-95133B3BCE38}"/>
              </a:ext>
            </a:extLst>
          </p:cNvPr>
          <p:cNvSpPr txBox="1"/>
          <p:nvPr/>
        </p:nvSpPr>
        <p:spPr>
          <a:xfrm>
            <a:off x="6248400" y="2516909"/>
            <a:ext cx="5209116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mendeklarasikan variabel bertipe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objek dari kelas Point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setter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a.x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a.y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getter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'Titik a terletak di koordinat (${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E46D-F102-426B-ABF1-DE55955F8A63}"/>
              </a:ext>
            </a:extLst>
          </p:cNvPr>
          <p:cNvSpPr txBox="1"/>
          <p:nvPr/>
        </p:nvSpPr>
        <p:spPr>
          <a:xfrm>
            <a:off x="6064577" y="982676"/>
            <a:ext cx="433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i="1" dirty="0">
                <a:latin typeface="+mn-lt"/>
              </a:rPr>
              <a:t>Acces Modifier</a:t>
            </a:r>
            <a:r>
              <a:rPr lang="id-ID" sz="1600" dirty="0">
                <a:latin typeface="+mn-lt"/>
              </a:rPr>
              <a:t> Dart memiliki fitur membuat </a:t>
            </a:r>
            <a:r>
              <a:rPr lang="id-ID" sz="1600" dirty="0">
                <a:solidFill>
                  <a:srgbClr val="FF0000"/>
                </a:solidFill>
                <a:latin typeface="+mn-lt"/>
              </a:rPr>
              <a:t>public </a:t>
            </a:r>
            <a:r>
              <a:rPr 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dan </a:t>
            </a:r>
            <a:r>
              <a:rPr lang="id-ID" sz="1600" dirty="0">
                <a:solidFill>
                  <a:srgbClr val="FF0000"/>
                </a:solidFill>
                <a:latin typeface="+mn-lt"/>
              </a:rPr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Semua atribut dan method yang diawali </a:t>
            </a:r>
            <a:r>
              <a:rPr lang="id-ID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underscore</a:t>
            </a:r>
            <a:r>
              <a:rPr 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(_) bersifat </a:t>
            </a:r>
            <a:r>
              <a:rPr lang="id-ID" sz="1600" dirty="0">
                <a:solidFill>
                  <a:srgbClr val="FF0000"/>
                </a:solidFill>
                <a:latin typeface="+mn-lt"/>
              </a:rPr>
              <a:t>private</a:t>
            </a:r>
            <a:endParaRPr lang="id-ID" sz="1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6438661"/>
      </p:ext>
    </p:extLst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3559</TotalTime>
  <Words>2686</Words>
  <Application>Microsoft Office PowerPoint</Application>
  <PresentationFormat>Widescreen</PresentationFormat>
  <Paragraphs>376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Zona Editor</cp:lastModifiedBy>
  <cp:revision>510</cp:revision>
  <cp:lastPrinted>1601-01-01T00:00:00Z</cp:lastPrinted>
  <dcterms:created xsi:type="dcterms:W3CDTF">2006-07-07T07:53:10Z</dcterms:created>
  <dcterms:modified xsi:type="dcterms:W3CDTF">2020-10-08T01:20:04Z</dcterms:modified>
</cp:coreProperties>
</file>