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6" r:id="rId2"/>
    <p:sldId id="435" r:id="rId3"/>
    <p:sldId id="453" r:id="rId4"/>
    <p:sldId id="437" r:id="rId5"/>
    <p:sldId id="454" r:id="rId6"/>
    <p:sldId id="455" r:id="rId7"/>
    <p:sldId id="458" r:id="rId8"/>
    <p:sldId id="456" r:id="rId9"/>
    <p:sldId id="438" r:id="rId10"/>
    <p:sldId id="439" r:id="rId11"/>
    <p:sldId id="440" r:id="rId12"/>
    <p:sldId id="460" r:id="rId13"/>
    <p:sldId id="459" r:id="rId14"/>
    <p:sldId id="441" r:id="rId15"/>
    <p:sldId id="442" r:id="rId16"/>
    <p:sldId id="443" r:id="rId17"/>
    <p:sldId id="445" r:id="rId18"/>
    <p:sldId id="452" r:id="rId19"/>
    <p:sldId id="447" r:id="rId20"/>
    <p:sldId id="448" r:id="rId21"/>
    <p:sldId id="449" r:id="rId22"/>
    <p:sldId id="450" r:id="rId23"/>
    <p:sldId id="451" r:id="rId24"/>
    <p:sldId id="457" r:id="rId25"/>
  </p:sldIdLst>
  <p:sldSz cx="12192000" cy="6858000"/>
  <p:notesSz cx="6858000" cy="9144000"/>
  <p:defaultTextStyle>
    <a:defPPr>
      <a:defRPr lang="en-GB"/>
    </a:defPPr>
    <a:lvl1pPr algn="l" rtl="0" eaLnBrk="0" fontAlgn="base" hangingPunct="0">
      <a:spcBef>
        <a:spcPct val="0"/>
      </a:spcBef>
      <a:spcAft>
        <a:spcPct val="0"/>
      </a:spcAft>
      <a:defRPr sz="28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8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8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8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800" kern="1200">
        <a:solidFill>
          <a:schemeClr val="tx1"/>
        </a:solidFill>
        <a:latin typeface="Times New Roman" pitchFamily="18" charset="0"/>
        <a:ea typeface="+mn-ea"/>
        <a:cs typeface="+mn-cs"/>
      </a:defRPr>
    </a:lvl5pPr>
    <a:lvl6pPr marL="2286000" algn="l" defTabSz="914400" rtl="0" eaLnBrk="1" latinLnBrk="0" hangingPunct="1">
      <a:defRPr sz="2800" kern="1200">
        <a:solidFill>
          <a:schemeClr val="tx1"/>
        </a:solidFill>
        <a:latin typeface="Times New Roman" pitchFamily="18" charset="0"/>
        <a:ea typeface="+mn-ea"/>
        <a:cs typeface="+mn-cs"/>
      </a:defRPr>
    </a:lvl6pPr>
    <a:lvl7pPr marL="2743200" algn="l" defTabSz="914400" rtl="0" eaLnBrk="1" latinLnBrk="0" hangingPunct="1">
      <a:defRPr sz="2800" kern="1200">
        <a:solidFill>
          <a:schemeClr val="tx1"/>
        </a:solidFill>
        <a:latin typeface="Times New Roman" pitchFamily="18" charset="0"/>
        <a:ea typeface="+mn-ea"/>
        <a:cs typeface="+mn-cs"/>
      </a:defRPr>
    </a:lvl7pPr>
    <a:lvl8pPr marL="3200400" algn="l" defTabSz="914400" rtl="0" eaLnBrk="1" latinLnBrk="0" hangingPunct="1">
      <a:defRPr sz="2800" kern="1200">
        <a:solidFill>
          <a:schemeClr val="tx1"/>
        </a:solidFill>
        <a:latin typeface="Times New Roman" pitchFamily="18" charset="0"/>
        <a:ea typeface="+mn-ea"/>
        <a:cs typeface="+mn-cs"/>
      </a:defRPr>
    </a:lvl8pPr>
    <a:lvl9pPr marL="3657600" algn="l" defTabSz="914400" rtl="0" eaLnBrk="1" latinLnBrk="0" hangingPunct="1">
      <a:defRPr sz="28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9D0D7"/>
    <a:srgbClr val="063F6E"/>
    <a:srgbClr val="08599D"/>
    <a:srgbClr val="07599D"/>
    <a:srgbClr val="4C6B8E"/>
    <a:srgbClr val="961690"/>
    <a:srgbClr val="B1D1D7"/>
    <a:srgbClr val="FF3300"/>
    <a:srgbClr val="5214CE"/>
    <a:srgbClr val="5E0CD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456" autoAdjust="0"/>
    <p:restoredTop sz="90929"/>
  </p:normalViewPr>
  <p:slideViewPr>
    <p:cSldViewPr>
      <p:cViewPr varScale="1">
        <p:scale>
          <a:sx n="69" d="100"/>
          <a:sy n="69" d="100"/>
        </p:scale>
        <p:origin x="1026" y="78"/>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432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vl1pPr>
          </a:lstStyle>
          <a:p>
            <a:pPr>
              <a:defRPr/>
            </a:pPr>
            <a:endParaRPr lang="en-GB"/>
          </a:p>
        </p:txBody>
      </p:sp>
      <p:sp>
        <p:nvSpPr>
          <p:cNvPr id="184323"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endParaRPr lang="en-GB"/>
          </a:p>
        </p:txBody>
      </p:sp>
      <p:sp>
        <p:nvSpPr>
          <p:cNvPr id="28676"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84325"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184326"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vl1pPr>
          </a:lstStyle>
          <a:p>
            <a:pPr>
              <a:defRPr/>
            </a:pPr>
            <a:endParaRPr lang="en-GB"/>
          </a:p>
        </p:txBody>
      </p:sp>
      <p:sp>
        <p:nvSpPr>
          <p:cNvPr id="184327"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smtClean="0"/>
            </a:lvl1pPr>
          </a:lstStyle>
          <a:p>
            <a:pPr>
              <a:defRPr/>
            </a:pPr>
            <a:fld id="{C0549320-58E5-4025-BBC8-FB66EB80EE29}" type="slidenum">
              <a:rPr lang="en-GB" altLang="en-US"/>
              <a:pPr>
                <a:defRPr/>
              </a:pPr>
              <a:t>‹#›</a:t>
            </a:fld>
            <a:endParaRPr lang="en-GB" altLang="en-US"/>
          </a:p>
        </p:txBody>
      </p:sp>
    </p:spTree>
    <p:extLst>
      <p:ext uri="{BB962C8B-B14F-4D97-AF65-F5344CB8AC3E}">
        <p14:creationId xmlns:p14="http://schemas.microsoft.com/office/powerpoint/2010/main" val="156625558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0549320-58E5-4025-BBC8-FB66EB80EE29}" type="slidenum">
              <a:rPr lang="en-GB" altLang="en-US" smtClean="0"/>
              <a:pPr>
                <a:defRPr/>
              </a:pPr>
              <a:t>1</a:t>
            </a:fld>
            <a:endParaRPr lang="en-GB" altLang="en-US"/>
          </a:p>
        </p:txBody>
      </p:sp>
    </p:spTree>
    <p:extLst>
      <p:ext uri="{BB962C8B-B14F-4D97-AF65-F5344CB8AC3E}">
        <p14:creationId xmlns:p14="http://schemas.microsoft.com/office/powerpoint/2010/main" val="36196523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8175658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0"/>
          <p:cNvSpPr>
            <a:spLocks noGrp="1" noChangeArrowheads="1"/>
          </p:cNvSpPr>
          <p:nvPr>
            <p:ph type="dt" sz="half" idx="10"/>
          </p:nvPr>
        </p:nvSpPr>
        <p:spPr>
          <a:ln/>
        </p:spPr>
        <p:txBody>
          <a:bodyPr/>
          <a:lstStyle>
            <a:lvl1pPr>
              <a:defRPr/>
            </a:lvl1pPr>
          </a:lstStyle>
          <a:p>
            <a:pPr>
              <a:defRPr/>
            </a:pPr>
            <a:endParaRPr lang="en-GB"/>
          </a:p>
        </p:txBody>
      </p:sp>
      <p:sp>
        <p:nvSpPr>
          <p:cNvPr id="5" name="Rectangle 11"/>
          <p:cNvSpPr>
            <a:spLocks noGrp="1" noChangeArrowheads="1"/>
          </p:cNvSpPr>
          <p:nvPr>
            <p:ph type="ftr" sz="quarter" idx="11"/>
          </p:nvPr>
        </p:nvSpPr>
        <p:spPr>
          <a:ln/>
        </p:spPr>
        <p:txBody>
          <a:bodyPr/>
          <a:lstStyle>
            <a:lvl1pPr>
              <a:defRPr/>
            </a:lvl1pPr>
          </a:lstStyle>
          <a:p>
            <a:pPr>
              <a:defRPr/>
            </a:pPr>
            <a:endParaRPr lang="en-GB"/>
          </a:p>
        </p:txBody>
      </p:sp>
      <p:sp>
        <p:nvSpPr>
          <p:cNvPr id="6" name="Rectangle 12"/>
          <p:cNvSpPr>
            <a:spLocks noGrp="1" noChangeArrowheads="1"/>
          </p:cNvSpPr>
          <p:nvPr>
            <p:ph type="sldNum" sz="quarter" idx="12"/>
          </p:nvPr>
        </p:nvSpPr>
        <p:spPr>
          <a:ln/>
        </p:spPr>
        <p:txBody>
          <a:bodyPr/>
          <a:lstStyle>
            <a:lvl1pPr>
              <a:defRPr/>
            </a:lvl1pPr>
          </a:lstStyle>
          <a:p>
            <a:pPr>
              <a:defRPr/>
            </a:pPr>
            <a:fld id="{CD299790-F277-4EE3-9AFC-BAF85D50DA32}" type="slidenum">
              <a:rPr lang="en-GB" altLang="en-US"/>
              <a:pPr>
                <a:defRPr/>
              </a:pPr>
              <a:t>‹#›</a:t>
            </a:fld>
            <a:endParaRPr lang="en-GB" altLang="en-US"/>
          </a:p>
        </p:txBody>
      </p:sp>
    </p:spTree>
    <p:extLst>
      <p:ext uri="{BB962C8B-B14F-4D97-AF65-F5344CB8AC3E}">
        <p14:creationId xmlns:p14="http://schemas.microsoft.com/office/powerpoint/2010/main" val="3161982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848600" y="320676"/>
            <a:ext cx="1538883" cy="57753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04800" y="320676"/>
            <a:ext cx="7340600" cy="57753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0"/>
          <p:cNvSpPr>
            <a:spLocks noGrp="1" noChangeArrowheads="1"/>
          </p:cNvSpPr>
          <p:nvPr>
            <p:ph type="dt" sz="half" idx="10"/>
          </p:nvPr>
        </p:nvSpPr>
        <p:spPr>
          <a:ln/>
        </p:spPr>
        <p:txBody>
          <a:bodyPr/>
          <a:lstStyle>
            <a:lvl1pPr>
              <a:defRPr/>
            </a:lvl1pPr>
          </a:lstStyle>
          <a:p>
            <a:pPr>
              <a:defRPr/>
            </a:pPr>
            <a:endParaRPr lang="en-GB"/>
          </a:p>
        </p:txBody>
      </p:sp>
      <p:sp>
        <p:nvSpPr>
          <p:cNvPr id="5" name="Rectangle 11"/>
          <p:cNvSpPr>
            <a:spLocks noGrp="1" noChangeArrowheads="1"/>
          </p:cNvSpPr>
          <p:nvPr>
            <p:ph type="ftr" sz="quarter" idx="11"/>
          </p:nvPr>
        </p:nvSpPr>
        <p:spPr>
          <a:ln/>
        </p:spPr>
        <p:txBody>
          <a:bodyPr/>
          <a:lstStyle>
            <a:lvl1pPr>
              <a:defRPr/>
            </a:lvl1pPr>
          </a:lstStyle>
          <a:p>
            <a:pPr>
              <a:defRPr/>
            </a:pPr>
            <a:endParaRPr lang="en-GB"/>
          </a:p>
        </p:txBody>
      </p:sp>
      <p:sp>
        <p:nvSpPr>
          <p:cNvPr id="6" name="Rectangle 12"/>
          <p:cNvSpPr>
            <a:spLocks noGrp="1" noChangeArrowheads="1"/>
          </p:cNvSpPr>
          <p:nvPr>
            <p:ph type="sldNum" sz="quarter" idx="12"/>
          </p:nvPr>
        </p:nvSpPr>
        <p:spPr>
          <a:ln/>
        </p:spPr>
        <p:txBody>
          <a:bodyPr/>
          <a:lstStyle>
            <a:lvl1pPr>
              <a:defRPr/>
            </a:lvl1pPr>
          </a:lstStyle>
          <a:p>
            <a:pPr>
              <a:defRPr/>
            </a:pPr>
            <a:fld id="{14AD72F7-A7B7-4881-8A32-16541D49DD32}" type="slidenum">
              <a:rPr lang="en-GB" altLang="en-US"/>
              <a:pPr>
                <a:defRPr/>
              </a:pPr>
              <a:t>‹#›</a:t>
            </a:fld>
            <a:endParaRPr lang="en-GB" altLang="en-US"/>
          </a:p>
        </p:txBody>
      </p:sp>
    </p:spTree>
    <p:extLst>
      <p:ext uri="{BB962C8B-B14F-4D97-AF65-F5344CB8AC3E}">
        <p14:creationId xmlns:p14="http://schemas.microsoft.com/office/powerpoint/2010/main" val="29961705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304800" y="983160"/>
            <a:ext cx="9956800" cy="769441"/>
          </a:xfrm>
        </p:spPr>
        <p:txBody>
          <a:bodyPr/>
          <a:lstStyle/>
          <a:p>
            <a:r>
              <a:rPr lang="en-US"/>
              <a:t>Click to edit Master title style</a:t>
            </a:r>
          </a:p>
        </p:txBody>
      </p:sp>
      <p:sp>
        <p:nvSpPr>
          <p:cNvPr id="3" name="Text Placeholder 2"/>
          <p:cNvSpPr>
            <a:spLocks noGrp="1"/>
          </p:cNvSpPr>
          <p:nvPr>
            <p:ph type="body" sz="half" idx="1"/>
          </p:nvPr>
        </p:nvSpPr>
        <p:spPr>
          <a:xfrm>
            <a:off x="304800" y="1981200"/>
            <a:ext cx="49276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lipArt Placeholder 3"/>
          <p:cNvSpPr>
            <a:spLocks noGrp="1"/>
          </p:cNvSpPr>
          <p:nvPr>
            <p:ph type="clipArt" sz="half" idx="2"/>
          </p:nvPr>
        </p:nvSpPr>
        <p:spPr>
          <a:xfrm>
            <a:off x="5435600" y="1981200"/>
            <a:ext cx="4927600" cy="4114800"/>
          </a:xfrm>
        </p:spPr>
        <p:txBody>
          <a:bodyPr/>
          <a:lstStyle/>
          <a:p>
            <a:pPr lvl="0"/>
            <a:endParaRPr lang="en-US" noProof="0"/>
          </a:p>
        </p:txBody>
      </p:sp>
      <p:sp>
        <p:nvSpPr>
          <p:cNvPr id="5" name="Rectangle 10"/>
          <p:cNvSpPr>
            <a:spLocks noGrp="1" noChangeArrowheads="1"/>
          </p:cNvSpPr>
          <p:nvPr>
            <p:ph type="dt" sz="half" idx="10"/>
          </p:nvPr>
        </p:nvSpPr>
        <p:spPr>
          <a:ln/>
        </p:spPr>
        <p:txBody>
          <a:bodyPr/>
          <a:lstStyle>
            <a:lvl1pPr>
              <a:defRPr/>
            </a:lvl1pPr>
          </a:lstStyle>
          <a:p>
            <a:pPr>
              <a:defRPr/>
            </a:pPr>
            <a:endParaRPr lang="en-GB"/>
          </a:p>
        </p:txBody>
      </p:sp>
      <p:sp>
        <p:nvSpPr>
          <p:cNvPr id="6" name="Rectangle 11"/>
          <p:cNvSpPr>
            <a:spLocks noGrp="1" noChangeArrowheads="1"/>
          </p:cNvSpPr>
          <p:nvPr>
            <p:ph type="ftr" sz="quarter" idx="11"/>
          </p:nvPr>
        </p:nvSpPr>
        <p:spPr>
          <a:ln/>
        </p:spPr>
        <p:txBody>
          <a:bodyPr/>
          <a:lstStyle>
            <a:lvl1pPr>
              <a:defRPr/>
            </a:lvl1pPr>
          </a:lstStyle>
          <a:p>
            <a:pPr>
              <a:defRPr/>
            </a:pPr>
            <a:endParaRPr lang="en-GB"/>
          </a:p>
        </p:txBody>
      </p:sp>
      <p:sp>
        <p:nvSpPr>
          <p:cNvPr id="7" name="Rectangle 12"/>
          <p:cNvSpPr>
            <a:spLocks noGrp="1" noChangeArrowheads="1"/>
          </p:cNvSpPr>
          <p:nvPr>
            <p:ph type="sldNum" sz="quarter" idx="12"/>
          </p:nvPr>
        </p:nvSpPr>
        <p:spPr>
          <a:ln/>
        </p:spPr>
        <p:txBody>
          <a:bodyPr/>
          <a:lstStyle>
            <a:lvl1pPr>
              <a:defRPr/>
            </a:lvl1pPr>
          </a:lstStyle>
          <a:p>
            <a:pPr>
              <a:defRPr/>
            </a:pPr>
            <a:fld id="{78C188BE-1FEF-47B0-A4C8-1CAE3FC51E88}" type="slidenum">
              <a:rPr lang="en-GB" altLang="en-US"/>
              <a:pPr>
                <a:defRPr/>
              </a:pPr>
              <a:t>‹#›</a:t>
            </a:fld>
            <a:endParaRPr lang="en-GB" altLang="en-US"/>
          </a:p>
        </p:txBody>
      </p:sp>
    </p:spTree>
    <p:extLst>
      <p:ext uri="{BB962C8B-B14F-4D97-AF65-F5344CB8AC3E}">
        <p14:creationId xmlns:p14="http://schemas.microsoft.com/office/powerpoint/2010/main" val="21619849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66700" y="2667000"/>
            <a:ext cx="342900" cy="3845379"/>
          </a:xfrm>
          <a:prstGeom prst="rect">
            <a:avLst/>
          </a:prstGeom>
        </p:spPr>
      </p:pic>
      <p:sp>
        <p:nvSpPr>
          <p:cNvPr id="10" name="Rounded Rectangle 9"/>
          <p:cNvSpPr/>
          <p:nvPr userDrawn="1"/>
        </p:nvSpPr>
        <p:spPr bwMode="auto">
          <a:xfrm>
            <a:off x="685800" y="520699"/>
            <a:ext cx="11353800" cy="6218767"/>
          </a:xfrm>
          <a:prstGeom prst="roundRect">
            <a:avLst>
              <a:gd name="adj" fmla="val 1180"/>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itchFamily="18" charset="0"/>
            </a:endParaRPr>
          </a:p>
        </p:txBody>
      </p:sp>
      <p:sp>
        <p:nvSpPr>
          <p:cNvPr id="2" name="Rectangle 1"/>
          <p:cNvSpPr/>
          <p:nvPr userDrawn="1"/>
        </p:nvSpPr>
        <p:spPr bwMode="auto">
          <a:xfrm>
            <a:off x="522111" y="1447800"/>
            <a:ext cx="152400" cy="609600"/>
          </a:xfrm>
          <a:prstGeom prst="rect">
            <a:avLst/>
          </a:prstGeom>
          <a:solidFill>
            <a:srgbClr val="FF0000"/>
          </a:solidFill>
          <a:ln w="9525" cap="flat" cmpd="sng" algn="ctr">
            <a:no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itchFamily="18" charset="0"/>
            </a:endParaRPr>
          </a:p>
        </p:txBody>
      </p:sp>
    </p:spTree>
    <p:extLst>
      <p:ext uri="{BB962C8B-B14F-4D97-AF65-F5344CB8AC3E}">
        <p14:creationId xmlns:p14="http://schemas.microsoft.com/office/powerpoint/2010/main" val="2172973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dirty="0"/>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0"/>
          <p:cNvSpPr>
            <a:spLocks noGrp="1" noChangeArrowheads="1"/>
          </p:cNvSpPr>
          <p:nvPr>
            <p:ph type="dt" sz="half" idx="10"/>
          </p:nvPr>
        </p:nvSpPr>
        <p:spPr>
          <a:ln/>
        </p:spPr>
        <p:txBody>
          <a:bodyPr/>
          <a:lstStyle>
            <a:lvl1pPr>
              <a:defRPr/>
            </a:lvl1pPr>
          </a:lstStyle>
          <a:p>
            <a:pPr>
              <a:defRPr/>
            </a:pPr>
            <a:endParaRPr lang="en-GB"/>
          </a:p>
        </p:txBody>
      </p:sp>
      <p:sp>
        <p:nvSpPr>
          <p:cNvPr id="5" name="Rectangle 11"/>
          <p:cNvSpPr>
            <a:spLocks noGrp="1" noChangeArrowheads="1"/>
          </p:cNvSpPr>
          <p:nvPr>
            <p:ph type="ftr" sz="quarter" idx="11"/>
          </p:nvPr>
        </p:nvSpPr>
        <p:spPr>
          <a:ln/>
        </p:spPr>
        <p:txBody>
          <a:bodyPr/>
          <a:lstStyle>
            <a:lvl1pPr>
              <a:defRPr/>
            </a:lvl1pPr>
          </a:lstStyle>
          <a:p>
            <a:pPr>
              <a:defRPr/>
            </a:pPr>
            <a:endParaRPr lang="en-GB"/>
          </a:p>
        </p:txBody>
      </p:sp>
      <p:sp>
        <p:nvSpPr>
          <p:cNvPr id="6" name="Rectangle 12"/>
          <p:cNvSpPr>
            <a:spLocks noGrp="1" noChangeArrowheads="1"/>
          </p:cNvSpPr>
          <p:nvPr>
            <p:ph type="sldNum" sz="quarter" idx="12"/>
          </p:nvPr>
        </p:nvSpPr>
        <p:spPr>
          <a:ln/>
        </p:spPr>
        <p:txBody>
          <a:bodyPr/>
          <a:lstStyle>
            <a:lvl1pPr>
              <a:defRPr/>
            </a:lvl1pPr>
          </a:lstStyle>
          <a:p>
            <a:pPr>
              <a:defRPr/>
            </a:pPr>
            <a:fld id="{5EECEB67-1BC0-4BA5-B9FE-DED4F7770745}" type="slidenum">
              <a:rPr lang="en-GB" altLang="en-US"/>
              <a:pPr>
                <a:defRPr/>
              </a:pPr>
              <a:t>‹#›</a:t>
            </a:fld>
            <a:endParaRPr lang="en-GB" altLang="en-US"/>
          </a:p>
        </p:txBody>
      </p:sp>
    </p:spTree>
    <p:extLst>
      <p:ext uri="{BB962C8B-B14F-4D97-AF65-F5344CB8AC3E}">
        <p14:creationId xmlns:p14="http://schemas.microsoft.com/office/powerpoint/2010/main" val="6221431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04800" y="1981200"/>
            <a:ext cx="49276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435600" y="1981200"/>
            <a:ext cx="49276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0"/>
          <p:cNvSpPr>
            <a:spLocks noGrp="1" noChangeArrowheads="1"/>
          </p:cNvSpPr>
          <p:nvPr>
            <p:ph type="dt" sz="half" idx="10"/>
          </p:nvPr>
        </p:nvSpPr>
        <p:spPr>
          <a:ln/>
        </p:spPr>
        <p:txBody>
          <a:bodyPr/>
          <a:lstStyle>
            <a:lvl1pPr>
              <a:defRPr/>
            </a:lvl1pPr>
          </a:lstStyle>
          <a:p>
            <a:pPr>
              <a:defRPr/>
            </a:pPr>
            <a:endParaRPr lang="en-GB"/>
          </a:p>
        </p:txBody>
      </p:sp>
      <p:sp>
        <p:nvSpPr>
          <p:cNvPr id="6" name="Rectangle 11"/>
          <p:cNvSpPr>
            <a:spLocks noGrp="1" noChangeArrowheads="1"/>
          </p:cNvSpPr>
          <p:nvPr>
            <p:ph type="ftr" sz="quarter" idx="11"/>
          </p:nvPr>
        </p:nvSpPr>
        <p:spPr>
          <a:ln/>
        </p:spPr>
        <p:txBody>
          <a:bodyPr/>
          <a:lstStyle>
            <a:lvl1pPr>
              <a:defRPr/>
            </a:lvl1pPr>
          </a:lstStyle>
          <a:p>
            <a:pPr>
              <a:defRPr/>
            </a:pPr>
            <a:endParaRPr lang="en-GB"/>
          </a:p>
        </p:txBody>
      </p:sp>
      <p:sp>
        <p:nvSpPr>
          <p:cNvPr id="7" name="Rectangle 12"/>
          <p:cNvSpPr>
            <a:spLocks noGrp="1" noChangeArrowheads="1"/>
          </p:cNvSpPr>
          <p:nvPr>
            <p:ph type="sldNum" sz="quarter" idx="12"/>
          </p:nvPr>
        </p:nvSpPr>
        <p:spPr>
          <a:ln/>
        </p:spPr>
        <p:txBody>
          <a:bodyPr/>
          <a:lstStyle>
            <a:lvl1pPr>
              <a:defRPr/>
            </a:lvl1pPr>
          </a:lstStyle>
          <a:p>
            <a:pPr>
              <a:defRPr/>
            </a:pPr>
            <a:fld id="{F3675738-6571-4C8C-89C1-9B2D37CE1550}" type="slidenum">
              <a:rPr lang="en-GB" altLang="en-US"/>
              <a:pPr>
                <a:defRPr/>
              </a:pPr>
              <a:t>‹#›</a:t>
            </a:fld>
            <a:endParaRPr lang="en-GB" altLang="en-US"/>
          </a:p>
        </p:txBody>
      </p:sp>
    </p:spTree>
    <p:extLst>
      <p:ext uri="{BB962C8B-B14F-4D97-AF65-F5344CB8AC3E}">
        <p14:creationId xmlns:p14="http://schemas.microsoft.com/office/powerpoint/2010/main" val="32086669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648197"/>
            <a:ext cx="10972800" cy="769441"/>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0"/>
          <p:cNvSpPr>
            <a:spLocks noGrp="1" noChangeArrowheads="1"/>
          </p:cNvSpPr>
          <p:nvPr>
            <p:ph type="dt" sz="half" idx="10"/>
          </p:nvPr>
        </p:nvSpPr>
        <p:spPr>
          <a:ln/>
        </p:spPr>
        <p:txBody>
          <a:bodyPr/>
          <a:lstStyle>
            <a:lvl1pPr>
              <a:defRPr/>
            </a:lvl1pPr>
          </a:lstStyle>
          <a:p>
            <a:pPr>
              <a:defRPr/>
            </a:pPr>
            <a:endParaRPr lang="en-GB"/>
          </a:p>
        </p:txBody>
      </p:sp>
      <p:sp>
        <p:nvSpPr>
          <p:cNvPr id="8" name="Rectangle 11"/>
          <p:cNvSpPr>
            <a:spLocks noGrp="1" noChangeArrowheads="1"/>
          </p:cNvSpPr>
          <p:nvPr>
            <p:ph type="ftr" sz="quarter" idx="11"/>
          </p:nvPr>
        </p:nvSpPr>
        <p:spPr>
          <a:ln/>
        </p:spPr>
        <p:txBody>
          <a:bodyPr/>
          <a:lstStyle>
            <a:lvl1pPr>
              <a:defRPr/>
            </a:lvl1pPr>
          </a:lstStyle>
          <a:p>
            <a:pPr>
              <a:defRPr/>
            </a:pPr>
            <a:endParaRPr lang="en-GB"/>
          </a:p>
        </p:txBody>
      </p:sp>
      <p:sp>
        <p:nvSpPr>
          <p:cNvPr id="9" name="Rectangle 12"/>
          <p:cNvSpPr>
            <a:spLocks noGrp="1" noChangeArrowheads="1"/>
          </p:cNvSpPr>
          <p:nvPr>
            <p:ph type="sldNum" sz="quarter" idx="12"/>
          </p:nvPr>
        </p:nvSpPr>
        <p:spPr>
          <a:ln/>
        </p:spPr>
        <p:txBody>
          <a:bodyPr/>
          <a:lstStyle>
            <a:lvl1pPr>
              <a:defRPr/>
            </a:lvl1pPr>
          </a:lstStyle>
          <a:p>
            <a:pPr>
              <a:defRPr/>
            </a:pPr>
            <a:fld id="{E8179F6D-851A-4C22-8292-D70D42CC28E3}" type="slidenum">
              <a:rPr lang="en-GB" altLang="en-US"/>
              <a:pPr>
                <a:defRPr/>
              </a:pPr>
              <a:t>‹#›</a:t>
            </a:fld>
            <a:endParaRPr lang="en-GB" altLang="en-US"/>
          </a:p>
        </p:txBody>
      </p:sp>
    </p:spTree>
    <p:extLst>
      <p:ext uri="{BB962C8B-B14F-4D97-AF65-F5344CB8AC3E}">
        <p14:creationId xmlns:p14="http://schemas.microsoft.com/office/powerpoint/2010/main" val="41906988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0"/>
          <p:cNvSpPr>
            <a:spLocks noGrp="1" noChangeArrowheads="1"/>
          </p:cNvSpPr>
          <p:nvPr>
            <p:ph type="dt" sz="half" idx="10"/>
          </p:nvPr>
        </p:nvSpPr>
        <p:spPr>
          <a:ln/>
        </p:spPr>
        <p:txBody>
          <a:bodyPr/>
          <a:lstStyle>
            <a:lvl1pPr>
              <a:defRPr/>
            </a:lvl1pPr>
          </a:lstStyle>
          <a:p>
            <a:pPr>
              <a:defRPr/>
            </a:pPr>
            <a:endParaRPr lang="en-GB"/>
          </a:p>
        </p:txBody>
      </p:sp>
      <p:sp>
        <p:nvSpPr>
          <p:cNvPr id="4" name="Rectangle 11"/>
          <p:cNvSpPr>
            <a:spLocks noGrp="1" noChangeArrowheads="1"/>
          </p:cNvSpPr>
          <p:nvPr>
            <p:ph type="ftr" sz="quarter" idx="11"/>
          </p:nvPr>
        </p:nvSpPr>
        <p:spPr>
          <a:ln/>
        </p:spPr>
        <p:txBody>
          <a:bodyPr/>
          <a:lstStyle>
            <a:lvl1pPr>
              <a:defRPr/>
            </a:lvl1pPr>
          </a:lstStyle>
          <a:p>
            <a:pPr>
              <a:defRPr/>
            </a:pPr>
            <a:endParaRPr lang="en-GB"/>
          </a:p>
        </p:txBody>
      </p:sp>
      <p:sp>
        <p:nvSpPr>
          <p:cNvPr id="5" name="Rectangle 12"/>
          <p:cNvSpPr>
            <a:spLocks noGrp="1" noChangeArrowheads="1"/>
          </p:cNvSpPr>
          <p:nvPr>
            <p:ph type="sldNum" sz="quarter" idx="12"/>
          </p:nvPr>
        </p:nvSpPr>
        <p:spPr>
          <a:ln/>
        </p:spPr>
        <p:txBody>
          <a:bodyPr/>
          <a:lstStyle>
            <a:lvl1pPr>
              <a:defRPr/>
            </a:lvl1pPr>
          </a:lstStyle>
          <a:p>
            <a:pPr>
              <a:defRPr/>
            </a:pPr>
            <a:fld id="{64E4409D-40F1-4FA4-BD98-EFC2A17552DE}" type="slidenum">
              <a:rPr lang="en-GB" altLang="en-US"/>
              <a:pPr>
                <a:defRPr/>
              </a:pPr>
              <a:t>‹#›</a:t>
            </a:fld>
            <a:endParaRPr lang="en-GB" altLang="en-US"/>
          </a:p>
        </p:txBody>
      </p:sp>
    </p:spTree>
    <p:extLst>
      <p:ext uri="{BB962C8B-B14F-4D97-AF65-F5344CB8AC3E}">
        <p14:creationId xmlns:p14="http://schemas.microsoft.com/office/powerpoint/2010/main" val="15510465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0"/>
          <p:cNvSpPr>
            <a:spLocks noGrp="1" noChangeArrowheads="1"/>
          </p:cNvSpPr>
          <p:nvPr>
            <p:ph type="dt" sz="half" idx="10"/>
          </p:nvPr>
        </p:nvSpPr>
        <p:spPr>
          <a:ln/>
        </p:spPr>
        <p:txBody>
          <a:bodyPr/>
          <a:lstStyle>
            <a:lvl1pPr>
              <a:defRPr/>
            </a:lvl1pPr>
          </a:lstStyle>
          <a:p>
            <a:pPr>
              <a:defRPr/>
            </a:pPr>
            <a:endParaRPr lang="en-GB"/>
          </a:p>
        </p:txBody>
      </p:sp>
      <p:sp>
        <p:nvSpPr>
          <p:cNvPr id="3" name="Rectangle 11"/>
          <p:cNvSpPr>
            <a:spLocks noGrp="1" noChangeArrowheads="1"/>
          </p:cNvSpPr>
          <p:nvPr>
            <p:ph type="ftr" sz="quarter" idx="11"/>
          </p:nvPr>
        </p:nvSpPr>
        <p:spPr>
          <a:ln/>
        </p:spPr>
        <p:txBody>
          <a:bodyPr/>
          <a:lstStyle>
            <a:lvl1pPr>
              <a:defRPr/>
            </a:lvl1pPr>
          </a:lstStyle>
          <a:p>
            <a:pPr>
              <a:defRPr/>
            </a:pPr>
            <a:endParaRPr lang="en-GB"/>
          </a:p>
        </p:txBody>
      </p:sp>
      <p:sp>
        <p:nvSpPr>
          <p:cNvPr id="4" name="Rectangle 12"/>
          <p:cNvSpPr>
            <a:spLocks noGrp="1" noChangeArrowheads="1"/>
          </p:cNvSpPr>
          <p:nvPr>
            <p:ph type="sldNum" sz="quarter" idx="12"/>
          </p:nvPr>
        </p:nvSpPr>
        <p:spPr>
          <a:ln/>
        </p:spPr>
        <p:txBody>
          <a:bodyPr/>
          <a:lstStyle>
            <a:lvl1pPr>
              <a:defRPr/>
            </a:lvl1pPr>
          </a:lstStyle>
          <a:p>
            <a:pPr>
              <a:defRPr/>
            </a:pPr>
            <a:fld id="{B3BEDB4B-DA80-4DEE-9C06-BD36300B625F}" type="slidenum">
              <a:rPr lang="en-GB" altLang="en-US"/>
              <a:pPr>
                <a:defRPr/>
              </a:pPr>
              <a:t>‹#›</a:t>
            </a:fld>
            <a:endParaRPr lang="en-GB" altLang="en-US"/>
          </a:p>
        </p:txBody>
      </p:sp>
    </p:spTree>
    <p:extLst>
      <p:ext uri="{BB962C8B-B14F-4D97-AF65-F5344CB8AC3E}">
        <p14:creationId xmlns:p14="http://schemas.microsoft.com/office/powerpoint/2010/main" val="4052018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727214"/>
            <a:ext cx="4011084" cy="707886"/>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0"/>
          <p:cNvSpPr>
            <a:spLocks noGrp="1" noChangeArrowheads="1"/>
          </p:cNvSpPr>
          <p:nvPr>
            <p:ph type="dt" sz="half" idx="10"/>
          </p:nvPr>
        </p:nvSpPr>
        <p:spPr>
          <a:ln/>
        </p:spPr>
        <p:txBody>
          <a:bodyPr/>
          <a:lstStyle>
            <a:lvl1pPr>
              <a:defRPr/>
            </a:lvl1pPr>
          </a:lstStyle>
          <a:p>
            <a:pPr>
              <a:defRPr/>
            </a:pPr>
            <a:endParaRPr lang="en-GB"/>
          </a:p>
        </p:txBody>
      </p:sp>
      <p:sp>
        <p:nvSpPr>
          <p:cNvPr id="6" name="Rectangle 11"/>
          <p:cNvSpPr>
            <a:spLocks noGrp="1" noChangeArrowheads="1"/>
          </p:cNvSpPr>
          <p:nvPr>
            <p:ph type="ftr" sz="quarter" idx="11"/>
          </p:nvPr>
        </p:nvSpPr>
        <p:spPr>
          <a:ln/>
        </p:spPr>
        <p:txBody>
          <a:bodyPr/>
          <a:lstStyle>
            <a:lvl1pPr>
              <a:defRPr/>
            </a:lvl1pPr>
          </a:lstStyle>
          <a:p>
            <a:pPr>
              <a:defRPr/>
            </a:pPr>
            <a:endParaRPr lang="en-GB"/>
          </a:p>
        </p:txBody>
      </p:sp>
      <p:sp>
        <p:nvSpPr>
          <p:cNvPr id="7" name="Rectangle 12"/>
          <p:cNvSpPr>
            <a:spLocks noGrp="1" noChangeArrowheads="1"/>
          </p:cNvSpPr>
          <p:nvPr>
            <p:ph type="sldNum" sz="quarter" idx="12"/>
          </p:nvPr>
        </p:nvSpPr>
        <p:spPr>
          <a:ln/>
        </p:spPr>
        <p:txBody>
          <a:bodyPr/>
          <a:lstStyle>
            <a:lvl1pPr>
              <a:defRPr/>
            </a:lvl1pPr>
          </a:lstStyle>
          <a:p>
            <a:pPr>
              <a:defRPr/>
            </a:pPr>
            <a:fld id="{550EF17F-D648-4116-B981-4D14EF5B5C70}" type="slidenum">
              <a:rPr lang="en-GB" altLang="en-US"/>
              <a:pPr>
                <a:defRPr/>
              </a:pPr>
              <a:t>‹#›</a:t>
            </a:fld>
            <a:endParaRPr lang="en-GB" altLang="en-US"/>
          </a:p>
        </p:txBody>
      </p:sp>
    </p:spTree>
    <p:extLst>
      <p:ext uri="{BB962C8B-B14F-4D97-AF65-F5344CB8AC3E}">
        <p14:creationId xmlns:p14="http://schemas.microsoft.com/office/powerpoint/2010/main" val="33187278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967228"/>
            <a:ext cx="7315200" cy="400110"/>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0"/>
          <p:cNvSpPr>
            <a:spLocks noGrp="1" noChangeArrowheads="1"/>
          </p:cNvSpPr>
          <p:nvPr>
            <p:ph type="dt" sz="half" idx="10"/>
          </p:nvPr>
        </p:nvSpPr>
        <p:spPr>
          <a:ln/>
        </p:spPr>
        <p:txBody>
          <a:bodyPr/>
          <a:lstStyle>
            <a:lvl1pPr>
              <a:defRPr/>
            </a:lvl1pPr>
          </a:lstStyle>
          <a:p>
            <a:pPr>
              <a:defRPr/>
            </a:pPr>
            <a:endParaRPr lang="en-GB"/>
          </a:p>
        </p:txBody>
      </p:sp>
      <p:sp>
        <p:nvSpPr>
          <p:cNvPr id="6" name="Rectangle 11"/>
          <p:cNvSpPr>
            <a:spLocks noGrp="1" noChangeArrowheads="1"/>
          </p:cNvSpPr>
          <p:nvPr>
            <p:ph type="ftr" sz="quarter" idx="11"/>
          </p:nvPr>
        </p:nvSpPr>
        <p:spPr>
          <a:ln/>
        </p:spPr>
        <p:txBody>
          <a:bodyPr/>
          <a:lstStyle>
            <a:lvl1pPr>
              <a:defRPr/>
            </a:lvl1pPr>
          </a:lstStyle>
          <a:p>
            <a:pPr>
              <a:defRPr/>
            </a:pPr>
            <a:endParaRPr lang="en-GB"/>
          </a:p>
        </p:txBody>
      </p:sp>
      <p:sp>
        <p:nvSpPr>
          <p:cNvPr id="7" name="Rectangle 12"/>
          <p:cNvSpPr>
            <a:spLocks noGrp="1" noChangeArrowheads="1"/>
          </p:cNvSpPr>
          <p:nvPr>
            <p:ph type="sldNum" sz="quarter" idx="12"/>
          </p:nvPr>
        </p:nvSpPr>
        <p:spPr>
          <a:ln/>
        </p:spPr>
        <p:txBody>
          <a:bodyPr/>
          <a:lstStyle>
            <a:lvl1pPr>
              <a:defRPr/>
            </a:lvl1pPr>
          </a:lstStyle>
          <a:p>
            <a:pPr>
              <a:defRPr/>
            </a:pPr>
            <a:fld id="{E42A90DF-F2F7-4E73-8003-D9A2D9CFABFD}" type="slidenum">
              <a:rPr lang="en-GB" altLang="en-US"/>
              <a:pPr>
                <a:defRPr/>
              </a:pPr>
              <a:t>‹#›</a:t>
            </a:fld>
            <a:endParaRPr lang="en-GB" altLang="en-US"/>
          </a:p>
        </p:txBody>
      </p:sp>
    </p:spTree>
    <p:extLst>
      <p:ext uri="{BB962C8B-B14F-4D97-AF65-F5344CB8AC3E}">
        <p14:creationId xmlns:p14="http://schemas.microsoft.com/office/powerpoint/2010/main" val="5337215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36000">
              <a:srgbClr val="063F6E"/>
            </a:gs>
            <a:gs pos="87000">
              <a:srgbClr val="89D0D7"/>
            </a:gs>
          </a:gsLst>
          <a:path path="circle">
            <a:fillToRect t="100000" r="100000"/>
          </a:path>
          <a:tileRect l="-100000" b="-100000"/>
        </a:gradFill>
        <a:effectLst/>
      </p:bgPr>
    </p:bg>
    <p:spTree>
      <p:nvGrpSpPr>
        <p:cNvPr id="1" name=""/>
        <p:cNvGrpSpPr/>
        <p:nvPr/>
      </p:nvGrpSpPr>
      <p:grpSpPr>
        <a:xfrm>
          <a:off x="0" y="0"/>
          <a:ext cx="0" cy="0"/>
          <a:chOff x="0" y="0"/>
          <a:chExt cx="0" cy="0"/>
        </a:xfrm>
      </p:grpSpPr>
      <p:sp>
        <p:nvSpPr>
          <p:cNvPr id="1027" name="Rectangle 8"/>
          <p:cNvSpPr>
            <a:spLocks noGrp="1" noChangeArrowheads="1"/>
          </p:cNvSpPr>
          <p:nvPr>
            <p:ph type="title"/>
          </p:nvPr>
        </p:nvSpPr>
        <p:spPr bwMode="auto">
          <a:xfrm>
            <a:off x="304800" y="983160"/>
            <a:ext cx="9956800"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spAutoFit/>
          </a:bodyPr>
          <a:lstStyle/>
          <a:p>
            <a:pPr lvl="0"/>
            <a:r>
              <a:rPr lang="en-GB" altLang="en-US"/>
              <a:t>Click to edit Master title style</a:t>
            </a:r>
          </a:p>
        </p:txBody>
      </p:sp>
      <p:sp>
        <p:nvSpPr>
          <p:cNvPr id="1028" name="Rectangle 9"/>
          <p:cNvSpPr>
            <a:spLocks noGrp="1" noChangeArrowheads="1"/>
          </p:cNvSpPr>
          <p:nvPr>
            <p:ph type="body" idx="1"/>
          </p:nvPr>
        </p:nvSpPr>
        <p:spPr bwMode="auto">
          <a:xfrm>
            <a:off x="304800" y="1981200"/>
            <a:ext cx="10058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GB" altLang="en-US" dirty="0"/>
              <a:t>Click to edit Master text styles</a:t>
            </a:r>
          </a:p>
          <a:p>
            <a:pPr lvl="1"/>
            <a:r>
              <a:rPr lang="en-GB" altLang="en-US" dirty="0"/>
              <a:t>Second level</a:t>
            </a:r>
          </a:p>
          <a:p>
            <a:pPr lvl="2"/>
            <a:r>
              <a:rPr lang="en-GB" altLang="en-US" dirty="0"/>
              <a:t>Third level</a:t>
            </a:r>
          </a:p>
          <a:p>
            <a:pPr lvl="3"/>
            <a:r>
              <a:rPr lang="en-GB" altLang="en-US" dirty="0"/>
              <a:t>Fourth level</a:t>
            </a:r>
          </a:p>
          <a:p>
            <a:pPr lvl="4"/>
            <a:r>
              <a:rPr lang="en-GB" altLang="en-US" dirty="0"/>
              <a:t>Fifth level</a:t>
            </a:r>
          </a:p>
        </p:txBody>
      </p:sp>
      <p:sp>
        <p:nvSpPr>
          <p:cNvPr id="1034" name="Rectangle 10"/>
          <p:cNvSpPr>
            <a:spLocks noGrp="1" noChangeArrowheads="1"/>
          </p:cNvSpPr>
          <p:nvPr>
            <p:ph type="dt" sz="half" idx="2"/>
          </p:nvPr>
        </p:nvSpPr>
        <p:spPr bwMode="auto">
          <a:xfrm>
            <a:off x="3048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400"/>
            </a:lvl1pPr>
          </a:lstStyle>
          <a:p>
            <a:pPr>
              <a:defRPr/>
            </a:pPr>
            <a:endParaRPr lang="en-GB"/>
          </a:p>
        </p:txBody>
      </p:sp>
      <p:sp>
        <p:nvSpPr>
          <p:cNvPr id="1035" name="Rectangle 11"/>
          <p:cNvSpPr>
            <a:spLocks noGrp="1" noChangeArrowheads="1"/>
          </p:cNvSpPr>
          <p:nvPr>
            <p:ph type="ftr" sz="quarter" idx="3"/>
          </p:nvPr>
        </p:nvSpPr>
        <p:spPr bwMode="auto">
          <a:xfrm>
            <a:off x="2946400" y="6248400"/>
            <a:ext cx="467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400"/>
            </a:lvl1pPr>
          </a:lstStyle>
          <a:p>
            <a:pPr>
              <a:defRPr/>
            </a:pPr>
            <a:endParaRPr lang="en-GB"/>
          </a:p>
        </p:txBody>
      </p:sp>
      <p:sp>
        <p:nvSpPr>
          <p:cNvPr id="1036" name="Rectangle 12"/>
          <p:cNvSpPr>
            <a:spLocks noGrp="1" noChangeArrowheads="1"/>
          </p:cNvSpPr>
          <p:nvPr>
            <p:ph type="sldNum" sz="quarter" idx="4"/>
          </p:nvPr>
        </p:nvSpPr>
        <p:spPr bwMode="auto">
          <a:xfrm>
            <a:off x="8331200" y="6248400"/>
            <a:ext cx="203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400" smtClean="0"/>
            </a:lvl1pPr>
          </a:lstStyle>
          <a:p>
            <a:pPr>
              <a:defRPr/>
            </a:pPr>
            <a:fld id="{EA57860E-198B-4AA0-9144-61553D9763DA}" type="slidenum">
              <a:rPr lang="en-GB" altLang="en-US"/>
              <a:pPr>
                <a:defRPr/>
              </a:pPr>
              <a:t>‹#›</a:t>
            </a:fld>
            <a:endParaRPr lang="en-GB" altLang="en-US"/>
          </a:p>
        </p:txBody>
      </p:sp>
      <p:pic>
        <p:nvPicPr>
          <p:cNvPr id="7" name="Picture 6">
            <a:extLst>
              <a:ext uri="{FF2B5EF4-FFF2-40B4-BE49-F238E27FC236}">
                <a16:creationId xmlns:a16="http://schemas.microsoft.com/office/drawing/2014/main" id="{D258610D-0376-4D1E-8ED8-29382288BB0C}"/>
              </a:ext>
            </a:extLst>
          </p:cNvPr>
          <p:cNvPicPr>
            <a:picLocks noChangeAspect="1"/>
          </p:cNvPicPr>
          <p:nvPr userDrawn="1"/>
        </p:nvPicPr>
        <p:blipFill rotWithShape="1">
          <a:blip r:embed="rId14" cstate="print">
            <a:extLst>
              <a:ext uri="{28A0092B-C50C-407E-A947-70E740481C1C}">
                <a14:useLocalDpi xmlns:a14="http://schemas.microsoft.com/office/drawing/2010/main" val="0"/>
              </a:ext>
            </a:extLst>
          </a:blip>
          <a:srcRect l="-41783" t="-3"/>
          <a:stretch/>
        </p:blipFill>
        <p:spPr>
          <a:xfrm rot="10800000">
            <a:off x="5644" y="0"/>
            <a:ext cx="9519356" cy="1459056"/>
          </a:xfrm>
          <a:prstGeom prst="rect">
            <a:avLst/>
          </a:prstGeom>
          <a:effectLst>
            <a:outerShdw dist="50800" sx="1000" sy="1000" algn="ctr" rotWithShape="0">
              <a:srgbClr val="000000"/>
            </a:outerShdw>
          </a:effectLst>
        </p:spPr>
      </p:pic>
    </p:spTree>
  </p:cSld>
  <p:clrMap bg1="lt1" tx1="dk1" bg2="lt2" tx2="dk2" accent1="accent1" accent2="accent2" accent3="accent3" accent4="accent4" accent5="accent5" accent6="accent6" hlink="hlink" folHlink="folHlink"/>
  <p:sldLayoutIdLst>
    <p:sldLayoutId id="2147483764" r:id="rId1"/>
    <p:sldLayoutId id="2147483753" r:id="rId2"/>
    <p:sldLayoutId id="2147483754" r:id="rId3"/>
    <p:sldLayoutId id="2147483755" r:id="rId4"/>
    <p:sldLayoutId id="2147483756" r:id="rId5"/>
    <p:sldLayoutId id="2147483757" r:id="rId6"/>
    <p:sldLayoutId id="2147483758" r:id="rId7"/>
    <p:sldLayoutId id="2147483759" r:id="rId8"/>
    <p:sldLayoutId id="2147483760" r:id="rId9"/>
    <p:sldLayoutId id="2147483761" r:id="rId10"/>
    <p:sldLayoutId id="2147483762" r:id="rId11"/>
    <p:sldLayoutId id="2147483763" r:id="rId12"/>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Black" pitchFamily="34" charset="0"/>
        </a:defRPr>
      </a:lvl2pPr>
      <a:lvl3pPr algn="ctr" rtl="0" eaLnBrk="0" fontAlgn="base" hangingPunct="0">
        <a:spcBef>
          <a:spcPct val="0"/>
        </a:spcBef>
        <a:spcAft>
          <a:spcPct val="0"/>
        </a:spcAft>
        <a:defRPr sz="4400">
          <a:solidFill>
            <a:schemeClr val="tx2"/>
          </a:solidFill>
          <a:latin typeface="Arial Black" pitchFamily="34" charset="0"/>
        </a:defRPr>
      </a:lvl3pPr>
      <a:lvl4pPr algn="ctr" rtl="0" eaLnBrk="0" fontAlgn="base" hangingPunct="0">
        <a:spcBef>
          <a:spcPct val="0"/>
        </a:spcBef>
        <a:spcAft>
          <a:spcPct val="0"/>
        </a:spcAft>
        <a:defRPr sz="4400">
          <a:solidFill>
            <a:schemeClr val="tx2"/>
          </a:solidFill>
          <a:latin typeface="Arial Black" pitchFamily="34" charset="0"/>
        </a:defRPr>
      </a:lvl4pPr>
      <a:lvl5pPr algn="ctr" rtl="0" eaLnBrk="0" fontAlgn="base" hangingPunct="0">
        <a:spcBef>
          <a:spcPct val="0"/>
        </a:spcBef>
        <a:spcAft>
          <a:spcPct val="0"/>
        </a:spcAft>
        <a:defRPr sz="4400">
          <a:solidFill>
            <a:schemeClr val="tx2"/>
          </a:solidFill>
          <a:latin typeface="Arial Black" pitchFamily="34" charset="0"/>
        </a:defRPr>
      </a:lvl5pPr>
      <a:lvl6pPr marL="457200" algn="ctr" rtl="0" fontAlgn="base">
        <a:spcBef>
          <a:spcPct val="0"/>
        </a:spcBef>
        <a:spcAft>
          <a:spcPct val="0"/>
        </a:spcAft>
        <a:defRPr sz="4400">
          <a:solidFill>
            <a:schemeClr val="tx2"/>
          </a:solidFill>
          <a:latin typeface="Arial Black" pitchFamily="34" charset="0"/>
        </a:defRPr>
      </a:lvl6pPr>
      <a:lvl7pPr marL="914400" algn="ctr" rtl="0" fontAlgn="base">
        <a:spcBef>
          <a:spcPct val="0"/>
        </a:spcBef>
        <a:spcAft>
          <a:spcPct val="0"/>
        </a:spcAft>
        <a:defRPr sz="4400">
          <a:solidFill>
            <a:schemeClr val="tx2"/>
          </a:solidFill>
          <a:latin typeface="Arial Black" pitchFamily="34" charset="0"/>
        </a:defRPr>
      </a:lvl7pPr>
      <a:lvl8pPr marL="1371600" algn="ctr" rtl="0" fontAlgn="base">
        <a:spcBef>
          <a:spcPct val="0"/>
        </a:spcBef>
        <a:spcAft>
          <a:spcPct val="0"/>
        </a:spcAft>
        <a:defRPr sz="4400">
          <a:solidFill>
            <a:schemeClr val="tx2"/>
          </a:solidFill>
          <a:latin typeface="Arial Black" pitchFamily="34" charset="0"/>
        </a:defRPr>
      </a:lvl8pPr>
      <a:lvl9pPr marL="1828800" algn="ctr" rtl="0" fontAlgn="base">
        <a:spcBef>
          <a:spcPct val="0"/>
        </a:spcBef>
        <a:spcAft>
          <a:spcPct val="0"/>
        </a:spcAft>
        <a:defRPr sz="4400">
          <a:solidFill>
            <a:schemeClr val="tx2"/>
          </a:solidFill>
          <a:latin typeface="Arial Black" pitchFamily="34" charset="0"/>
        </a:defRPr>
      </a:lvl9pPr>
    </p:titleStyle>
    <p:bodyStyle>
      <a:lvl1pPr marL="342900" indent="-342900" algn="l" rtl="0" eaLnBrk="0" fontAlgn="base" hangingPunct="0">
        <a:spcBef>
          <a:spcPct val="20000"/>
        </a:spcBef>
        <a:spcAft>
          <a:spcPct val="0"/>
        </a:spcAft>
        <a:buClr>
          <a:schemeClr val="bg2"/>
        </a:buClr>
        <a:buSzPct val="65000"/>
        <a:buFont typeface="Wingdings"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Char char="–"/>
        <a:defRPr sz="2800">
          <a:solidFill>
            <a:schemeClr val="tx1"/>
          </a:solidFill>
          <a:latin typeface="+mn-lt"/>
        </a:defRPr>
      </a:lvl2pPr>
      <a:lvl3pPr marL="1143000" indent="-228600" algn="l" rtl="0" eaLnBrk="0" fontAlgn="base" hangingPunct="0">
        <a:spcBef>
          <a:spcPct val="20000"/>
        </a:spcBef>
        <a:spcAft>
          <a:spcPct val="0"/>
        </a:spcAft>
        <a:buClr>
          <a:schemeClr val="bg2"/>
        </a:buClr>
        <a:buSzPct val="65000"/>
        <a:buFont typeface="Wingdings" pitchFamily="2" charset="2"/>
        <a:buChar char="­"/>
        <a:defRPr sz="2400">
          <a:solidFill>
            <a:schemeClr val="tx1"/>
          </a:solidFill>
          <a:latin typeface="+mn-lt"/>
        </a:defRPr>
      </a:lvl3pPr>
      <a:lvl4pPr marL="1600200" indent="-228600" algn="l" rtl="0" eaLnBrk="0" fontAlgn="base" hangingPunct="0">
        <a:spcBef>
          <a:spcPct val="20000"/>
        </a:spcBef>
        <a:spcAft>
          <a:spcPct val="0"/>
        </a:spcAft>
        <a:buClr>
          <a:schemeClr val="bg2"/>
        </a:buClr>
        <a:buChar char="–"/>
        <a:defRPr sz="2000">
          <a:solidFill>
            <a:schemeClr val="tx1"/>
          </a:solidFill>
          <a:latin typeface="+mn-lt"/>
        </a:defRPr>
      </a:lvl4pPr>
      <a:lvl5pPr marL="2057400" indent="-228600" algn="l" rtl="0" eaLnBrk="0" fontAlgn="base" hangingPunct="0">
        <a:spcBef>
          <a:spcPct val="20000"/>
        </a:spcBef>
        <a:spcAft>
          <a:spcPct val="0"/>
        </a:spcAft>
        <a:buClr>
          <a:schemeClr val="bg2"/>
        </a:buClr>
        <a:buChar char="•"/>
        <a:defRPr sz="2000">
          <a:solidFill>
            <a:schemeClr val="tx1"/>
          </a:solidFill>
          <a:latin typeface="+mn-lt"/>
        </a:defRPr>
      </a:lvl5pPr>
      <a:lvl6pPr marL="2514600" indent="-228600" algn="l" rtl="0" fontAlgn="base">
        <a:spcBef>
          <a:spcPct val="20000"/>
        </a:spcBef>
        <a:spcAft>
          <a:spcPct val="0"/>
        </a:spcAft>
        <a:buClr>
          <a:schemeClr val="bg2"/>
        </a:buClr>
        <a:buChar char="•"/>
        <a:defRPr sz="2000">
          <a:solidFill>
            <a:schemeClr val="tx1"/>
          </a:solidFill>
          <a:latin typeface="+mn-lt"/>
        </a:defRPr>
      </a:lvl6pPr>
      <a:lvl7pPr marL="2971800" indent="-228600" algn="l" rtl="0" fontAlgn="base">
        <a:spcBef>
          <a:spcPct val="20000"/>
        </a:spcBef>
        <a:spcAft>
          <a:spcPct val="0"/>
        </a:spcAft>
        <a:buClr>
          <a:schemeClr val="bg2"/>
        </a:buClr>
        <a:buChar char="•"/>
        <a:defRPr sz="2000">
          <a:solidFill>
            <a:schemeClr val="tx1"/>
          </a:solidFill>
          <a:latin typeface="+mn-lt"/>
        </a:defRPr>
      </a:lvl7pPr>
      <a:lvl8pPr marL="3429000" indent="-228600" algn="l" rtl="0" fontAlgn="base">
        <a:spcBef>
          <a:spcPct val="20000"/>
        </a:spcBef>
        <a:spcAft>
          <a:spcPct val="0"/>
        </a:spcAft>
        <a:buClr>
          <a:schemeClr val="bg2"/>
        </a:buClr>
        <a:buChar char="•"/>
        <a:defRPr sz="2000">
          <a:solidFill>
            <a:schemeClr val="tx1"/>
          </a:solidFill>
          <a:latin typeface="+mn-lt"/>
        </a:defRPr>
      </a:lvl8pPr>
      <a:lvl9pPr marL="3886200" indent="-228600" algn="l" rtl="0" fontAlgn="base">
        <a:spcBef>
          <a:spcPct val="20000"/>
        </a:spcBef>
        <a:spcAft>
          <a:spcPct val="0"/>
        </a:spcAft>
        <a:buClr>
          <a:schemeClr val="bg2"/>
        </a:buClr>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2.xml"/><Relationship Id="rId4" Type="http://schemas.openxmlformats.org/officeDocument/2006/relationships/image" Target="../media/image14.jpeg"/></Relationships>
</file>

<file path=ppt/slides/_rels/slide13.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fonts.google.com/" TargetMode="External"/><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36000">
              <a:srgbClr val="07599D"/>
            </a:gs>
            <a:gs pos="87000">
              <a:schemeClr val="accent3">
                <a:lumMod val="85000"/>
              </a:schemeClr>
            </a:gs>
          </a:gsLst>
          <a:path path="circle">
            <a:fillToRect t="100000" r="100000"/>
          </a:path>
          <a:tileRect l="-100000" b="-100000"/>
        </a:gradFill>
        <a:effectLst/>
      </p:bgPr>
    </p:bg>
    <p:spTree>
      <p:nvGrpSpPr>
        <p:cNvPr id="1" name=""/>
        <p:cNvGrpSpPr/>
        <p:nvPr/>
      </p:nvGrpSpPr>
      <p:grpSpPr>
        <a:xfrm>
          <a:off x="0" y="0"/>
          <a:ext cx="0" cy="0"/>
          <a:chOff x="0" y="0"/>
          <a:chExt cx="0" cy="0"/>
        </a:xfrm>
      </p:grpSpPr>
      <p:sp>
        <p:nvSpPr>
          <p:cNvPr id="6" name="Rectangle 5"/>
          <p:cNvSpPr/>
          <p:nvPr/>
        </p:nvSpPr>
        <p:spPr bwMode="auto">
          <a:xfrm>
            <a:off x="5334000" y="0"/>
            <a:ext cx="5867400" cy="5410200"/>
          </a:xfrm>
          <a:prstGeom prst="rect">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itchFamily="18" charset="0"/>
            </a:endParaRPr>
          </a:p>
        </p:txBody>
      </p:sp>
      <p:sp>
        <p:nvSpPr>
          <p:cNvPr id="3075" name="Rectangle 3"/>
          <p:cNvSpPr>
            <a:spLocks noGrp="1" noChangeArrowheads="1"/>
          </p:cNvSpPr>
          <p:nvPr>
            <p:ph type="subTitle" idx="4294967295"/>
          </p:nvPr>
        </p:nvSpPr>
        <p:spPr>
          <a:xfrm>
            <a:off x="838200" y="5791200"/>
            <a:ext cx="6019800" cy="685800"/>
          </a:xfrm>
        </p:spPr>
        <p:txBody>
          <a:bodyPr/>
          <a:lstStyle/>
          <a:p>
            <a:pPr marL="0" indent="0" algn="l" eaLnBrk="1" hangingPunct="1">
              <a:buNone/>
            </a:pPr>
            <a:r>
              <a:rPr lang="en-US" altLang="en-US" sz="2400" dirty="0">
                <a:solidFill>
                  <a:srgbClr val="EEF6F0"/>
                </a:solidFill>
                <a:latin typeface="+mj-lt"/>
              </a:rPr>
              <a:t>Ari </a:t>
            </a:r>
            <a:r>
              <a:rPr lang="en-US" altLang="en-US" sz="2400" dirty="0" err="1">
                <a:solidFill>
                  <a:srgbClr val="EEF6F0"/>
                </a:solidFill>
                <a:latin typeface="+mj-lt"/>
              </a:rPr>
              <a:t>Kurniawan</a:t>
            </a:r>
            <a:endParaRPr lang="en-US" altLang="en-US" sz="2400" dirty="0">
              <a:solidFill>
                <a:srgbClr val="EEF6F0"/>
              </a:solidFill>
              <a:latin typeface="+mj-lt"/>
            </a:endParaRPr>
          </a:p>
          <a:p>
            <a:pPr marL="0" indent="0" algn="l" eaLnBrk="1" hangingPunct="1">
              <a:buNone/>
            </a:pPr>
            <a:r>
              <a:rPr lang="en-US" altLang="en-US" sz="2000" dirty="0">
                <a:solidFill>
                  <a:schemeClr val="accent5">
                    <a:lumMod val="60000"/>
                    <a:lumOff val="40000"/>
                  </a:schemeClr>
                </a:solidFill>
              </a:rPr>
              <a:t>www.arikurniawan.com</a:t>
            </a:r>
            <a:endParaRPr lang="id-ID" altLang="en-US" sz="2000" dirty="0">
              <a:solidFill>
                <a:schemeClr val="accent5">
                  <a:lumMod val="60000"/>
                  <a:lumOff val="40000"/>
                </a:schemeClr>
              </a:solidFill>
            </a:endParaRPr>
          </a:p>
        </p:txBody>
      </p:sp>
      <p:sp>
        <p:nvSpPr>
          <p:cNvPr id="2" name="Rectangle 1"/>
          <p:cNvSpPr/>
          <p:nvPr/>
        </p:nvSpPr>
        <p:spPr bwMode="auto">
          <a:xfrm>
            <a:off x="457200" y="5791200"/>
            <a:ext cx="228600" cy="762000"/>
          </a:xfrm>
          <a:prstGeom prst="rect">
            <a:avLst/>
          </a:prstGeom>
          <a:solidFill>
            <a:srgbClr val="FF6600"/>
          </a:solidFill>
          <a:ln w="9525" cap="flat" cmpd="sng" algn="ctr">
            <a:no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itchFamily="18" charset="0"/>
            </a:endParaRPr>
          </a:p>
        </p:txBody>
      </p:sp>
      <p:pic>
        <p:nvPicPr>
          <p:cNvPr id="1026" name="Picture 2" descr="Flutter logo">
            <a:extLst>
              <a:ext uri="{FF2B5EF4-FFF2-40B4-BE49-F238E27FC236}">
                <a16:creationId xmlns:a16="http://schemas.microsoft.com/office/drawing/2014/main" id="{95407FFE-E2C1-449D-A836-7F6DCE8D5B15}"/>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00618" y="3505200"/>
            <a:ext cx="3929063" cy="112141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23D01F2-A754-40D4-BC90-D9C0374C8E97}"/>
              </a:ext>
            </a:extLst>
          </p:cNvPr>
          <p:cNvPicPr>
            <a:picLocks noChangeAspect="1"/>
          </p:cNvPicPr>
          <p:nvPr/>
        </p:nvPicPr>
        <p:blipFill>
          <a:blip r:embed="rId2"/>
          <a:stretch>
            <a:fillRect/>
          </a:stretch>
        </p:blipFill>
        <p:spPr>
          <a:xfrm>
            <a:off x="1219200" y="31423"/>
            <a:ext cx="6780075" cy="65532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2391500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5621D8E-5E68-4577-A9C1-660E7BC1DD4A}"/>
              </a:ext>
            </a:extLst>
          </p:cNvPr>
          <p:cNvSpPr txBox="1"/>
          <p:nvPr/>
        </p:nvSpPr>
        <p:spPr>
          <a:xfrm>
            <a:off x="914400" y="1295400"/>
            <a:ext cx="8611385" cy="4708981"/>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defPPr>
              <a:defRPr lang="en-GB"/>
            </a:defPPr>
            <a:lvl1pPr>
              <a:defRPr sz="1200">
                <a:solidFill>
                  <a:schemeClr val="dk1"/>
                </a:solidFill>
                <a:latin typeface="Consolas" panose="020B0609020204030204" pitchFamily="49" charset="0"/>
              </a:defRPr>
            </a:lvl1pPr>
            <a:lvl2pPr>
              <a:defRPr>
                <a:solidFill>
                  <a:schemeClr val="dk1"/>
                </a:solidFill>
                <a:latin typeface="+mn-lt"/>
              </a:defRPr>
            </a:lvl2pPr>
            <a:lvl3pPr>
              <a:defRPr>
                <a:solidFill>
                  <a:schemeClr val="dk1"/>
                </a:solidFill>
                <a:latin typeface="+mn-lt"/>
              </a:defRPr>
            </a:lvl3pPr>
            <a:lvl4pPr>
              <a:defRPr>
                <a:solidFill>
                  <a:schemeClr val="dk1"/>
                </a:solidFill>
                <a:latin typeface="+mn-lt"/>
              </a:defRPr>
            </a:lvl4pPr>
            <a:lvl5pPr>
              <a:defRPr>
                <a:solidFill>
                  <a:schemeClr val="dk1"/>
                </a:solidFill>
                <a:latin typeface="+mn-lt"/>
              </a:defRPr>
            </a:lvl5pPr>
            <a:lvl6pPr>
              <a:defRPr>
                <a:solidFill>
                  <a:schemeClr val="dk1"/>
                </a:solidFill>
                <a:latin typeface="+mn-lt"/>
              </a:defRPr>
            </a:lvl6pPr>
            <a:lvl7pPr>
              <a:defRPr>
                <a:solidFill>
                  <a:schemeClr val="dk1"/>
                </a:solidFill>
                <a:latin typeface="+mn-lt"/>
              </a:defRPr>
            </a:lvl7pPr>
            <a:lvl8pPr>
              <a:defRPr>
                <a:solidFill>
                  <a:schemeClr val="dk1"/>
                </a:solidFill>
                <a:latin typeface="+mn-lt"/>
              </a:defRPr>
            </a:lvl8pPr>
            <a:lvl9pPr>
              <a:defRPr>
                <a:solidFill>
                  <a:schemeClr val="dk1"/>
                </a:solidFill>
                <a:latin typeface="+mn-lt"/>
              </a:defRPr>
            </a:lvl9pPr>
          </a:lstStyle>
          <a:p>
            <a:r>
              <a:rPr lang="id-ID" dirty="0"/>
              <a:t>Flutter run key commands.</a:t>
            </a:r>
          </a:p>
          <a:p>
            <a:r>
              <a:rPr lang="id-ID" dirty="0"/>
              <a:t>r Hot reload. </a:t>
            </a:r>
          </a:p>
          <a:p>
            <a:r>
              <a:rPr lang="id-ID" dirty="0"/>
              <a:t>R Hot restart.</a:t>
            </a:r>
          </a:p>
          <a:p>
            <a:r>
              <a:rPr lang="id-ID" dirty="0"/>
              <a:t>h Repeat this help message.</a:t>
            </a:r>
          </a:p>
          <a:p>
            <a:r>
              <a:rPr lang="id-ID" dirty="0"/>
              <a:t>d Detach (terminate "flutter run" but leave application running).</a:t>
            </a:r>
          </a:p>
          <a:p>
            <a:r>
              <a:rPr lang="id-ID" dirty="0"/>
              <a:t>c Clear the screen</a:t>
            </a:r>
          </a:p>
          <a:p>
            <a:r>
              <a:rPr lang="id-ID" dirty="0"/>
              <a:t>q Quit (terminate the application on the device).</a:t>
            </a:r>
          </a:p>
          <a:p>
            <a:r>
              <a:rPr lang="id-ID" dirty="0"/>
              <a:t>s Save a screenshot to flutter.png.</a:t>
            </a:r>
          </a:p>
          <a:p>
            <a:r>
              <a:rPr lang="id-ID" dirty="0"/>
              <a:t>b Toggle the platform brightness setting (dark and light mode).                                                                                                  (debugBrightnessOverride)w Dump widget hierarchy to the console.                                                                                                                                     (debugDumpApp)t Dump rendering tree to the console.                                                                                                                                (debugDumpRenderTree)L Dump layer tree to the console.                                                                                                                                     (debugDumpLayerTree)S Dump accessibility tree in traversal order.                                                                                                                         (debugDumpSemantics)U Dump accessibility tree in inverse hit test order.                                                                                                                  (debugDumpSemantics)i Toggle widget inspector.                                                                                                                        (WidgetsApp.showWidgetInspectorOverride)p Toggle the display of construction lines.                                                                                                                        (debugPaintSizeEnabled)o Simulate different operating systems.                                                                                                                            (defaultTargetPlatform)z Toggle elevation checker.</a:t>
            </a:r>
          </a:p>
          <a:p>
            <a:r>
              <a:rPr lang="id-ID" dirty="0"/>
              <a:t>g Run source code generators.</a:t>
            </a:r>
          </a:p>
          <a:p>
            <a:r>
              <a:rPr lang="id-ID" dirty="0"/>
              <a:t>M Write SkSL shaders to a unique file in the project directory.</a:t>
            </a:r>
          </a:p>
          <a:p>
            <a:r>
              <a:rPr lang="id-ID" dirty="0"/>
              <a:t>v Launch DevTools.</a:t>
            </a:r>
          </a:p>
          <a:p>
            <a:r>
              <a:rPr lang="id-ID" dirty="0"/>
              <a:t>P Toggle performance overlay.                                                                                                                          (WidgetsApp.showPerformanceOverlay)a Toggle timeline events for all widget build methods.                                                                                                          (debugProfileWidgetBuilds)An Observatory debugger and profiler on sdk gphone x86 is available at: http://127.0.0.1:57733/FC9QD_UL0eE=/</a:t>
            </a:r>
          </a:p>
        </p:txBody>
      </p:sp>
      <p:sp>
        <p:nvSpPr>
          <p:cNvPr id="2" name="Title 1">
            <a:extLst>
              <a:ext uri="{FF2B5EF4-FFF2-40B4-BE49-F238E27FC236}">
                <a16:creationId xmlns:a16="http://schemas.microsoft.com/office/drawing/2014/main" id="{4ABC27B6-C829-47A3-9AD3-6E84044DFC5E}"/>
              </a:ext>
            </a:extLst>
          </p:cNvPr>
          <p:cNvSpPr txBox="1">
            <a:spLocks/>
          </p:cNvSpPr>
          <p:nvPr/>
        </p:nvSpPr>
        <p:spPr>
          <a:xfrm>
            <a:off x="1295400" y="561231"/>
            <a:ext cx="7024687" cy="584775"/>
          </a:xfrm>
          <a:prstGeom prst="rect">
            <a:avLst/>
          </a:prstGeom>
        </p:spPr>
        <p:txBody>
          <a:bodyPr vert="horz" lIns="91440" tIns="45720" rIns="91440" bIns="45720" rtlCol="0" anchor="ctr">
            <a:normAutofit/>
          </a:bodyPr>
          <a:lstStyle>
            <a:defPPr>
              <a:defRPr lang="en-GB"/>
            </a:defPPr>
            <a:lvl1pPr defTabSz="914400" eaLnBrk="1" latinLnBrk="0" hangingPunct="1">
              <a:buNone/>
              <a:defRPr spc="-100" baseline="0">
                <a:solidFill>
                  <a:schemeClr val="tx2">
                    <a:lumMod val="75000"/>
                    <a:lumOff val="25000"/>
                  </a:schemeClr>
                </a:solidFill>
                <a:latin typeface="+mj-lt"/>
                <a:ea typeface="+mj-ea"/>
                <a:cs typeface="+mj-cs"/>
              </a:defRPr>
            </a:lvl1pPr>
            <a:lvl2pPr algn="ctr" rtl="0" eaLnBrk="0" fontAlgn="base" hangingPunct="0">
              <a:spcBef>
                <a:spcPct val="0"/>
              </a:spcBef>
              <a:spcAft>
                <a:spcPct val="0"/>
              </a:spcAft>
              <a:defRPr sz="4400">
                <a:solidFill>
                  <a:schemeClr val="tx2"/>
                </a:solidFill>
                <a:latin typeface="Arial Black" pitchFamily="34" charset="0"/>
              </a:defRPr>
            </a:lvl2pPr>
            <a:lvl3pPr algn="ctr" rtl="0" eaLnBrk="0" fontAlgn="base" hangingPunct="0">
              <a:spcBef>
                <a:spcPct val="0"/>
              </a:spcBef>
              <a:spcAft>
                <a:spcPct val="0"/>
              </a:spcAft>
              <a:defRPr sz="4400">
                <a:solidFill>
                  <a:schemeClr val="tx2"/>
                </a:solidFill>
                <a:latin typeface="Arial Black" pitchFamily="34" charset="0"/>
              </a:defRPr>
            </a:lvl3pPr>
            <a:lvl4pPr algn="ctr" rtl="0" eaLnBrk="0" fontAlgn="base" hangingPunct="0">
              <a:spcBef>
                <a:spcPct val="0"/>
              </a:spcBef>
              <a:spcAft>
                <a:spcPct val="0"/>
              </a:spcAft>
              <a:defRPr sz="4400">
                <a:solidFill>
                  <a:schemeClr val="tx2"/>
                </a:solidFill>
                <a:latin typeface="Arial Black" pitchFamily="34" charset="0"/>
              </a:defRPr>
            </a:lvl4pPr>
            <a:lvl5pPr algn="ctr" rtl="0" eaLnBrk="0" fontAlgn="base" hangingPunct="0">
              <a:spcBef>
                <a:spcPct val="0"/>
              </a:spcBef>
              <a:spcAft>
                <a:spcPct val="0"/>
              </a:spcAft>
              <a:defRPr sz="4400">
                <a:solidFill>
                  <a:schemeClr val="tx2"/>
                </a:solidFill>
                <a:latin typeface="Arial Black" pitchFamily="34" charset="0"/>
              </a:defRPr>
            </a:lvl5pPr>
            <a:lvl6pPr marL="457200" algn="ctr" rtl="0" fontAlgn="base">
              <a:spcBef>
                <a:spcPct val="0"/>
              </a:spcBef>
              <a:spcAft>
                <a:spcPct val="0"/>
              </a:spcAft>
              <a:defRPr sz="4400">
                <a:solidFill>
                  <a:schemeClr val="tx2"/>
                </a:solidFill>
                <a:latin typeface="Arial Black" pitchFamily="34" charset="0"/>
              </a:defRPr>
            </a:lvl6pPr>
            <a:lvl7pPr marL="914400" algn="ctr" rtl="0" fontAlgn="base">
              <a:spcBef>
                <a:spcPct val="0"/>
              </a:spcBef>
              <a:spcAft>
                <a:spcPct val="0"/>
              </a:spcAft>
              <a:defRPr sz="4400">
                <a:solidFill>
                  <a:schemeClr val="tx2"/>
                </a:solidFill>
                <a:latin typeface="Arial Black" pitchFamily="34" charset="0"/>
              </a:defRPr>
            </a:lvl7pPr>
            <a:lvl8pPr marL="1371600" algn="ctr" rtl="0" fontAlgn="base">
              <a:spcBef>
                <a:spcPct val="0"/>
              </a:spcBef>
              <a:spcAft>
                <a:spcPct val="0"/>
              </a:spcAft>
              <a:defRPr sz="4400">
                <a:solidFill>
                  <a:schemeClr val="tx2"/>
                </a:solidFill>
                <a:latin typeface="Arial Black" pitchFamily="34" charset="0"/>
              </a:defRPr>
            </a:lvl8pPr>
            <a:lvl9pPr marL="1828800" algn="ctr" rtl="0" fontAlgn="base">
              <a:spcBef>
                <a:spcPct val="0"/>
              </a:spcBef>
              <a:spcAft>
                <a:spcPct val="0"/>
              </a:spcAft>
              <a:defRPr sz="4400">
                <a:solidFill>
                  <a:schemeClr val="tx2"/>
                </a:solidFill>
                <a:latin typeface="Arial Black" pitchFamily="34" charset="0"/>
              </a:defRPr>
            </a:lvl9pPr>
          </a:lstStyle>
          <a:p>
            <a:r>
              <a:rPr lang="id-ID" altLang="en-US" sz="2400" dirty="0"/>
              <a:t>Flutter Run Key Commands</a:t>
            </a:r>
          </a:p>
        </p:txBody>
      </p:sp>
    </p:spTree>
    <p:extLst>
      <p:ext uri="{BB962C8B-B14F-4D97-AF65-F5344CB8AC3E}">
        <p14:creationId xmlns:p14="http://schemas.microsoft.com/office/powerpoint/2010/main" val="29877971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82056F9-286D-484F-A83D-EAE6C0378A97}"/>
              </a:ext>
            </a:extLst>
          </p:cNvPr>
          <p:cNvSpPr txBox="1">
            <a:spLocks/>
          </p:cNvSpPr>
          <p:nvPr/>
        </p:nvSpPr>
        <p:spPr>
          <a:xfrm>
            <a:off x="1295400" y="561231"/>
            <a:ext cx="7024687" cy="584775"/>
          </a:xfrm>
          <a:prstGeom prst="rect">
            <a:avLst/>
          </a:prstGeom>
        </p:spPr>
        <p:txBody>
          <a:bodyPr vert="horz" lIns="91440" tIns="45720" rIns="91440" bIns="45720" rtlCol="0" anchor="ctr">
            <a:normAutofit/>
          </a:bodyPr>
          <a:lstStyle>
            <a:defPPr>
              <a:defRPr lang="en-GB"/>
            </a:defPPr>
            <a:lvl1pPr defTabSz="914400" eaLnBrk="1" latinLnBrk="0" hangingPunct="1">
              <a:buNone/>
              <a:defRPr spc="-100" baseline="0">
                <a:solidFill>
                  <a:schemeClr val="tx2">
                    <a:lumMod val="75000"/>
                    <a:lumOff val="25000"/>
                  </a:schemeClr>
                </a:solidFill>
                <a:latin typeface="+mj-lt"/>
                <a:ea typeface="+mj-ea"/>
                <a:cs typeface="+mj-cs"/>
              </a:defRPr>
            </a:lvl1pPr>
            <a:lvl2pPr algn="ctr" rtl="0" eaLnBrk="0" fontAlgn="base" hangingPunct="0">
              <a:spcBef>
                <a:spcPct val="0"/>
              </a:spcBef>
              <a:spcAft>
                <a:spcPct val="0"/>
              </a:spcAft>
              <a:defRPr sz="4400">
                <a:solidFill>
                  <a:schemeClr val="tx2"/>
                </a:solidFill>
                <a:latin typeface="Arial Black" pitchFamily="34" charset="0"/>
              </a:defRPr>
            </a:lvl2pPr>
            <a:lvl3pPr algn="ctr" rtl="0" eaLnBrk="0" fontAlgn="base" hangingPunct="0">
              <a:spcBef>
                <a:spcPct val="0"/>
              </a:spcBef>
              <a:spcAft>
                <a:spcPct val="0"/>
              </a:spcAft>
              <a:defRPr sz="4400">
                <a:solidFill>
                  <a:schemeClr val="tx2"/>
                </a:solidFill>
                <a:latin typeface="Arial Black" pitchFamily="34" charset="0"/>
              </a:defRPr>
            </a:lvl3pPr>
            <a:lvl4pPr algn="ctr" rtl="0" eaLnBrk="0" fontAlgn="base" hangingPunct="0">
              <a:spcBef>
                <a:spcPct val="0"/>
              </a:spcBef>
              <a:spcAft>
                <a:spcPct val="0"/>
              </a:spcAft>
              <a:defRPr sz="4400">
                <a:solidFill>
                  <a:schemeClr val="tx2"/>
                </a:solidFill>
                <a:latin typeface="Arial Black" pitchFamily="34" charset="0"/>
              </a:defRPr>
            </a:lvl4pPr>
            <a:lvl5pPr algn="ctr" rtl="0" eaLnBrk="0" fontAlgn="base" hangingPunct="0">
              <a:spcBef>
                <a:spcPct val="0"/>
              </a:spcBef>
              <a:spcAft>
                <a:spcPct val="0"/>
              </a:spcAft>
              <a:defRPr sz="4400">
                <a:solidFill>
                  <a:schemeClr val="tx2"/>
                </a:solidFill>
                <a:latin typeface="Arial Black" pitchFamily="34" charset="0"/>
              </a:defRPr>
            </a:lvl5pPr>
            <a:lvl6pPr marL="457200" algn="ctr" rtl="0" fontAlgn="base">
              <a:spcBef>
                <a:spcPct val="0"/>
              </a:spcBef>
              <a:spcAft>
                <a:spcPct val="0"/>
              </a:spcAft>
              <a:defRPr sz="4400">
                <a:solidFill>
                  <a:schemeClr val="tx2"/>
                </a:solidFill>
                <a:latin typeface="Arial Black" pitchFamily="34" charset="0"/>
              </a:defRPr>
            </a:lvl6pPr>
            <a:lvl7pPr marL="914400" algn="ctr" rtl="0" fontAlgn="base">
              <a:spcBef>
                <a:spcPct val="0"/>
              </a:spcBef>
              <a:spcAft>
                <a:spcPct val="0"/>
              </a:spcAft>
              <a:defRPr sz="4400">
                <a:solidFill>
                  <a:schemeClr val="tx2"/>
                </a:solidFill>
                <a:latin typeface="Arial Black" pitchFamily="34" charset="0"/>
              </a:defRPr>
            </a:lvl7pPr>
            <a:lvl8pPr marL="1371600" algn="ctr" rtl="0" fontAlgn="base">
              <a:spcBef>
                <a:spcPct val="0"/>
              </a:spcBef>
              <a:spcAft>
                <a:spcPct val="0"/>
              </a:spcAft>
              <a:defRPr sz="4400">
                <a:solidFill>
                  <a:schemeClr val="tx2"/>
                </a:solidFill>
                <a:latin typeface="Arial Black" pitchFamily="34" charset="0"/>
              </a:defRPr>
            </a:lvl8pPr>
            <a:lvl9pPr marL="1828800" algn="ctr" rtl="0" fontAlgn="base">
              <a:spcBef>
                <a:spcPct val="0"/>
              </a:spcBef>
              <a:spcAft>
                <a:spcPct val="0"/>
              </a:spcAft>
              <a:defRPr sz="4400">
                <a:solidFill>
                  <a:schemeClr val="tx2"/>
                </a:solidFill>
                <a:latin typeface="Arial Black" pitchFamily="34" charset="0"/>
              </a:defRPr>
            </a:lvl9pPr>
          </a:lstStyle>
          <a:p>
            <a:r>
              <a:rPr lang="id-ID" altLang="en-US" sz="2400" dirty="0"/>
              <a:t>Aplikasi Mobile</a:t>
            </a:r>
          </a:p>
        </p:txBody>
      </p:sp>
      <p:pic>
        <p:nvPicPr>
          <p:cNvPr id="4" name="Picture 3">
            <a:extLst>
              <a:ext uri="{FF2B5EF4-FFF2-40B4-BE49-F238E27FC236}">
                <a16:creationId xmlns:a16="http://schemas.microsoft.com/office/drawing/2014/main" id="{AE7D2084-1FD0-477E-B1ED-190F724D13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0200" y="1447800"/>
            <a:ext cx="2552700" cy="5105400"/>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pic>
        <p:nvPicPr>
          <p:cNvPr id="10" name="Picture 9">
            <a:extLst>
              <a:ext uri="{FF2B5EF4-FFF2-40B4-BE49-F238E27FC236}">
                <a16:creationId xmlns:a16="http://schemas.microsoft.com/office/drawing/2014/main" id="{C75F265D-4CE6-4701-8EA2-2AA3D677DCC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17970" y="1447800"/>
            <a:ext cx="2548081" cy="5096162"/>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pic>
        <p:nvPicPr>
          <p:cNvPr id="12" name="Picture 11">
            <a:extLst>
              <a:ext uri="{FF2B5EF4-FFF2-40B4-BE49-F238E27FC236}">
                <a16:creationId xmlns:a16="http://schemas.microsoft.com/office/drawing/2014/main" id="{F0C66184-35A1-4970-85A1-FBF12361D17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73384" y="1371600"/>
            <a:ext cx="2548081" cy="5096162"/>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9275372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21156E6-9619-42CC-A187-8420A5877E4E}"/>
              </a:ext>
            </a:extLst>
          </p:cNvPr>
          <p:cNvPicPr>
            <a:picLocks noChangeAspect="1"/>
          </p:cNvPicPr>
          <p:nvPr/>
        </p:nvPicPr>
        <p:blipFill>
          <a:blip r:embed="rId2"/>
          <a:stretch>
            <a:fillRect/>
          </a:stretch>
        </p:blipFill>
        <p:spPr>
          <a:xfrm>
            <a:off x="7848600" y="1419969"/>
            <a:ext cx="2266950" cy="4533900"/>
          </a:xfrm>
          <a:prstGeom prst="rect">
            <a:avLst/>
          </a:prstGeom>
        </p:spPr>
      </p:pic>
      <p:sp>
        <p:nvSpPr>
          <p:cNvPr id="5" name="Title 1">
            <a:extLst>
              <a:ext uri="{FF2B5EF4-FFF2-40B4-BE49-F238E27FC236}">
                <a16:creationId xmlns:a16="http://schemas.microsoft.com/office/drawing/2014/main" id="{F82056F9-286D-484F-A83D-EAE6C0378A97}"/>
              </a:ext>
            </a:extLst>
          </p:cNvPr>
          <p:cNvSpPr txBox="1">
            <a:spLocks/>
          </p:cNvSpPr>
          <p:nvPr/>
        </p:nvSpPr>
        <p:spPr>
          <a:xfrm>
            <a:off x="1295400" y="561231"/>
            <a:ext cx="7024687" cy="584775"/>
          </a:xfrm>
          <a:prstGeom prst="rect">
            <a:avLst/>
          </a:prstGeom>
        </p:spPr>
        <p:txBody>
          <a:bodyPr vert="horz" lIns="91440" tIns="45720" rIns="91440" bIns="45720" rtlCol="0" anchor="ctr">
            <a:normAutofit/>
          </a:bodyPr>
          <a:lstStyle>
            <a:defPPr>
              <a:defRPr lang="en-GB"/>
            </a:defPPr>
            <a:lvl1pPr defTabSz="914400" eaLnBrk="1" latinLnBrk="0" hangingPunct="1">
              <a:buNone/>
              <a:defRPr spc="-100" baseline="0">
                <a:solidFill>
                  <a:schemeClr val="tx2">
                    <a:lumMod val="75000"/>
                    <a:lumOff val="25000"/>
                  </a:schemeClr>
                </a:solidFill>
                <a:latin typeface="+mj-lt"/>
                <a:ea typeface="+mj-ea"/>
                <a:cs typeface="+mj-cs"/>
              </a:defRPr>
            </a:lvl1pPr>
            <a:lvl2pPr algn="ctr" rtl="0" eaLnBrk="0" fontAlgn="base" hangingPunct="0">
              <a:spcBef>
                <a:spcPct val="0"/>
              </a:spcBef>
              <a:spcAft>
                <a:spcPct val="0"/>
              </a:spcAft>
              <a:defRPr sz="4400">
                <a:solidFill>
                  <a:schemeClr val="tx2"/>
                </a:solidFill>
                <a:latin typeface="Arial Black" pitchFamily="34" charset="0"/>
              </a:defRPr>
            </a:lvl2pPr>
            <a:lvl3pPr algn="ctr" rtl="0" eaLnBrk="0" fontAlgn="base" hangingPunct="0">
              <a:spcBef>
                <a:spcPct val="0"/>
              </a:spcBef>
              <a:spcAft>
                <a:spcPct val="0"/>
              </a:spcAft>
              <a:defRPr sz="4400">
                <a:solidFill>
                  <a:schemeClr val="tx2"/>
                </a:solidFill>
                <a:latin typeface="Arial Black" pitchFamily="34" charset="0"/>
              </a:defRPr>
            </a:lvl3pPr>
            <a:lvl4pPr algn="ctr" rtl="0" eaLnBrk="0" fontAlgn="base" hangingPunct="0">
              <a:spcBef>
                <a:spcPct val="0"/>
              </a:spcBef>
              <a:spcAft>
                <a:spcPct val="0"/>
              </a:spcAft>
              <a:defRPr sz="4400">
                <a:solidFill>
                  <a:schemeClr val="tx2"/>
                </a:solidFill>
                <a:latin typeface="Arial Black" pitchFamily="34" charset="0"/>
              </a:defRPr>
            </a:lvl4pPr>
            <a:lvl5pPr algn="ctr" rtl="0" eaLnBrk="0" fontAlgn="base" hangingPunct="0">
              <a:spcBef>
                <a:spcPct val="0"/>
              </a:spcBef>
              <a:spcAft>
                <a:spcPct val="0"/>
              </a:spcAft>
              <a:defRPr sz="4400">
                <a:solidFill>
                  <a:schemeClr val="tx2"/>
                </a:solidFill>
                <a:latin typeface="Arial Black" pitchFamily="34" charset="0"/>
              </a:defRPr>
            </a:lvl5pPr>
            <a:lvl6pPr marL="457200" algn="ctr" rtl="0" fontAlgn="base">
              <a:spcBef>
                <a:spcPct val="0"/>
              </a:spcBef>
              <a:spcAft>
                <a:spcPct val="0"/>
              </a:spcAft>
              <a:defRPr sz="4400">
                <a:solidFill>
                  <a:schemeClr val="tx2"/>
                </a:solidFill>
                <a:latin typeface="Arial Black" pitchFamily="34" charset="0"/>
              </a:defRPr>
            </a:lvl6pPr>
            <a:lvl7pPr marL="914400" algn="ctr" rtl="0" fontAlgn="base">
              <a:spcBef>
                <a:spcPct val="0"/>
              </a:spcBef>
              <a:spcAft>
                <a:spcPct val="0"/>
              </a:spcAft>
              <a:defRPr sz="4400">
                <a:solidFill>
                  <a:schemeClr val="tx2"/>
                </a:solidFill>
                <a:latin typeface="Arial Black" pitchFamily="34" charset="0"/>
              </a:defRPr>
            </a:lvl7pPr>
            <a:lvl8pPr marL="1371600" algn="ctr" rtl="0" fontAlgn="base">
              <a:spcBef>
                <a:spcPct val="0"/>
              </a:spcBef>
              <a:spcAft>
                <a:spcPct val="0"/>
              </a:spcAft>
              <a:defRPr sz="4400">
                <a:solidFill>
                  <a:schemeClr val="tx2"/>
                </a:solidFill>
                <a:latin typeface="Arial Black" pitchFamily="34" charset="0"/>
              </a:defRPr>
            </a:lvl8pPr>
            <a:lvl9pPr marL="1828800" algn="ctr" rtl="0" fontAlgn="base">
              <a:spcBef>
                <a:spcPct val="0"/>
              </a:spcBef>
              <a:spcAft>
                <a:spcPct val="0"/>
              </a:spcAft>
              <a:defRPr sz="4400">
                <a:solidFill>
                  <a:schemeClr val="tx2"/>
                </a:solidFill>
                <a:latin typeface="Arial Black" pitchFamily="34" charset="0"/>
              </a:defRPr>
            </a:lvl9pPr>
          </a:lstStyle>
          <a:p>
            <a:r>
              <a:rPr lang="id-ID" altLang="en-US" sz="2400" dirty="0"/>
              <a:t>Aplikasi Mobile - Flutter</a:t>
            </a:r>
          </a:p>
        </p:txBody>
      </p:sp>
      <p:sp>
        <p:nvSpPr>
          <p:cNvPr id="7" name="TextBox 6">
            <a:extLst>
              <a:ext uri="{FF2B5EF4-FFF2-40B4-BE49-F238E27FC236}">
                <a16:creationId xmlns:a16="http://schemas.microsoft.com/office/drawing/2014/main" id="{806FE2F8-2DA7-4464-BF49-CB499241AC9B}"/>
              </a:ext>
            </a:extLst>
          </p:cNvPr>
          <p:cNvSpPr txBox="1"/>
          <p:nvPr/>
        </p:nvSpPr>
        <p:spPr>
          <a:xfrm>
            <a:off x="4914900" y="2590800"/>
            <a:ext cx="2362200" cy="338554"/>
          </a:xfrm>
          <a:prstGeom prst="rect">
            <a:avLst/>
          </a:prstGeom>
          <a:noFill/>
        </p:spPr>
        <p:txBody>
          <a:bodyPr wrap="square">
            <a:spAutoFit/>
          </a:bodyPr>
          <a:lstStyle/>
          <a:p>
            <a:r>
              <a:rPr lang="id-ID" sz="1600" dirty="0">
                <a:solidFill>
                  <a:srgbClr val="FF0000"/>
                </a:solidFill>
                <a:latin typeface="+mn-lt"/>
              </a:rPr>
              <a:t>Widgets within widgets</a:t>
            </a:r>
            <a:endParaRPr lang="id-ID" sz="1600" dirty="0">
              <a:latin typeface="+mn-lt"/>
            </a:endParaRPr>
          </a:p>
        </p:txBody>
      </p:sp>
      <p:pic>
        <p:nvPicPr>
          <p:cNvPr id="9" name="Picture 8">
            <a:extLst>
              <a:ext uri="{FF2B5EF4-FFF2-40B4-BE49-F238E27FC236}">
                <a16:creationId xmlns:a16="http://schemas.microsoft.com/office/drawing/2014/main" id="{5F1277B8-2DFC-42CE-92C1-2D93B17FCD5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05000" y="1419969"/>
            <a:ext cx="2438400" cy="4876800"/>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6299475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A6DAED06-3E12-48EA-8D19-564CB3D7CA27}"/>
              </a:ext>
            </a:extLst>
          </p:cNvPr>
          <p:cNvSpPr txBox="1">
            <a:spLocks/>
          </p:cNvSpPr>
          <p:nvPr/>
        </p:nvSpPr>
        <p:spPr>
          <a:xfrm>
            <a:off x="1219200" y="609600"/>
            <a:ext cx="4038600" cy="541911"/>
          </a:xfrm>
          <a:prstGeom prst="rect">
            <a:avLst/>
          </a:prstGeom>
        </p:spPr>
        <p:txBody>
          <a:bodyPr vert="horz" lIns="91440" tIns="45720" rIns="91440" bIns="45720" rtlCol="0" anchor="ctr">
            <a:normAutofit/>
          </a:bodyPr>
          <a:lstStyle>
            <a:defPPr>
              <a:defRPr lang="en-GB"/>
            </a:defPPr>
            <a:lvl1pPr defTabSz="914400" eaLnBrk="1" latinLnBrk="0" hangingPunct="1">
              <a:buNone/>
              <a:defRPr spc="-100" baseline="0">
                <a:solidFill>
                  <a:schemeClr val="tx2">
                    <a:lumMod val="75000"/>
                    <a:lumOff val="25000"/>
                  </a:schemeClr>
                </a:solidFill>
                <a:latin typeface="+mj-lt"/>
                <a:ea typeface="+mj-ea"/>
                <a:cs typeface="+mj-cs"/>
              </a:defRPr>
            </a:lvl1pPr>
            <a:lvl2pPr algn="ctr" rtl="0" eaLnBrk="0" fontAlgn="base" hangingPunct="0">
              <a:spcBef>
                <a:spcPct val="0"/>
              </a:spcBef>
              <a:spcAft>
                <a:spcPct val="0"/>
              </a:spcAft>
              <a:defRPr sz="4400">
                <a:solidFill>
                  <a:schemeClr val="tx2"/>
                </a:solidFill>
                <a:latin typeface="Arial Black" pitchFamily="34" charset="0"/>
              </a:defRPr>
            </a:lvl2pPr>
            <a:lvl3pPr algn="ctr" rtl="0" eaLnBrk="0" fontAlgn="base" hangingPunct="0">
              <a:spcBef>
                <a:spcPct val="0"/>
              </a:spcBef>
              <a:spcAft>
                <a:spcPct val="0"/>
              </a:spcAft>
              <a:defRPr sz="4400">
                <a:solidFill>
                  <a:schemeClr val="tx2"/>
                </a:solidFill>
                <a:latin typeface="Arial Black" pitchFamily="34" charset="0"/>
              </a:defRPr>
            </a:lvl3pPr>
            <a:lvl4pPr algn="ctr" rtl="0" eaLnBrk="0" fontAlgn="base" hangingPunct="0">
              <a:spcBef>
                <a:spcPct val="0"/>
              </a:spcBef>
              <a:spcAft>
                <a:spcPct val="0"/>
              </a:spcAft>
              <a:defRPr sz="4400">
                <a:solidFill>
                  <a:schemeClr val="tx2"/>
                </a:solidFill>
                <a:latin typeface="Arial Black" pitchFamily="34" charset="0"/>
              </a:defRPr>
            </a:lvl4pPr>
            <a:lvl5pPr algn="ctr" rtl="0" eaLnBrk="0" fontAlgn="base" hangingPunct="0">
              <a:spcBef>
                <a:spcPct val="0"/>
              </a:spcBef>
              <a:spcAft>
                <a:spcPct val="0"/>
              </a:spcAft>
              <a:defRPr sz="4400">
                <a:solidFill>
                  <a:schemeClr val="tx2"/>
                </a:solidFill>
                <a:latin typeface="Arial Black" pitchFamily="34" charset="0"/>
              </a:defRPr>
            </a:lvl5pPr>
            <a:lvl6pPr marL="457200" algn="ctr" rtl="0" fontAlgn="base">
              <a:spcBef>
                <a:spcPct val="0"/>
              </a:spcBef>
              <a:spcAft>
                <a:spcPct val="0"/>
              </a:spcAft>
              <a:defRPr sz="4400">
                <a:solidFill>
                  <a:schemeClr val="tx2"/>
                </a:solidFill>
                <a:latin typeface="Arial Black" pitchFamily="34" charset="0"/>
              </a:defRPr>
            </a:lvl6pPr>
            <a:lvl7pPr marL="914400" algn="ctr" rtl="0" fontAlgn="base">
              <a:spcBef>
                <a:spcPct val="0"/>
              </a:spcBef>
              <a:spcAft>
                <a:spcPct val="0"/>
              </a:spcAft>
              <a:defRPr sz="4400">
                <a:solidFill>
                  <a:schemeClr val="tx2"/>
                </a:solidFill>
                <a:latin typeface="Arial Black" pitchFamily="34" charset="0"/>
              </a:defRPr>
            </a:lvl7pPr>
            <a:lvl8pPr marL="1371600" algn="ctr" rtl="0" fontAlgn="base">
              <a:spcBef>
                <a:spcPct val="0"/>
              </a:spcBef>
              <a:spcAft>
                <a:spcPct val="0"/>
              </a:spcAft>
              <a:defRPr sz="4400">
                <a:solidFill>
                  <a:schemeClr val="tx2"/>
                </a:solidFill>
                <a:latin typeface="Arial Black" pitchFamily="34" charset="0"/>
              </a:defRPr>
            </a:lvl8pPr>
            <a:lvl9pPr marL="1828800" algn="ctr" rtl="0" fontAlgn="base">
              <a:spcBef>
                <a:spcPct val="0"/>
              </a:spcBef>
              <a:spcAft>
                <a:spcPct val="0"/>
              </a:spcAft>
              <a:defRPr sz="4400">
                <a:solidFill>
                  <a:schemeClr val="tx2"/>
                </a:solidFill>
                <a:latin typeface="Arial Black" pitchFamily="34" charset="0"/>
              </a:defRPr>
            </a:lvl9pPr>
          </a:lstStyle>
          <a:p>
            <a:r>
              <a:rPr lang="id-ID" altLang="en-US" sz="2000" dirty="0"/>
              <a:t>Menampilkan Teks</a:t>
            </a:r>
          </a:p>
        </p:txBody>
      </p:sp>
      <p:sp>
        <p:nvSpPr>
          <p:cNvPr id="5" name="TextBox 4">
            <a:extLst>
              <a:ext uri="{FF2B5EF4-FFF2-40B4-BE49-F238E27FC236}">
                <a16:creationId xmlns:a16="http://schemas.microsoft.com/office/drawing/2014/main" id="{621906FB-C9B9-49C3-B21D-5106EA72FB34}"/>
              </a:ext>
            </a:extLst>
          </p:cNvPr>
          <p:cNvSpPr txBox="1"/>
          <p:nvPr/>
        </p:nvSpPr>
        <p:spPr>
          <a:xfrm>
            <a:off x="1447800" y="2090172"/>
            <a:ext cx="4419600" cy="2677656"/>
          </a:xfrm>
          <a:prstGeom prst="rect">
            <a:avLst/>
          </a:prstGeom>
          <a:solidFill>
            <a:schemeClr val="tx1"/>
          </a:solidFill>
        </p:spPr>
        <p:txBody>
          <a:bodyPr wrap="square">
            <a:spAutoFit/>
          </a:bodyPr>
          <a:lstStyle/>
          <a:p>
            <a:r>
              <a:rPr lang="id-ID" sz="1400" b="0" dirty="0">
                <a:solidFill>
                  <a:srgbClr val="569CD6"/>
                </a:solidFill>
                <a:effectLst/>
                <a:latin typeface="Consolas" panose="020B0609020204030204" pitchFamily="49" charset="0"/>
              </a:rPr>
              <a:t>import</a:t>
            </a:r>
            <a:r>
              <a:rPr lang="id-ID" sz="1400" b="0" dirty="0">
                <a:solidFill>
                  <a:srgbClr val="D4D4D4"/>
                </a:solidFill>
                <a:effectLst/>
                <a:latin typeface="Consolas" panose="020B0609020204030204" pitchFamily="49" charset="0"/>
              </a:rPr>
              <a:t> </a:t>
            </a:r>
            <a:r>
              <a:rPr lang="id-ID" sz="1400" b="0" dirty="0">
                <a:solidFill>
                  <a:srgbClr val="CE9178"/>
                </a:solidFill>
                <a:effectLst/>
                <a:latin typeface="Consolas" panose="020B0609020204030204" pitchFamily="49" charset="0"/>
              </a:rPr>
              <a:t>'package:flutter/material.dart'</a:t>
            </a:r>
            <a:r>
              <a:rPr lang="id-ID" sz="1400" b="0" dirty="0">
                <a:solidFill>
                  <a:srgbClr val="D4D4D4"/>
                </a:solidFill>
                <a:effectLst/>
                <a:latin typeface="Consolas" panose="020B0609020204030204" pitchFamily="49" charset="0"/>
              </a:rPr>
              <a:t>;</a:t>
            </a:r>
          </a:p>
          <a:p>
            <a:br>
              <a:rPr lang="id-ID" sz="1400" b="0" dirty="0">
                <a:solidFill>
                  <a:srgbClr val="D4D4D4"/>
                </a:solidFill>
                <a:effectLst/>
                <a:latin typeface="Consolas" panose="020B0609020204030204" pitchFamily="49" charset="0"/>
              </a:rPr>
            </a:br>
            <a:r>
              <a:rPr lang="id-ID" sz="1400" b="0" dirty="0">
                <a:solidFill>
                  <a:srgbClr val="569CD6"/>
                </a:solidFill>
                <a:effectLst/>
                <a:latin typeface="Consolas" panose="020B0609020204030204" pitchFamily="49" charset="0"/>
              </a:rPr>
              <a:t>void</a:t>
            </a:r>
            <a:r>
              <a:rPr lang="id-ID" sz="1400" b="0" dirty="0">
                <a:solidFill>
                  <a:srgbClr val="D4D4D4"/>
                </a:solidFill>
                <a:effectLst/>
                <a:latin typeface="Consolas" panose="020B0609020204030204" pitchFamily="49" charset="0"/>
              </a:rPr>
              <a:t> </a:t>
            </a:r>
            <a:r>
              <a:rPr lang="id-ID" sz="1400" b="0" dirty="0">
                <a:solidFill>
                  <a:srgbClr val="DCDCAA"/>
                </a:solidFill>
                <a:effectLst/>
                <a:latin typeface="Consolas" panose="020B0609020204030204" pitchFamily="49" charset="0"/>
              </a:rPr>
              <a:t>main</a:t>
            </a:r>
            <a:r>
              <a:rPr lang="id-ID" sz="1400" b="0" dirty="0">
                <a:solidFill>
                  <a:srgbClr val="D4D4D4"/>
                </a:solidFill>
                <a:effectLst/>
                <a:latin typeface="Consolas" panose="020B0609020204030204" pitchFamily="49" charset="0"/>
              </a:rPr>
              <a:t>() {</a:t>
            </a:r>
          </a:p>
          <a:p>
            <a:r>
              <a:rPr lang="id-ID" sz="1400" b="0" dirty="0">
                <a:solidFill>
                  <a:srgbClr val="D4D4D4"/>
                </a:solidFill>
                <a:effectLst/>
                <a:latin typeface="Consolas" panose="020B0609020204030204" pitchFamily="49" charset="0"/>
              </a:rPr>
              <a:t>  </a:t>
            </a:r>
            <a:r>
              <a:rPr lang="id-ID" sz="1400" b="0" dirty="0">
                <a:solidFill>
                  <a:srgbClr val="DCDCAA"/>
                </a:solidFill>
                <a:effectLst/>
                <a:latin typeface="Consolas" panose="020B0609020204030204" pitchFamily="49" charset="0"/>
              </a:rPr>
              <a:t>runApp</a:t>
            </a:r>
            <a:r>
              <a:rPr lang="id-ID" sz="1400" b="0" dirty="0">
                <a:solidFill>
                  <a:srgbClr val="D4D4D4"/>
                </a:solidFill>
                <a:effectLst/>
                <a:latin typeface="Consolas" panose="020B0609020204030204" pitchFamily="49" charset="0"/>
              </a:rPr>
              <a:t>(</a:t>
            </a:r>
          </a:p>
          <a:p>
            <a:r>
              <a:rPr lang="id-ID" sz="1400" b="0" dirty="0">
                <a:solidFill>
                  <a:srgbClr val="D4D4D4"/>
                </a:solidFill>
                <a:effectLst/>
                <a:latin typeface="Consolas" panose="020B0609020204030204" pitchFamily="49" charset="0"/>
              </a:rPr>
              <a:t>    </a:t>
            </a:r>
            <a:r>
              <a:rPr lang="id-ID" sz="1400" b="0" dirty="0">
                <a:solidFill>
                  <a:srgbClr val="4EC9B0"/>
                </a:solidFill>
                <a:effectLst/>
                <a:latin typeface="Consolas" panose="020B0609020204030204" pitchFamily="49" charset="0"/>
              </a:rPr>
              <a:t>Center</a:t>
            </a:r>
            <a:r>
              <a:rPr lang="id-ID" sz="1400" b="0" dirty="0">
                <a:solidFill>
                  <a:srgbClr val="D4D4D4"/>
                </a:solidFill>
                <a:effectLst/>
                <a:latin typeface="Consolas" panose="020B0609020204030204" pitchFamily="49" charset="0"/>
              </a:rPr>
              <a:t>(</a:t>
            </a:r>
          </a:p>
          <a:p>
            <a:r>
              <a:rPr lang="id-ID" sz="1400" b="0" dirty="0">
                <a:solidFill>
                  <a:srgbClr val="D4D4D4"/>
                </a:solidFill>
                <a:effectLst/>
                <a:latin typeface="Consolas" panose="020B0609020204030204" pitchFamily="49" charset="0"/>
              </a:rPr>
              <a:t>      child: </a:t>
            </a:r>
            <a:r>
              <a:rPr lang="id-ID" sz="1400" b="0" dirty="0">
                <a:solidFill>
                  <a:srgbClr val="4EC9B0"/>
                </a:solidFill>
                <a:effectLst/>
                <a:latin typeface="Consolas" panose="020B0609020204030204" pitchFamily="49" charset="0"/>
              </a:rPr>
              <a:t>Text</a:t>
            </a:r>
            <a:r>
              <a:rPr lang="id-ID" sz="1400" b="0" dirty="0">
                <a:solidFill>
                  <a:srgbClr val="D4D4D4"/>
                </a:solidFill>
                <a:effectLst/>
                <a:latin typeface="Consolas" panose="020B0609020204030204" pitchFamily="49" charset="0"/>
              </a:rPr>
              <a:t>(</a:t>
            </a:r>
          </a:p>
          <a:p>
            <a:r>
              <a:rPr lang="id-ID" sz="1400" b="0" dirty="0">
                <a:solidFill>
                  <a:srgbClr val="D4D4D4"/>
                </a:solidFill>
                <a:effectLst/>
                <a:latin typeface="Consolas" panose="020B0609020204030204" pitchFamily="49" charset="0"/>
              </a:rPr>
              <a:t>        </a:t>
            </a:r>
            <a:r>
              <a:rPr lang="id-ID" sz="1400" b="0" dirty="0">
                <a:solidFill>
                  <a:srgbClr val="CE9178"/>
                </a:solidFill>
                <a:effectLst/>
                <a:latin typeface="Consolas" panose="020B0609020204030204" pitchFamily="49" charset="0"/>
              </a:rPr>
              <a:t>'Halo Gaes'</a:t>
            </a:r>
            <a:r>
              <a:rPr lang="id-ID" sz="1400" b="0" dirty="0">
                <a:solidFill>
                  <a:srgbClr val="D4D4D4"/>
                </a:solidFill>
                <a:effectLst/>
                <a:latin typeface="Consolas" panose="020B0609020204030204" pitchFamily="49" charset="0"/>
              </a:rPr>
              <a:t>, </a:t>
            </a:r>
          </a:p>
          <a:p>
            <a:r>
              <a:rPr lang="id-ID" sz="1400" b="0" dirty="0">
                <a:solidFill>
                  <a:srgbClr val="D4D4D4"/>
                </a:solidFill>
                <a:effectLst/>
                <a:latin typeface="Consolas" panose="020B0609020204030204" pitchFamily="49" charset="0"/>
              </a:rPr>
              <a:t>        textDirection: </a:t>
            </a:r>
            <a:r>
              <a:rPr lang="id-ID" sz="1400" b="0" dirty="0">
                <a:solidFill>
                  <a:srgbClr val="4EC9B0"/>
                </a:solidFill>
                <a:effectLst/>
                <a:latin typeface="Consolas" panose="020B0609020204030204" pitchFamily="49" charset="0"/>
              </a:rPr>
              <a:t>TextDirection</a:t>
            </a:r>
            <a:r>
              <a:rPr lang="id-ID" sz="1400" b="0" dirty="0">
                <a:solidFill>
                  <a:srgbClr val="D4D4D4"/>
                </a:solidFill>
                <a:effectLst/>
                <a:latin typeface="Consolas" panose="020B0609020204030204" pitchFamily="49" charset="0"/>
              </a:rPr>
              <a:t>.ltr,</a:t>
            </a:r>
          </a:p>
          <a:p>
            <a:r>
              <a:rPr lang="id-ID" sz="1400" b="0" dirty="0">
                <a:solidFill>
                  <a:srgbClr val="D4D4D4"/>
                </a:solidFill>
                <a:effectLst/>
                <a:latin typeface="Consolas" panose="020B0609020204030204" pitchFamily="49" charset="0"/>
              </a:rPr>
              <a:t>     )</a:t>
            </a:r>
          </a:p>
          <a:p>
            <a:r>
              <a:rPr lang="id-ID" sz="1400" b="0" dirty="0">
                <a:solidFill>
                  <a:srgbClr val="D4D4D4"/>
                </a:solidFill>
                <a:effectLst/>
                <a:latin typeface="Consolas" panose="020B0609020204030204" pitchFamily="49" charset="0"/>
              </a:rPr>
              <a:t>    )</a:t>
            </a:r>
          </a:p>
          <a:p>
            <a:r>
              <a:rPr lang="id-ID" sz="1400" b="0" dirty="0">
                <a:solidFill>
                  <a:srgbClr val="D4D4D4"/>
                </a:solidFill>
                <a:effectLst/>
                <a:latin typeface="Consolas" panose="020B0609020204030204" pitchFamily="49" charset="0"/>
              </a:rPr>
              <a:t>  );</a:t>
            </a:r>
          </a:p>
          <a:p>
            <a:r>
              <a:rPr lang="id-ID" sz="1400" b="0" dirty="0">
                <a:solidFill>
                  <a:srgbClr val="D4D4D4"/>
                </a:solidFill>
                <a:effectLst/>
                <a:latin typeface="Consolas" panose="020B0609020204030204" pitchFamily="49" charset="0"/>
              </a:rPr>
              <a:t>}</a:t>
            </a:r>
          </a:p>
        </p:txBody>
      </p:sp>
      <p:pic>
        <p:nvPicPr>
          <p:cNvPr id="7" name="Picture 6">
            <a:extLst>
              <a:ext uri="{FF2B5EF4-FFF2-40B4-BE49-F238E27FC236}">
                <a16:creationId xmlns:a16="http://schemas.microsoft.com/office/drawing/2014/main" id="{31B92537-ECEE-43BA-A306-EAD03CF12A94}"/>
              </a:ext>
            </a:extLst>
          </p:cNvPr>
          <p:cNvPicPr>
            <a:picLocks noChangeAspect="1"/>
          </p:cNvPicPr>
          <p:nvPr/>
        </p:nvPicPr>
        <p:blipFill>
          <a:blip r:embed="rId2"/>
          <a:stretch>
            <a:fillRect/>
          </a:stretch>
        </p:blipFill>
        <p:spPr>
          <a:xfrm>
            <a:off x="8305800" y="1373241"/>
            <a:ext cx="2726778" cy="4792311"/>
          </a:xfrm>
          <a:prstGeom prst="rect">
            <a:avLst/>
          </a:prstGeom>
        </p:spPr>
      </p:pic>
      <p:sp>
        <p:nvSpPr>
          <p:cNvPr id="8" name="TextBox 7">
            <a:extLst>
              <a:ext uri="{FF2B5EF4-FFF2-40B4-BE49-F238E27FC236}">
                <a16:creationId xmlns:a16="http://schemas.microsoft.com/office/drawing/2014/main" id="{086A20A6-5381-4264-BD93-863BB7DF98B8}"/>
              </a:ext>
            </a:extLst>
          </p:cNvPr>
          <p:cNvSpPr txBox="1"/>
          <p:nvPr/>
        </p:nvSpPr>
        <p:spPr>
          <a:xfrm>
            <a:off x="10058400" y="76200"/>
            <a:ext cx="1749261" cy="369332"/>
          </a:xfrm>
          <a:prstGeom prst="rect">
            <a:avLst/>
          </a:prstGeom>
          <a:noFill/>
        </p:spPr>
        <p:txBody>
          <a:bodyPr wrap="none" rtlCol="0">
            <a:spAutoFit/>
          </a:bodyPr>
          <a:lstStyle/>
          <a:p>
            <a:r>
              <a:rPr lang="id-ID" sz="1800" dirty="0">
                <a:latin typeface="+mn-lt"/>
              </a:rPr>
              <a:t>Flutter: Aplikasi</a:t>
            </a:r>
          </a:p>
        </p:txBody>
      </p:sp>
    </p:spTree>
    <p:extLst>
      <p:ext uri="{BB962C8B-B14F-4D97-AF65-F5344CB8AC3E}">
        <p14:creationId xmlns:p14="http://schemas.microsoft.com/office/powerpoint/2010/main" val="18709163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349648D-0BCD-4418-BFD7-EE6D7303F833}"/>
              </a:ext>
            </a:extLst>
          </p:cNvPr>
          <p:cNvSpPr txBox="1"/>
          <p:nvPr/>
        </p:nvSpPr>
        <p:spPr>
          <a:xfrm>
            <a:off x="1600200" y="2133600"/>
            <a:ext cx="6096000" cy="3323987"/>
          </a:xfrm>
          <a:prstGeom prst="rect">
            <a:avLst/>
          </a:prstGeom>
          <a:solidFill>
            <a:schemeClr val="tx1"/>
          </a:solidFill>
        </p:spPr>
        <p:txBody>
          <a:bodyPr wrap="square">
            <a:spAutoFit/>
          </a:bodyPr>
          <a:lstStyle/>
          <a:p>
            <a:r>
              <a:rPr lang="id-ID" sz="1400" b="0" dirty="0">
                <a:solidFill>
                  <a:srgbClr val="569CD6"/>
                </a:solidFill>
                <a:effectLst/>
                <a:latin typeface="Consolas" panose="020B0609020204030204" pitchFamily="49" charset="0"/>
              </a:rPr>
              <a:t>import</a:t>
            </a:r>
            <a:r>
              <a:rPr lang="id-ID" sz="1400" b="0" dirty="0">
                <a:solidFill>
                  <a:srgbClr val="D4D4D4"/>
                </a:solidFill>
                <a:effectLst/>
                <a:latin typeface="Consolas" panose="020B0609020204030204" pitchFamily="49" charset="0"/>
              </a:rPr>
              <a:t> </a:t>
            </a:r>
            <a:r>
              <a:rPr lang="id-ID" sz="1400" b="0" dirty="0">
                <a:solidFill>
                  <a:srgbClr val="CE9178"/>
                </a:solidFill>
                <a:effectLst/>
                <a:latin typeface="Consolas" panose="020B0609020204030204" pitchFamily="49" charset="0"/>
              </a:rPr>
              <a:t>'package:flutter/material.dart'</a:t>
            </a:r>
            <a:r>
              <a:rPr lang="id-ID" sz="1400" b="0" dirty="0">
                <a:solidFill>
                  <a:srgbClr val="D4D4D4"/>
                </a:solidFill>
                <a:effectLst/>
                <a:latin typeface="Consolas" panose="020B0609020204030204" pitchFamily="49" charset="0"/>
              </a:rPr>
              <a:t>;</a:t>
            </a:r>
          </a:p>
          <a:p>
            <a:br>
              <a:rPr lang="id-ID" sz="1400" b="0" dirty="0">
                <a:solidFill>
                  <a:srgbClr val="D4D4D4"/>
                </a:solidFill>
                <a:effectLst/>
                <a:latin typeface="Consolas" panose="020B0609020204030204" pitchFamily="49" charset="0"/>
              </a:rPr>
            </a:br>
            <a:r>
              <a:rPr lang="id-ID" sz="1400" b="0" dirty="0">
                <a:solidFill>
                  <a:srgbClr val="569CD6"/>
                </a:solidFill>
                <a:effectLst/>
                <a:latin typeface="Consolas" panose="020B0609020204030204" pitchFamily="49" charset="0"/>
              </a:rPr>
              <a:t>void</a:t>
            </a:r>
            <a:r>
              <a:rPr lang="id-ID" sz="1400" b="0" dirty="0">
                <a:solidFill>
                  <a:srgbClr val="D4D4D4"/>
                </a:solidFill>
                <a:effectLst/>
                <a:latin typeface="Consolas" panose="020B0609020204030204" pitchFamily="49" charset="0"/>
              </a:rPr>
              <a:t> </a:t>
            </a:r>
            <a:r>
              <a:rPr lang="id-ID" sz="1400" b="0" dirty="0">
                <a:solidFill>
                  <a:srgbClr val="DCDCAA"/>
                </a:solidFill>
                <a:effectLst/>
                <a:latin typeface="Consolas" panose="020B0609020204030204" pitchFamily="49" charset="0"/>
              </a:rPr>
              <a:t>main</a:t>
            </a:r>
            <a:r>
              <a:rPr lang="id-ID" sz="1400" b="0" dirty="0">
                <a:solidFill>
                  <a:srgbClr val="D4D4D4"/>
                </a:solidFill>
                <a:effectLst/>
                <a:latin typeface="Consolas" panose="020B0609020204030204" pitchFamily="49" charset="0"/>
              </a:rPr>
              <a:t>()=&gt;</a:t>
            </a:r>
            <a:r>
              <a:rPr lang="id-ID" sz="1400" b="0" dirty="0">
                <a:solidFill>
                  <a:srgbClr val="DCDCAA"/>
                </a:solidFill>
                <a:effectLst/>
                <a:latin typeface="Consolas" panose="020B0609020204030204" pitchFamily="49" charset="0"/>
              </a:rPr>
              <a:t>runApp</a:t>
            </a:r>
            <a:r>
              <a:rPr lang="id-ID" sz="1400" b="0" dirty="0">
                <a:solidFill>
                  <a:srgbClr val="D4D4D4"/>
                </a:solidFill>
                <a:effectLst/>
                <a:latin typeface="Consolas" panose="020B0609020204030204" pitchFamily="49" charset="0"/>
              </a:rPr>
              <a:t>(</a:t>
            </a:r>
            <a:r>
              <a:rPr lang="id-ID" sz="1400" b="0" dirty="0">
                <a:solidFill>
                  <a:srgbClr val="4EC9B0"/>
                </a:solidFill>
                <a:effectLst/>
                <a:latin typeface="Consolas" panose="020B0609020204030204" pitchFamily="49" charset="0"/>
              </a:rPr>
              <a:t>HaloApp</a:t>
            </a:r>
            <a:r>
              <a:rPr lang="id-ID" sz="1400" b="0" dirty="0">
                <a:solidFill>
                  <a:srgbClr val="D4D4D4"/>
                </a:solidFill>
                <a:effectLst/>
                <a:latin typeface="Consolas" panose="020B0609020204030204" pitchFamily="49" charset="0"/>
              </a:rPr>
              <a:t>());</a:t>
            </a:r>
          </a:p>
          <a:p>
            <a:br>
              <a:rPr lang="id-ID" sz="1400" b="0" dirty="0">
                <a:solidFill>
                  <a:srgbClr val="D4D4D4"/>
                </a:solidFill>
                <a:effectLst/>
                <a:latin typeface="Consolas" panose="020B0609020204030204" pitchFamily="49" charset="0"/>
              </a:rPr>
            </a:br>
            <a:r>
              <a:rPr lang="id-ID" sz="1400" b="0" dirty="0">
                <a:solidFill>
                  <a:srgbClr val="569CD6"/>
                </a:solidFill>
                <a:effectLst/>
                <a:latin typeface="Consolas" panose="020B0609020204030204" pitchFamily="49" charset="0"/>
              </a:rPr>
              <a:t>class</a:t>
            </a:r>
            <a:r>
              <a:rPr lang="id-ID" sz="1400" b="0" dirty="0">
                <a:solidFill>
                  <a:srgbClr val="D4D4D4"/>
                </a:solidFill>
                <a:effectLst/>
                <a:latin typeface="Consolas" panose="020B0609020204030204" pitchFamily="49" charset="0"/>
              </a:rPr>
              <a:t> </a:t>
            </a:r>
            <a:r>
              <a:rPr lang="id-ID" sz="1400" b="0" dirty="0">
                <a:solidFill>
                  <a:srgbClr val="4EC9B0"/>
                </a:solidFill>
                <a:effectLst/>
                <a:latin typeface="Consolas" panose="020B0609020204030204" pitchFamily="49" charset="0"/>
              </a:rPr>
              <a:t>HaloApp</a:t>
            </a:r>
            <a:r>
              <a:rPr lang="id-ID" sz="1400" b="0" dirty="0">
                <a:solidFill>
                  <a:srgbClr val="D4D4D4"/>
                </a:solidFill>
                <a:effectLst/>
                <a:latin typeface="Consolas" panose="020B0609020204030204" pitchFamily="49" charset="0"/>
              </a:rPr>
              <a:t> </a:t>
            </a:r>
            <a:r>
              <a:rPr lang="id-ID" sz="1400" b="0" dirty="0">
                <a:solidFill>
                  <a:srgbClr val="569CD6"/>
                </a:solidFill>
                <a:effectLst/>
                <a:latin typeface="Consolas" panose="020B0609020204030204" pitchFamily="49" charset="0"/>
              </a:rPr>
              <a:t>extends</a:t>
            </a:r>
            <a:r>
              <a:rPr lang="id-ID" sz="1400" b="0" dirty="0">
                <a:solidFill>
                  <a:srgbClr val="D4D4D4"/>
                </a:solidFill>
                <a:effectLst/>
                <a:latin typeface="Consolas" panose="020B0609020204030204" pitchFamily="49" charset="0"/>
              </a:rPr>
              <a:t> </a:t>
            </a:r>
            <a:r>
              <a:rPr lang="id-ID" sz="1400" b="0" dirty="0">
                <a:solidFill>
                  <a:srgbClr val="4EC9B0"/>
                </a:solidFill>
                <a:effectLst/>
                <a:latin typeface="Consolas" panose="020B0609020204030204" pitchFamily="49" charset="0"/>
              </a:rPr>
              <a:t>StatelessWidget</a:t>
            </a:r>
            <a:r>
              <a:rPr lang="id-ID" sz="1400" b="0" dirty="0">
                <a:solidFill>
                  <a:srgbClr val="D4D4D4"/>
                </a:solidFill>
                <a:effectLst/>
                <a:latin typeface="Consolas" panose="020B0609020204030204" pitchFamily="49" charset="0"/>
              </a:rPr>
              <a:t> {</a:t>
            </a:r>
          </a:p>
          <a:p>
            <a:r>
              <a:rPr lang="id-ID" sz="1400" b="0" dirty="0">
                <a:solidFill>
                  <a:srgbClr val="D4D4D4"/>
                </a:solidFill>
                <a:effectLst/>
                <a:latin typeface="Consolas" panose="020B0609020204030204" pitchFamily="49" charset="0"/>
              </a:rPr>
              <a:t>  </a:t>
            </a:r>
            <a:r>
              <a:rPr lang="id-ID" sz="1400" b="0" dirty="0">
                <a:solidFill>
                  <a:srgbClr val="569CD6"/>
                </a:solidFill>
                <a:effectLst/>
                <a:latin typeface="Consolas" panose="020B0609020204030204" pitchFamily="49" charset="0"/>
              </a:rPr>
              <a:t>@override</a:t>
            </a:r>
            <a:endParaRPr lang="id-ID" sz="1400" b="0" dirty="0">
              <a:solidFill>
                <a:srgbClr val="D4D4D4"/>
              </a:solidFill>
              <a:effectLst/>
              <a:latin typeface="Consolas" panose="020B0609020204030204" pitchFamily="49" charset="0"/>
            </a:endParaRPr>
          </a:p>
          <a:p>
            <a:r>
              <a:rPr lang="id-ID" sz="1400" b="0" dirty="0">
                <a:solidFill>
                  <a:srgbClr val="D4D4D4"/>
                </a:solidFill>
                <a:effectLst/>
                <a:latin typeface="Consolas" panose="020B0609020204030204" pitchFamily="49" charset="0"/>
              </a:rPr>
              <a:t>  </a:t>
            </a:r>
            <a:r>
              <a:rPr lang="id-ID" sz="1400" b="0" dirty="0">
                <a:solidFill>
                  <a:srgbClr val="4EC9B0"/>
                </a:solidFill>
                <a:effectLst/>
                <a:latin typeface="Consolas" panose="020B0609020204030204" pitchFamily="49" charset="0"/>
              </a:rPr>
              <a:t>Widget</a:t>
            </a:r>
            <a:r>
              <a:rPr lang="id-ID" sz="1400" b="0" dirty="0">
                <a:solidFill>
                  <a:srgbClr val="D4D4D4"/>
                </a:solidFill>
                <a:effectLst/>
                <a:latin typeface="Consolas" panose="020B0609020204030204" pitchFamily="49" charset="0"/>
              </a:rPr>
              <a:t> </a:t>
            </a:r>
            <a:r>
              <a:rPr lang="id-ID" sz="1400" b="0" dirty="0">
                <a:solidFill>
                  <a:srgbClr val="DCDCAA"/>
                </a:solidFill>
                <a:effectLst/>
                <a:latin typeface="Consolas" panose="020B0609020204030204" pitchFamily="49" charset="0"/>
              </a:rPr>
              <a:t>build</a:t>
            </a:r>
            <a:r>
              <a:rPr lang="id-ID" sz="1400" b="0" dirty="0">
                <a:solidFill>
                  <a:srgbClr val="D4D4D4"/>
                </a:solidFill>
                <a:effectLst/>
                <a:latin typeface="Consolas" panose="020B0609020204030204" pitchFamily="49" charset="0"/>
              </a:rPr>
              <a:t>(</a:t>
            </a:r>
            <a:r>
              <a:rPr lang="id-ID" sz="1400" b="0" dirty="0">
                <a:solidFill>
                  <a:srgbClr val="4EC9B0"/>
                </a:solidFill>
                <a:effectLst/>
                <a:latin typeface="Consolas" panose="020B0609020204030204" pitchFamily="49" charset="0"/>
              </a:rPr>
              <a:t>BuildContext</a:t>
            </a:r>
            <a:r>
              <a:rPr lang="id-ID" sz="1400" b="0" dirty="0">
                <a:solidFill>
                  <a:srgbClr val="D4D4D4"/>
                </a:solidFill>
                <a:effectLst/>
                <a:latin typeface="Consolas" panose="020B0609020204030204" pitchFamily="49" charset="0"/>
              </a:rPr>
              <a:t> context) {</a:t>
            </a:r>
          </a:p>
          <a:p>
            <a:r>
              <a:rPr lang="id-ID" sz="1400" b="0" dirty="0">
                <a:solidFill>
                  <a:srgbClr val="D4D4D4"/>
                </a:solidFill>
                <a:effectLst/>
                <a:latin typeface="Consolas" panose="020B0609020204030204" pitchFamily="49" charset="0"/>
              </a:rPr>
              <a:t>    </a:t>
            </a:r>
            <a:r>
              <a:rPr lang="id-ID" sz="1400" b="0" dirty="0">
                <a:solidFill>
                  <a:srgbClr val="C586C0"/>
                </a:solidFill>
                <a:effectLst/>
                <a:latin typeface="Consolas" panose="020B0609020204030204" pitchFamily="49" charset="0"/>
              </a:rPr>
              <a:t>return</a:t>
            </a:r>
            <a:r>
              <a:rPr lang="id-ID" sz="1400" b="0" dirty="0">
                <a:solidFill>
                  <a:srgbClr val="D4D4D4"/>
                </a:solidFill>
                <a:effectLst/>
                <a:latin typeface="Consolas" panose="020B0609020204030204" pitchFamily="49" charset="0"/>
              </a:rPr>
              <a:t> </a:t>
            </a:r>
            <a:r>
              <a:rPr lang="id-ID" sz="1400" b="0" dirty="0">
                <a:solidFill>
                  <a:srgbClr val="4EC9B0"/>
                </a:solidFill>
                <a:effectLst/>
                <a:latin typeface="Consolas" panose="020B0609020204030204" pitchFamily="49" charset="0"/>
              </a:rPr>
              <a:t>Center</a:t>
            </a:r>
            <a:r>
              <a:rPr lang="id-ID" sz="1400" b="0" dirty="0">
                <a:solidFill>
                  <a:srgbClr val="D4D4D4"/>
                </a:solidFill>
                <a:effectLst/>
                <a:latin typeface="Consolas" panose="020B0609020204030204" pitchFamily="49" charset="0"/>
              </a:rPr>
              <a:t> (</a:t>
            </a:r>
          </a:p>
          <a:p>
            <a:r>
              <a:rPr lang="id-ID" sz="1400" b="0" dirty="0">
                <a:solidFill>
                  <a:srgbClr val="D4D4D4"/>
                </a:solidFill>
                <a:effectLst/>
                <a:latin typeface="Consolas" panose="020B0609020204030204" pitchFamily="49" charset="0"/>
              </a:rPr>
              <a:t>      child: </a:t>
            </a:r>
            <a:r>
              <a:rPr lang="id-ID" sz="1400" b="0" dirty="0">
                <a:solidFill>
                  <a:srgbClr val="4EC9B0"/>
                </a:solidFill>
                <a:effectLst/>
                <a:latin typeface="Consolas" panose="020B0609020204030204" pitchFamily="49" charset="0"/>
              </a:rPr>
              <a:t>Text</a:t>
            </a:r>
            <a:r>
              <a:rPr lang="id-ID" sz="1400" b="0" dirty="0">
                <a:solidFill>
                  <a:srgbClr val="D4D4D4"/>
                </a:solidFill>
                <a:effectLst/>
                <a:latin typeface="Consolas" panose="020B0609020204030204" pitchFamily="49" charset="0"/>
              </a:rPr>
              <a:t>(</a:t>
            </a:r>
          </a:p>
          <a:p>
            <a:r>
              <a:rPr lang="id-ID" sz="1400" b="0" dirty="0">
                <a:solidFill>
                  <a:srgbClr val="D4D4D4"/>
                </a:solidFill>
                <a:effectLst/>
                <a:latin typeface="Consolas" panose="020B0609020204030204" pitchFamily="49" charset="0"/>
              </a:rPr>
              <a:t>        </a:t>
            </a:r>
            <a:r>
              <a:rPr lang="id-ID" sz="1400" b="0" dirty="0">
                <a:solidFill>
                  <a:srgbClr val="CE9178"/>
                </a:solidFill>
                <a:effectLst/>
                <a:latin typeface="Consolas" panose="020B0609020204030204" pitchFamily="49" charset="0"/>
              </a:rPr>
              <a:t>'Latihan StatelessWidget'</a:t>
            </a:r>
            <a:r>
              <a:rPr lang="id-ID" sz="1400" b="0" dirty="0">
                <a:solidFill>
                  <a:srgbClr val="D4D4D4"/>
                </a:solidFill>
                <a:effectLst/>
                <a:latin typeface="Consolas" panose="020B0609020204030204" pitchFamily="49" charset="0"/>
              </a:rPr>
              <a:t>, </a:t>
            </a:r>
          </a:p>
          <a:p>
            <a:r>
              <a:rPr lang="id-ID" sz="1400" b="0" dirty="0">
                <a:solidFill>
                  <a:srgbClr val="D4D4D4"/>
                </a:solidFill>
                <a:effectLst/>
                <a:latin typeface="Consolas" panose="020B0609020204030204" pitchFamily="49" charset="0"/>
              </a:rPr>
              <a:t>        textDirection: </a:t>
            </a:r>
            <a:r>
              <a:rPr lang="id-ID" sz="1400" b="0" dirty="0">
                <a:solidFill>
                  <a:srgbClr val="4EC9B0"/>
                </a:solidFill>
                <a:effectLst/>
                <a:latin typeface="Consolas" panose="020B0609020204030204" pitchFamily="49" charset="0"/>
              </a:rPr>
              <a:t>TextDirection</a:t>
            </a:r>
            <a:r>
              <a:rPr lang="id-ID" sz="1400" b="0" dirty="0">
                <a:solidFill>
                  <a:srgbClr val="D4D4D4"/>
                </a:solidFill>
                <a:effectLst/>
                <a:latin typeface="Consolas" panose="020B0609020204030204" pitchFamily="49" charset="0"/>
              </a:rPr>
              <a:t>.ltr</a:t>
            </a:r>
          </a:p>
          <a:p>
            <a:r>
              <a:rPr lang="id-ID" sz="1400" b="0" dirty="0">
                <a:solidFill>
                  <a:srgbClr val="D4D4D4"/>
                </a:solidFill>
                <a:effectLst/>
                <a:latin typeface="Consolas" panose="020B0609020204030204" pitchFamily="49" charset="0"/>
              </a:rPr>
              <a:t>      )</a:t>
            </a:r>
          </a:p>
          <a:p>
            <a:r>
              <a:rPr lang="id-ID" sz="1400" b="0" dirty="0">
                <a:solidFill>
                  <a:srgbClr val="D4D4D4"/>
                </a:solidFill>
                <a:effectLst/>
                <a:latin typeface="Consolas" panose="020B0609020204030204" pitchFamily="49" charset="0"/>
              </a:rPr>
              <a:t>    );</a:t>
            </a:r>
          </a:p>
          <a:p>
            <a:r>
              <a:rPr lang="id-ID" sz="1400" b="0" dirty="0">
                <a:solidFill>
                  <a:srgbClr val="D4D4D4"/>
                </a:solidFill>
                <a:effectLst/>
                <a:latin typeface="Consolas" panose="020B0609020204030204" pitchFamily="49" charset="0"/>
              </a:rPr>
              <a:t>  }</a:t>
            </a:r>
          </a:p>
          <a:p>
            <a:r>
              <a:rPr lang="id-ID" sz="1400" b="0" dirty="0">
                <a:solidFill>
                  <a:srgbClr val="D4D4D4"/>
                </a:solidFill>
                <a:effectLst/>
                <a:latin typeface="Consolas" panose="020B0609020204030204" pitchFamily="49" charset="0"/>
              </a:rPr>
              <a:t>}</a:t>
            </a:r>
          </a:p>
        </p:txBody>
      </p:sp>
      <p:sp>
        <p:nvSpPr>
          <p:cNvPr id="5" name="TextBox 4">
            <a:extLst>
              <a:ext uri="{FF2B5EF4-FFF2-40B4-BE49-F238E27FC236}">
                <a16:creationId xmlns:a16="http://schemas.microsoft.com/office/drawing/2014/main" id="{B324AC40-E2F8-465A-BD1E-8CA185AB2AA3}"/>
              </a:ext>
            </a:extLst>
          </p:cNvPr>
          <p:cNvSpPr txBox="1"/>
          <p:nvPr/>
        </p:nvSpPr>
        <p:spPr>
          <a:xfrm>
            <a:off x="1295400" y="609600"/>
            <a:ext cx="6096000" cy="400110"/>
          </a:xfrm>
          <a:prstGeom prst="rect">
            <a:avLst/>
          </a:prstGeom>
        </p:spPr>
        <p:txBody>
          <a:bodyPr vert="horz" lIns="91440" tIns="45720" rIns="91440" bIns="45720" rtlCol="0" anchor="ctr">
            <a:normAutofit/>
          </a:bodyPr>
          <a:lstStyle>
            <a:defPPr>
              <a:defRPr lang="en-GB"/>
            </a:defPPr>
            <a:lvl1pPr defTabSz="914400" eaLnBrk="1" latinLnBrk="0" hangingPunct="1">
              <a:buNone/>
              <a:defRPr sz="2000" spc="-100" baseline="0">
                <a:solidFill>
                  <a:schemeClr val="tx2">
                    <a:lumMod val="75000"/>
                    <a:lumOff val="25000"/>
                  </a:schemeClr>
                </a:solidFill>
                <a:latin typeface="+mj-lt"/>
                <a:ea typeface="+mj-ea"/>
                <a:cs typeface="+mj-cs"/>
              </a:defRPr>
            </a:lvl1pPr>
            <a:lvl2pPr algn="ctr">
              <a:defRPr sz="4400">
                <a:solidFill>
                  <a:schemeClr val="tx2"/>
                </a:solidFill>
                <a:latin typeface="Arial Black" pitchFamily="34" charset="0"/>
              </a:defRPr>
            </a:lvl2pPr>
            <a:lvl3pPr algn="ctr">
              <a:defRPr sz="4400">
                <a:solidFill>
                  <a:schemeClr val="tx2"/>
                </a:solidFill>
                <a:latin typeface="Arial Black" pitchFamily="34" charset="0"/>
              </a:defRPr>
            </a:lvl3pPr>
            <a:lvl4pPr algn="ctr">
              <a:defRPr sz="4400">
                <a:solidFill>
                  <a:schemeClr val="tx2"/>
                </a:solidFill>
                <a:latin typeface="Arial Black" pitchFamily="34" charset="0"/>
              </a:defRPr>
            </a:lvl4pPr>
            <a:lvl5pPr algn="ctr">
              <a:defRPr sz="4400">
                <a:solidFill>
                  <a:schemeClr val="tx2"/>
                </a:solidFill>
                <a:latin typeface="Arial Black" pitchFamily="34" charset="0"/>
              </a:defRPr>
            </a:lvl5pPr>
            <a:lvl6pPr marL="457200" algn="ctr" fontAlgn="base">
              <a:spcBef>
                <a:spcPct val="0"/>
              </a:spcBef>
              <a:spcAft>
                <a:spcPct val="0"/>
              </a:spcAft>
              <a:defRPr sz="4400">
                <a:solidFill>
                  <a:schemeClr val="tx2"/>
                </a:solidFill>
                <a:latin typeface="Arial Black" pitchFamily="34" charset="0"/>
              </a:defRPr>
            </a:lvl6pPr>
            <a:lvl7pPr marL="914400" algn="ctr" fontAlgn="base">
              <a:spcBef>
                <a:spcPct val="0"/>
              </a:spcBef>
              <a:spcAft>
                <a:spcPct val="0"/>
              </a:spcAft>
              <a:defRPr sz="4400">
                <a:solidFill>
                  <a:schemeClr val="tx2"/>
                </a:solidFill>
                <a:latin typeface="Arial Black" pitchFamily="34" charset="0"/>
              </a:defRPr>
            </a:lvl7pPr>
            <a:lvl8pPr marL="1371600" algn="ctr" fontAlgn="base">
              <a:spcBef>
                <a:spcPct val="0"/>
              </a:spcBef>
              <a:spcAft>
                <a:spcPct val="0"/>
              </a:spcAft>
              <a:defRPr sz="4400">
                <a:solidFill>
                  <a:schemeClr val="tx2"/>
                </a:solidFill>
                <a:latin typeface="Arial Black" pitchFamily="34" charset="0"/>
              </a:defRPr>
            </a:lvl8pPr>
            <a:lvl9pPr marL="1828800" algn="ctr" fontAlgn="base">
              <a:spcBef>
                <a:spcPct val="0"/>
              </a:spcBef>
              <a:spcAft>
                <a:spcPct val="0"/>
              </a:spcAft>
              <a:defRPr sz="4400">
                <a:solidFill>
                  <a:schemeClr val="tx2"/>
                </a:solidFill>
                <a:latin typeface="Arial Black" pitchFamily="34" charset="0"/>
              </a:defRPr>
            </a:lvl9pPr>
          </a:lstStyle>
          <a:p>
            <a:r>
              <a:rPr lang="id-ID" dirty="0"/>
              <a:t>StatelessWidget</a:t>
            </a:r>
          </a:p>
        </p:txBody>
      </p:sp>
      <p:pic>
        <p:nvPicPr>
          <p:cNvPr id="7" name="Picture 6">
            <a:extLst>
              <a:ext uri="{FF2B5EF4-FFF2-40B4-BE49-F238E27FC236}">
                <a16:creationId xmlns:a16="http://schemas.microsoft.com/office/drawing/2014/main" id="{63CDC40F-35A8-49C0-83B4-D5DB671CFF9F}"/>
              </a:ext>
            </a:extLst>
          </p:cNvPr>
          <p:cNvPicPr>
            <a:picLocks noChangeAspect="1"/>
          </p:cNvPicPr>
          <p:nvPr/>
        </p:nvPicPr>
        <p:blipFill>
          <a:blip r:embed="rId2"/>
          <a:stretch>
            <a:fillRect/>
          </a:stretch>
        </p:blipFill>
        <p:spPr>
          <a:xfrm>
            <a:off x="8740856" y="1676400"/>
            <a:ext cx="2635087" cy="4624578"/>
          </a:xfrm>
          <a:prstGeom prst="rect">
            <a:avLst/>
          </a:prstGeom>
        </p:spPr>
      </p:pic>
      <p:sp>
        <p:nvSpPr>
          <p:cNvPr id="9" name="TextBox 8">
            <a:extLst>
              <a:ext uri="{FF2B5EF4-FFF2-40B4-BE49-F238E27FC236}">
                <a16:creationId xmlns:a16="http://schemas.microsoft.com/office/drawing/2014/main" id="{F06B3514-40BF-441A-A1D9-8483C2A03F30}"/>
              </a:ext>
            </a:extLst>
          </p:cNvPr>
          <p:cNvSpPr txBox="1"/>
          <p:nvPr/>
        </p:nvSpPr>
        <p:spPr>
          <a:xfrm>
            <a:off x="10058400" y="76200"/>
            <a:ext cx="1749261" cy="369332"/>
          </a:xfrm>
          <a:prstGeom prst="rect">
            <a:avLst/>
          </a:prstGeom>
          <a:noFill/>
        </p:spPr>
        <p:txBody>
          <a:bodyPr wrap="none" rtlCol="0">
            <a:spAutoFit/>
          </a:bodyPr>
          <a:lstStyle/>
          <a:p>
            <a:r>
              <a:rPr lang="id-ID" sz="1800" dirty="0">
                <a:latin typeface="+mn-lt"/>
              </a:rPr>
              <a:t>Flutter: Aplikasi</a:t>
            </a:r>
          </a:p>
        </p:txBody>
      </p:sp>
    </p:spTree>
    <p:extLst>
      <p:ext uri="{BB962C8B-B14F-4D97-AF65-F5344CB8AC3E}">
        <p14:creationId xmlns:p14="http://schemas.microsoft.com/office/powerpoint/2010/main" val="27397798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EBABD51-5901-4860-88B2-7EE53D42929A}"/>
              </a:ext>
            </a:extLst>
          </p:cNvPr>
          <p:cNvSpPr txBox="1"/>
          <p:nvPr/>
        </p:nvSpPr>
        <p:spPr>
          <a:xfrm>
            <a:off x="10058400" y="76200"/>
            <a:ext cx="1749261" cy="369332"/>
          </a:xfrm>
          <a:prstGeom prst="rect">
            <a:avLst/>
          </a:prstGeom>
          <a:noFill/>
        </p:spPr>
        <p:txBody>
          <a:bodyPr wrap="none" rtlCol="0">
            <a:spAutoFit/>
          </a:bodyPr>
          <a:lstStyle/>
          <a:p>
            <a:r>
              <a:rPr lang="id-ID" sz="1800" dirty="0">
                <a:latin typeface="+mn-lt"/>
              </a:rPr>
              <a:t>Flutter: Aplikasi</a:t>
            </a:r>
          </a:p>
        </p:txBody>
      </p:sp>
      <p:sp>
        <p:nvSpPr>
          <p:cNvPr id="5" name="TextBox 4">
            <a:extLst>
              <a:ext uri="{FF2B5EF4-FFF2-40B4-BE49-F238E27FC236}">
                <a16:creationId xmlns:a16="http://schemas.microsoft.com/office/drawing/2014/main" id="{516A7692-964F-472F-9A60-B01F3CFC73BC}"/>
              </a:ext>
            </a:extLst>
          </p:cNvPr>
          <p:cNvSpPr txBox="1"/>
          <p:nvPr/>
        </p:nvSpPr>
        <p:spPr>
          <a:xfrm>
            <a:off x="1561896" y="1021255"/>
            <a:ext cx="4800600" cy="5693866"/>
          </a:xfrm>
          <a:prstGeom prst="rect">
            <a:avLst/>
          </a:prstGeom>
          <a:solidFill>
            <a:schemeClr val="tx1"/>
          </a:solidFill>
        </p:spPr>
        <p:txBody>
          <a:bodyPr wrap="square">
            <a:spAutoFit/>
          </a:bodyPr>
          <a:lstStyle/>
          <a:p>
            <a:r>
              <a:rPr lang="id-ID" sz="1400" b="0" dirty="0">
                <a:solidFill>
                  <a:srgbClr val="569CD6"/>
                </a:solidFill>
                <a:effectLst/>
                <a:latin typeface="Consolas" panose="020B0609020204030204" pitchFamily="49" charset="0"/>
              </a:rPr>
              <a:t>import</a:t>
            </a:r>
            <a:r>
              <a:rPr lang="id-ID" sz="1400" b="0" dirty="0">
                <a:solidFill>
                  <a:srgbClr val="D4D4D4"/>
                </a:solidFill>
                <a:effectLst/>
                <a:latin typeface="Consolas" panose="020B0609020204030204" pitchFamily="49" charset="0"/>
              </a:rPr>
              <a:t> </a:t>
            </a:r>
            <a:r>
              <a:rPr lang="id-ID" sz="1400" b="0" dirty="0">
                <a:solidFill>
                  <a:srgbClr val="CE9178"/>
                </a:solidFill>
                <a:effectLst/>
                <a:latin typeface="Consolas" panose="020B0609020204030204" pitchFamily="49" charset="0"/>
              </a:rPr>
              <a:t>'package:flutter/material.dart'</a:t>
            </a:r>
            <a:r>
              <a:rPr lang="id-ID" sz="1400" b="0" dirty="0">
                <a:solidFill>
                  <a:srgbClr val="D4D4D4"/>
                </a:solidFill>
                <a:effectLst/>
                <a:latin typeface="Consolas" panose="020B0609020204030204" pitchFamily="49" charset="0"/>
              </a:rPr>
              <a:t>;</a:t>
            </a:r>
          </a:p>
          <a:p>
            <a:br>
              <a:rPr lang="id-ID" sz="1400" b="0" dirty="0">
                <a:solidFill>
                  <a:srgbClr val="D4D4D4"/>
                </a:solidFill>
                <a:effectLst/>
                <a:latin typeface="Consolas" panose="020B0609020204030204" pitchFamily="49" charset="0"/>
              </a:rPr>
            </a:br>
            <a:r>
              <a:rPr lang="id-ID" sz="1400" b="0" dirty="0">
                <a:solidFill>
                  <a:srgbClr val="569CD6"/>
                </a:solidFill>
                <a:effectLst/>
                <a:latin typeface="Consolas" panose="020B0609020204030204" pitchFamily="49" charset="0"/>
              </a:rPr>
              <a:t>void</a:t>
            </a:r>
            <a:r>
              <a:rPr lang="id-ID" sz="1400" b="0" dirty="0">
                <a:solidFill>
                  <a:srgbClr val="D4D4D4"/>
                </a:solidFill>
                <a:effectLst/>
                <a:latin typeface="Consolas" panose="020B0609020204030204" pitchFamily="49" charset="0"/>
              </a:rPr>
              <a:t> </a:t>
            </a:r>
            <a:r>
              <a:rPr lang="id-ID" sz="1400" b="0" dirty="0">
                <a:solidFill>
                  <a:srgbClr val="DCDCAA"/>
                </a:solidFill>
                <a:effectLst/>
                <a:latin typeface="Consolas" panose="020B0609020204030204" pitchFamily="49" charset="0"/>
              </a:rPr>
              <a:t>main</a:t>
            </a:r>
            <a:r>
              <a:rPr lang="id-ID" sz="1400" b="0" dirty="0">
                <a:solidFill>
                  <a:srgbClr val="D4D4D4"/>
                </a:solidFill>
                <a:effectLst/>
                <a:latin typeface="Consolas" panose="020B0609020204030204" pitchFamily="49" charset="0"/>
              </a:rPr>
              <a:t>()=&gt;</a:t>
            </a:r>
            <a:r>
              <a:rPr lang="id-ID" sz="1400" b="0" dirty="0">
                <a:solidFill>
                  <a:srgbClr val="DCDCAA"/>
                </a:solidFill>
                <a:effectLst/>
                <a:latin typeface="Consolas" panose="020B0609020204030204" pitchFamily="49" charset="0"/>
              </a:rPr>
              <a:t>runApp</a:t>
            </a:r>
            <a:r>
              <a:rPr lang="id-ID" sz="1400" b="0" dirty="0">
                <a:solidFill>
                  <a:srgbClr val="D4D4D4"/>
                </a:solidFill>
                <a:effectLst/>
                <a:latin typeface="Consolas" panose="020B0609020204030204" pitchFamily="49" charset="0"/>
              </a:rPr>
              <a:t>(</a:t>
            </a:r>
            <a:r>
              <a:rPr lang="id-ID" sz="1400" b="0" dirty="0">
                <a:solidFill>
                  <a:srgbClr val="4EC9B0"/>
                </a:solidFill>
                <a:effectLst/>
                <a:latin typeface="Consolas" panose="020B0609020204030204" pitchFamily="49" charset="0"/>
              </a:rPr>
              <a:t>HaloApp</a:t>
            </a:r>
            <a:r>
              <a:rPr lang="id-ID" sz="1400" b="0" dirty="0">
                <a:solidFill>
                  <a:srgbClr val="D4D4D4"/>
                </a:solidFill>
                <a:effectLst/>
                <a:latin typeface="Consolas" panose="020B0609020204030204" pitchFamily="49" charset="0"/>
              </a:rPr>
              <a:t>());</a:t>
            </a:r>
          </a:p>
          <a:p>
            <a:br>
              <a:rPr lang="id-ID" sz="1400" b="0" dirty="0">
                <a:solidFill>
                  <a:srgbClr val="D4D4D4"/>
                </a:solidFill>
                <a:effectLst/>
                <a:latin typeface="Consolas" panose="020B0609020204030204" pitchFamily="49" charset="0"/>
              </a:rPr>
            </a:br>
            <a:r>
              <a:rPr lang="id-ID" sz="1400" b="0" dirty="0">
                <a:solidFill>
                  <a:srgbClr val="569CD6"/>
                </a:solidFill>
                <a:effectLst/>
                <a:latin typeface="Consolas" panose="020B0609020204030204" pitchFamily="49" charset="0"/>
              </a:rPr>
              <a:t>class</a:t>
            </a:r>
            <a:r>
              <a:rPr lang="id-ID" sz="1400" b="0" dirty="0">
                <a:solidFill>
                  <a:srgbClr val="D4D4D4"/>
                </a:solidFill>
                <a:effectLst/>
                <a:latin typeface="Consolas" panose="020B0609020204030204" pitchFamily="49" charset="0"/>
              </a:rPr>
              <a:t> </a:t>
            </a:r>
            <a:r>
              <a:rPr lang="id-ID" sz="1400" b="0" dirty="0">
                <a:solidFill>
                  <a:srgbClr val="4EC9B0"/>
                </a:solidFill>
                <a:effectLst/>
                <a:latin typeface="Consolas" panose="020B0609020204030204" pitchFamily="49" charset="0"/>
              </a:rPr>
              <a:t>HaloApp</a:t>
            </a:r>
            <a:r>
              <a:rPr lang="id-ID" sz="1400" b="0" dirty="0">
                <a:solidFill>
                  <a:srgbClr val="D4D4D4"/>
                </a:solidFill>
                <a:effectLst/>
                <a:latin typeface="Consolas" panose="020B0609020204030204" pitchFamily="49" charset="0"/>
              </a:rPr>
              <a:t> </a:t>
            </a:r>
            <a:r>
              <a:rPr lang="id-ID" sz="1400" b="0" dirty="0">
                <a:solidFill>
                  <a:srgbClr val="569CD6"/>
                </a:solidFill>
                <a:effectLst/>
                <a:latin typeface="Consolas" panose="020B0609020204030204" pitchFamily="49" charset="0"/>
              </a:rPr>
              <a:t>extends</a:t>
            </a:r>
            <a:r>
              <a:rPr lang="id-ID" sz="1400" b="0" dirty="0">
                <a:solidFill>
                  <a:srgbClr val="D4D4D4"/>
                </a:solidFill>
                <a:effectLst/>
                <a:latin typeface="Consolas" panose="020B0609020204030204" pitchFamily="49" charset="0"/>
              </a:rPr>
              <a:t> </a:t>
            </a:r>
            <a:r>
              <a:rPr lang="id-ID" sz="1400" b="0" dirty="0">
                <a:solidFill>
                  <a:srgbClr val="4EC9B0"/>
                </a:solidFill>
                <a:effectLst/>
                <a:latin typeface="Consolas" panose="020B0609020204030204" pitchFamily="49" charset="0"/>
              </a:rPr>
              <a:t>StatelessWidget</a:t>
            </a:r>
            <a:r>
              <a:rPr lang="id-ID" sz="1400" b="0" dirty="0">
                <a:solidFill>
                  <a:srgbClr val="D4D4D4"/>
                </a:solidFill>
                <a:effectLst/>
                <a:latin typeface="Consolas" panose="020B0609020204030204" pitchFamily="49" charset="0"/>
              </a:rPr>
              <a:t> {</a:t>
            </a:r>
          </a:p>
          <a:p>
            <a:r>
              <a:rPr lang="id-ID" sz="1400" b="0" dirty="0">
                <a:solidFill>
                  <a:srgbClr val="D4D4D4"/>
                </a:solidFill>
                <a:effectLst/>
                <a:latin typeface="Consolas" panose="020B0609020204030204" pitchFamily="49" charset="0"/>
              </a:rPr>
              <a:t>  </a:t>
            </a:r>
            <a:r>
              <a:rPr lang="id-ID" sz="1400" b="0" dirty="0">
                <a:solidFill>
                  <a:srgbClr val="569CD6"/>
                </a:solidFill>
                <a:effectLst/>
                <a:latin typeface="Consolas" panose="020B0609020204030204" pitchFamily="49" charset="0"/>
              </a:rPr>
              <a:t>@override</a:t>
            </a:r>
            <a:endParaRPr lang="id-ID" sz="1400" b="0" dirty="0">
              <a:solidFill>
                <a:srgbClr val="D4D4D4"/>
              </a:solidFill>
              <a:effectLst/>
              <a:latin typeface="Consolas" panose="020B0609020204030204" pitchFamily="49" charset="0"/>
            </a:endParaRPr>
          </a:p>
          <a:p>
            <a:r>
              <a:rPr lang="id-ID" sz="1400" b="0" dirty="0">
                <a:solidFill>
                  <a:srgbClr val="D4D4D4"/>
                </a:solidFill>
                <a:effectLst/>
                <a:latin typeface="Consolas" panose="020B0609020204030204" pitchFamily="49" charset="0"/>
              </a:rPr>
              <a:t>  </a:t>
            </a:r>
            <a:r>
              <a:rPr lang="id-ID" sz="1400" b="0" dirty="0">
                <a:solidFill>
                  <a:srgbClr val="4EC9B0"/>
                </a:solidFill>
                <a:effectLst/>
                <a:latin typeface="Consolas" panose="020B0609020204030204" pitchFamily="49" charset="0"/>
              </a:rPr>
              <a:t>Widget</a:t>
            </a:r>
            <a:r>
              <a:rPr lang="id-ID" sz="1400" b="0" dirty="0">
                <a:solidFill>
                  <a:srgbClr val="D4D4D4"/>
                </a:solidFill>
                <a:effectLst/>
                <a:latin typeface="Consolas" panose="020B0609020204030204" pitchFamily="49" charset="0"/>
              </a:rPr>
              <a:t> </a:t>
            </a:r>
            <a:r>
              <a:rPr lang="id-ID" sz="1400" b="0" dirty="0">
                <a:solidFill>
                  <a:srgbClr val="DCDCAA"/>
                </a:solidFill>
                <a:effectLst/>
                <a:latin typeface="Consolas" panose="020B0609020204030204" pitchFamily="49" charset="0"/>
              </a:rPr>
              <a:t>build</a:t>
            </a:r>
            <a:r>
              <a:rPr lang="id-ID" sz="1400" b="0" dirty="0">
                <a:solidFill>
                  <a:srgbClr val="D4D4D4"/>
                </a:solidFill>
                <a:effectLst/>
                <a:latin typeface="Consolas" panose="020B0609020204030204" pitchFamily="49" charset="0"/>
              </a:rPr>
              <a:t>(</a:t>
            </a:r>
            <a:r>
              <a:rPr lang="id-ID" sz="1400" b="0" dirty="0">
                <a:solidFill>
                  <a:srgbClr val="4EC9B0"/>
                </a:solidFill>
                <a:effectLst/>
                <a:latin typeface="Consolas" panose="020B0609020204030204" pitchFamily="49" charset="0"/>
              </a:rPr>
              <a:t>BuildContext</a:t>
            </a:r>
            <a:r>
              <a:rPr lang="id-ID" sz="1400" b="0" dirty="0">
                <a:solidFill>
                  <a:srgbClr val="D4D4D4"/>
                </a:solidFill>
                <a:effectLst/>
                <a:latin typeface="Consolas" panose="020B0609020204030204" pitchFamily="49" charset="0"/>
              </a:rPr>
              <a:t> context) {</a:t>
            </a:r>
          </a:p>
          <a:p>
            <a:r>
              <a:rPr lang="id-ID" sz="1400" b="0" dirty="0">
                <a:solidFill>
                  <a:srgbClr val="D4D4D4"/>
                </a:solidFill>
                <a:effectLst/>
                <a:latin typeface="Consolas" panose="020B0609020204030204" pitchFamily="49" charset="0"/>
              </a:rPr>
              <a:t>    </a:t>
            </a:r>
            <a:r>
              <a:rPr lang="id-ID" sz="1400" b="0" dirty="0">
                <a:solidFill>
                  <a:srgbClr val="C586C0"/>
                </a:solidFill>
                <a:effectLst/>
                <a:latin typeface="Consolas" panose="020B0609020204030204" pitchFamily="49" charset="0"/>
              </a:rPr>
              <a:t>return</a:t>
            </a:r>
            <a:r>
              <a:rPr lang="id-ID" sz="1400" b="0" dirty="0">
                <a:solidFill>
                  <a:srgbClr val="D4D4D4"/>
                </a:solidFill>
                <a:effectLst/>
                <a:latin typeface="Consolas" panose="020B0609020204030204" pitchFamily="49" charset="0"/>
              </a:rPr>
              <a:t> </a:t>
            </a:r>
            <a:r>
              <a:rPr lang="id-ID" sz="1400" b="0" dirty="0">
                <a:solidFill>
                  <a:srgbClr val="4EC9B0"/>
                </a:solidFill>
                <a:effectLst/>
                <a:latin typeface="Consolas" panose="020B0609020204030204" pitchFamily="49" charset="0"/>
              </a:rPr>
              <a:t>MaterialApp</a:t>
            </a:r>
            <a:r>
              <a:rPr lang="id-ID" sz="1400" b="0" dirty="0">
                <a:solidFill>
                  <a:srgbClr val="D4D4D4"/>
                </a:solidFill>
                <a:effectLst/>
                <a:latin typeface="Consolas" panose="020B0609020204030204" pitchFamily="49" charset="0"/>
              </a:rPr>
              <a:t> (</a:t>
            </a:r>
          </a:p>
          <a:p>
            <a:r>
              <a:rPr lang="id-ID" sz="1400" b="0" dirty="0">
                <a:solidFill>
                  <a:srgbClr val="D4D4D4"/>
                </a:solidFill>
                <a:effectLst/>
                <a:latin typeface="Consolas" panose="020B0609020204030204" pitchFamily="49" charset="0"/>
              </a:rPr>
              <a:t>      title: </a:t>
            </a:r>
            <a:r>
              <a:rPr lang="id-ID" sz="1400" b="0" dirty="0">
                <a:solidFill>
                  <a:srgbClr val="CE9178"/>
                </a:solidFill>
                <a:effectLst/>
                <a:latin typeface="Consolas" panose="020B0609020204030204" pitchFamily="49" charset="0"/>
              </a:rPr>
              <a:t>'HaloApp: MaterialApp'</a:t>
            </a:r>
            <a:r>
              <a:rPr lang="id-ID" sz="1400" b="0" dirty="0">
                <a:solidFill>
                  <a:srgbClr val="D4D4D4"/>
                </a:solidFill>
                <a:effectLst/>
                <a:latin typeface="Consolas" panose="020B0609020204030204" pitchFamily="49" charset="0"/>
              </a:rPr>
              <a:t>,</a:t>
            </a:r>
          </a:p>
          <a:p>
            <a:r>
              <a:rPr lang="id-ID" sz="1400" b="0" dirty="0">
                <a:solidFill>
                  <a:srgbClr val="D4D4D4"/>
                </a:solidFill>
                <a:effectLst/>
                <a:latin typeface="Consolas" panose="020B0609020204030204" pitchFamily="49" charset="0"/>
              </a:rPr>
              <a:t>      theme: </a:t>
            </a:r>
            <a:r>
              <a:rPr lang="id-ID" sz="1400" b="0" dirty="0">
                <a:solidFill>
                  <a:srgbClr val="4EC9B0"/>
                </a:solidFill>
                <a:effectLst/>
                <a:latin typeface="Consolas" panose="020B0609020204030204" pitchFamily="49" charset="0"/>
              </a:rPr>
              <a:t>ThemeData</a:t>
            </a:r>
            <a:r>
              <a:rPr lang="id-ID" sz="1400" b="0" dirty="0">
                <a:solidFill>
                  <a:srgbClr val="D4D4D4"/>
                </a:solidFill>
                <a:effectLst/>
                <a:latin typeface="Consolas" panose="020B0609020204030204" pitchFamily="49" charset="0"/>
              </a:rPr>
              <a:t>( </a:t>
            </a:r>
          </a:p>
          <a:p>
            <a:r>
              <a:rPr lang="id-ID" sz="1400" b="0" dirty="0">
                <a:solidFill>
                  <a:srgbClr val="D4D4D4"/>
                </a:solidFill>
                <a:effectLst/>
                <a:latin typeface="Consolas" panose="020B0609020204030204" pitchFamily="49" charset="0"/>
              </a:rPr>
              <a:t>        primarySwatch: </a:t>
            </a:r>
            <a:r>
              <a:rPr lang="id-ID" sz="1400" b="0" dirty="0">
                <a:solidFill>
                  <a:srgbClr val="4EC9B0"/>
                </a:solidFill>
                <a:effectLst/>
                <a:latin typeface="Consolas" panose="020B0609020204030204" pitchFamily="49" charset="0"/>
              </a:rPr>
              <a:t>Colors</a:t>
            </a:r>
            <a:r>
              <a:rPr lang="id-ID" sz="1400" b="0" dirty="0">
                <a:solidFill>
                  <a:srgbClr val="D4D4D4"/>
                </a:solidFill>
                <a:effectLst/>
                <a:latin typeface="Consolas" panose="020B0609020204030204" pitchFamily="49" charset="0"/>
              </a:rPr>
              <a:t>.blue</a:t>
            </a:r>
          </a:p>
          <a:p>
            <a:r>
              <a:rPr lang="id-ID" sz="1400" b="0" dirty="0">
                <a:solidFill>
                  <a:srgbClr val="D4D4D4"/>
                </a:solidFill>
                <a:effectLst/>
                <a:latin typeface="Consolas" panose="020B0609020204030204" pitchFamily="49" charset="0"/>
              </a:rPr>
              <a:t>      ),</a:t>
            </a:r>
          </a:p>
          <a:p>
            <a:r>
              <a:rPr lang="id-ID" sz="1400" b="0" dirty="0">
                <a:solidFill>
                  <a:srgbClr val="D4D4D4"/>
                </a:solidFill>
                <a:effectLst/>
                <a:latin typeface="Consolas" panose="020B0609020204030204" pitchFamily="49" charset="0"/>
              </a:rPr>
              <a:t>      home: </a:t>
            </a:r>
            <a:r>
              <a:rPr lang="id-ID" sz="1400" b="0" dirty="0">
                <a:solidFill>
                  <a:srgbClr val="4EC9B0"/>
                </a:solidFill>
                <a:effectLst/>
                <a:latin typeface="Consolas" panose="020B0609020204030204" pitchFamily="49" charset="0"/>
              </a:rPr>
              <a:t>Scaffold</a:t>
            </a:r>
            <a:r>
              <a:rPr lang="id-ID" sz="1400" b="0" dirty="0">
                <a:solidFill>
                  <a:srgbClr val="D4D4D4"/>
                </a:solidFill>
                <a:effectLst/>
                <a:latin typeface="Consolas" panose="020B0609020204030204" pitchFamily="49" charset="0"/>
              </a:rPr>
              <a:t>(</a:t>
            </a:r>
          </a:p>
          <a:p>
            <a:r>
              <a:rPr lang="id-ID" sz="1400" b="0" dirty="0">
                <a:solidFill>
                  <a:srgbClr val="D4D4D4"/>
                </a:solidFill>
                <a:effectLst/>
                <a:latin typeface="Consolas" panose="020B0609020204030204" pitchFamily="49" charset="0"/>
              </a:rPr>
              <a:t>        appBar: </a:t>
            </a:r>
            <a:r>
              <a:rPr lang="id-ID" sz="1400" b="0" dirty="0">
                <a:solidFill>
                  <a:srgbClr val="4EC9B0"/>
                </a:solidFill>
                <a:effectLst/>
                <a:latin typeface="Consolas" panose="020B0609020204030204" pitchFamily="49" charset="0"/>
              </a:rPr>
              <a:t>AppBar</a:t>
            </a:r>
            <a:r>
              <a:rPr lang="id-ID" sz="1400" b="0" dirty="0">
                <a:solidFill>
                  <a:srgbClr val="D4D4D4"/>
                </a:solidFill>
                <a:effectLst/>
                <a:latin typeface="Consolas" panose="020B0609020204030204" pitchFamily="49" charset="0"/>
              </a:rPr>
              <a:t>(</a:t>
            </a:r>
          </a:p>
          <a:p>
            <a:r>
              <a:rPr lang="id-ID" sz="1400" b="0" dirty="0">
                <a:solidFill>
                  <a:srgbClr val="D4D4D4"/>
                </a:solidFill>
                <a:effectLst/>
                <a:latin typeface="Consolas" panose="020B0609020204030204" pitchFamily="49" charset="0"/>
              </a:rPr>
              <a:t>          title: </a:t>
            </a:r>
            <a:r>
              <a:rPr lang="id-ID" sz="1400" b="0" dirty="0">
                <a:solidFill>
                  <a:srgbClr val="4EC9B0"/>
                </a:solidFill>
                <a:effectLst/>
                <a:latin typeface="Consolas" panose="020B0609020204030204" pitchFamily="49" charset="0"/>
              </a:rPr>
              <a:t>Text</a:t>
            </a:r>
            <a:r>
              <a:rPr lang="id-ID" sz="1400" b="0" dirty="0">
                <a:solidFill>
                  <a:srgbClr val="D4D4D4"/>
                </a:solidFill>
                <a:effectLst/>
                <a:latin typeface="Consolas" panose="020B0609020204030204" pitchFamily="49" charset="0"/>
              </a:rPr>
              <a:t> (</a:t>
            </a:r>
            <a:r>
              <a:rPr lang="id-ID" sz="1400" b="0" dirty="0">
                <a:solidFill>
                  <a:srgbClr val="CE9178"/>
                </a:solidFill>
                <a:effectLst/>
                <a:latin typeface="Consolas" panose="020B0609020204030204" pitchFamily="49" charset="0"/>
              </a:rPr>
              <a:t>'Belajar Scaffold'</a:t>
            </a:r>
            <a:r>
              <a:rPr lang="id-ID" sz="1400" b="0" dirty="0">
                <a:solidFill>
                  <a:srgbClr val="D4D4D4"/>
                </a:solidFill>
                <a:effectLst/>
                <a:latin typeface="Consolas" panose="020B0609020204030204" pitchFamily="49" charset="0"/>
              </a:rPr>
              <a:t>),</a:t>
            </a:r>
          </a:p>
          <a:p>
            <a:r>
              <a:rPr lang="id-ID" sz="1400" b="0" dirty="0">
                <a:solidFill>
                  <a:srgbClr val="D4D4D4"/>
                </a:solidFill>
                <a:effectLst/>
                <a:latin typeface="Consolas" panose="020B0609020204030204" pitchFamily="49" charset="0"/>
              </a:rPr>
              <a:t>        ),</a:t>
            </a:r>
          </a:p>
          <a:p>
            <a:r>
              <a:rPr lang="id-ID" sz="1400" b="0" dirty="0">
                <a:solidFill>
                  <a:srgbClr val="D4D4D4"/>
                </a:solidFill>
                <a:effectLst/>
                <a:latin typeface="Consolas" panose="020B0609020204030204" pitchFamily="49" charset="0"/>
              </a:rPr>
              <a:t>        body: </a:t>
            </a:r>
            <a:r>
              <a:rPr lang="id-ID" sz="1400" b="0" dirty="0">
                <a:solidFill>
                  <a:srgbClr val="4EC9B0"/>
                </a:solidFill>
                <a:effectLst/>
                <a:latin typeface="Consolas" panose="020B0609020204030204" pitchFamily="49" charset="0"/>
              </a:rPr>
              <a:t>Center</a:t>
            </a:r>
            <a:r>
              <a:rPr lang="id-ID" sz="1400" b="0" dirty="0">
                <a:solidFill>
                  <a:srgbClr val="D4D4D4"/>
                </a:solidFill>
                <a:effectLst/>
                <a:latin typeface="Consolas" panose="020B0609020204030204" pitchFamily="49" charset="0"/>
              </a:rPr>
              <a:t>(</a:t>
            </a:r>
          </a:p>
          <a:p>
            <a:r>
              <a:rPr lang="id-ID" sz="1400" b="0" dirty="0">
                <a:solidFill>
                  <a:srgbClr val="D4D4D4"/>
                </a:solidFill>
                <a:effectLst/>
                <a:latin typeface="Consolas" panose="020B0609020204030204" pitchFamily="49" charset="0"/>
              </a:rPr>
              <a:t>          child: </a:t>
            </a:r>
            <a:r>
              <a:rPr lang="id-ID" sz="1400" b="0" dirty="0">
                <a:solidFill>
                  <a:srgbClr val="4EC9B0"/>
                </a:solidFill>
                <a:effectLst/>
                <a:latin typeface="Consolas" panose="020B0609020204030204" pitchFamily="49" charset="0"/>
              </a:rPr>
              <a:t>Text</a:t>
            </a:r>
            <a:r>
              <a:rPr lang="id-ID" sz="1400" b="0" dirty="0">
                <a:solidFill>
                  <a:srgbClr val="D4D4D4"/>
                </a:solidFill>
                <a:effectLst/>
                <a:latin typeface="Consolas" panose="020B0609020204030204" pitchFamily="49" charset="0"/>
              </a:rPr>
              <a:t>(</a:t>
            </a:r>
          </a:p>
          <a:p>
            <a:r>
              <a:rPr lang="id-ID" sz="1400" b="0" dirty="0">
                <a:solidFill>
                  <a:srgbClr val="D4D4D4"/>
                </a:solidFill>
                <a:effectLst/>
                <a:latin typeface="Consolas" panose="020B0609020204030204" pitchFamily="49" charset="0"/>
              </a:rPr>
              <a:t>            </a:t>
            </a:r>
            <a:r>
              <a:rPr lang="id-ID" sz="1400" b="0" dirty="0">
                <a:solidFill>
                  <a:srgbClr val="CE9178"/>
                </a:solidFill>
                <a:effectLst/>
                <a:latin typeface="Consolas" panose="020B0609020204030204" pitchFamily="49" charset="0"/>
              </a:rPr>
              <a:t>'Halo Gaes - Scaffold OK'</a:t>
            </a:r>
            <a:r>
              <a:rPr lang="id-ID" sz="1400" b="0" dirty="0">
                <a:solidFill>
                  <a:srgbClr val="D4D4D4"/>
                </a:solidFill>
                <a:effectLst/>
                <a:latin typeface="Consolas" panose="020B0609020204030204" pitchFamily="49" charset="0"/>
              </a:rPr>
              <a:t>,</a:t>
            </a:r>
          </a:p>
          <a:p>
            <a:r>
              <a:rPr lang="id-ID" sz="1400" b="0" dirty="0">
                <a:solidFill>
                  <a:srgbClr val="D4D4D4"/>
                </a:solidFill>
                <a:effectLst/>
                <a:latin typeface="Consolas" panose="020B0609020204030204" pitchFamily="49" charset="0"/>
              </a:rPr>
              <a:t>            textDirection:  </a:t>
            </a:r>
            <a:r>
              <a:rPr lang="id-ID" sz="1400" b="0" dirty="0">
                <a:solidFill>
                  <a:srgbClr val="4EC9B0"/>
                </a:solidFill>
                <a:effectLst/>
                <a:latin typeface="Consolas" panose="020B0609020204030204" pitchFamily="49" charset="0"/>
              </a:rPr>
              <a:t>TextDirection</a:t>
            </a:r>
            <a:r>
              <a:rPr lang="id-ID" sz="1400" b="0" dirty="0">
                <a:solidFill>
                  <a:srgbClr val="D4D4D4"/>
                </a:solidFill>
                <a:effectLst/>
                <a:latin typeface="Consolas" panose="020B0609020204030204" pitchFamily="49" charset="0"/>
              </a:rPr>
              <a:t>.ltr,</a:t>
            </a:r>
          </a:p>
          <a:p>
            <a:r>
              <a:rPr lang="id-ID" sz="1400" b="0" dirty="0">
                <a:solidFill>
                  <a:srgbClr val="D4D4D4"/>
                </a:solidFill>
                <a:effectLst/>
                <a:latin typeface="Consolas" panose="020B0609020204030204" pitchFamily="49" charset="0"/>
              </a:rPr>
              <a:t>            ) </a:t>
            </a:r>
          </a:p>
          <a:p>
            <a:r>
              <a:rPr lang="id-ID" sz="1400" b="0" dirty="0">
                <a:solidFill>
                  <a:srgbClr val="D4D4D4"/>
                </a:solidFill>
                <a:effectLst/>
                <a:latin typeface="Consolas" panose="020B0609020204030204" pitchFamily="49" charset="0"/>
              </a:rPr>
              <a:t>        )</a:t>
            </a:r>
          </a:p>
          <a:p>
            <a:r>
              <a:rPr lang="id-ID" sz="1400" b="0" dirty="0">
                <a:solidFill>
                  <a:srgbClr val="D4D4D4"/>
                </a:solidFill>
                <a:effectLst/>
                <a:latin typeface="Consolas" panose="020B0609020204030204" pitchFamily="49" charset="0"/>
              </a:rPr>
              <a:t>      )</a:t>
            </a:r>
          </a:p>
          <a:p>
            <a:r>
              <a:rPr lang="id-ID" sz="1400" b="0" dirty="0">
                <a:solidFill>
                  <a:srgbClr val="D4D4D4"/>
                </a:solidFill>
                <a:effectLst/>
                <a:latin typeface="Consolas" panose="020B0609020204030204" pitchFamily="49" charset="0"/>
              </a:rPr>
              <a:t>    );</a:t>
            </a:r>
          </a:p>
          <a:p>
            <a:r>
              <a:rPr lang="id-ID" sz="1400" b="0" dirty="0">
                <a:solidFill>
                  <a:srgbClr val="D4D4D4"/>
                </a:solidFill>
                <a:effectLst/>
                <a:latin typeface="Consolas" panose="020B0609020204030204" pitchFamily="49" charset="0"/>
              </a:rPr>
              <a:t>  }</a:t>
            </a:r>
          </a:p>
          <a:p>
            <a:r>
              <a:rPr lang="id-ID" sz="1400" b="0" dirty="0">
                <a:solidFill>
                  <a:srgbClr val="D4D4D4"/>
                </a:solidFill>
                <a:effectLst/>
                <a:latin typeface="Consolas" panose="020B0609020204030204" pitchFamily="49" charset="0"/>
              </a:rPr>
              <a:t>}</a:t>
            </a:r>
          </a:p>
        </p:txBody>
      </p:sp>
      <p:pic>
        <p:nvPicPr>
          <p:cNvPr id="7" name="Picture 6">
            <a:extLst>
              <a:ext uri="{FF2B5EF4-FFF2-40B4-BE49-F238E27FC236}">
                <a16:creationId xmlns:a16="http://schemas.microsoft.com/office/drawing/2014/main" id="{55295891-CB07-4940-926A-446724853B18}"/>
              </a:ext>
            </a:extLst>
          </p:cNvPr>
          <p:cNvPicPr>
            <a:picLocks noChangeAspect="1"/>
          </p:cNvPicPr>
          <p:nvPr/>
        </p:nvPicPr>
        <p:blipFill>
          <a:blip r:embed="rId2"/>
          <a:stretch>
            <a:fillRect/>
          </a:stretch>
        </p:blipFill>
        <p:spPr>
          <a:xfrm>
            <a:off x="7620000" y="1298079"/>
            <a:ext cx="3010104" cy="5233987"/>
          </a:xfrm>
          <a:prstGeom prst="rect">
            <a:avLst/>
          </a:prstGeom>
        </p:spPr>
      </p:pic>
      <p:sp>
        <p:nvSpPr>
          <p:cNvPr id="2" name="TextBox 1">
            <a:extLst>
              <a:ext uri="{FF2B5EF4-FFF2-40B4-BE49-F238E27FC236}">
                <a16:creationId xmlns:a16="http://schemas.microsoft.com/office/drawing/2014/main" id="{3A67DE3F-441D-489A-9111-2282C85AFC62}"/>
              </a:ext>
            </a:extLst>
          </p:cNvPr>
          <p:cNvSpPr txBox="1"/>
          <p:nvPr/>
        </p:nvSpPr>
        <p:spPr>
          <a:xfrm>
            <a:off x="1295400" y="609600"/>
            <a:ext cx="6096000" cy="400110"/>
          </a:xfrm>
          <a:prstGeom prst="rect">
            <a:avLst/>
          </a:prstGeom>
        </p:spPr>
        <p:txBody>
          <a:bodyPr vert="horz" lIns="91440" tIns="45720" rIns="91440" bIns="45720" rtlCol="0" anchor="ctr">
            <a:normAutofit/>
          </a:bodyPr>
          <a:lstStyle>
            <a:defPPr>
              <a:defRPr lang="en-GB"/>
            </a:defPPr>
            <a:lvl1pPr defTabSz="914400" eaLnBrk="1" latinLnBrk="0" hangingPunct="1">
              <a:buNone/>
              <a:defRPr sz="2000" spc="-100" baseline="0">
                <a:solidFill>
                  <a:schemeClr val="tx2">
                    <a:lumMod val="75000"/>
                    <a:lumOff val="25000"/>
                  </a:schemeClr>
                </a:solidFill>
                <a:latin typeface="+mj-lt"/>
                <a:ea typeface="+mj-ea"/>
                <a:cs typeface="+mj-cs"/>
              </a:defRPr>
            </a:lvl1pPr>
            <a:lvl2pPr algn="ctr">
              <a:defRPr sz="4400">
                <a:solidFill>
                  <a:schemeClr val="tx2"/>
                </a:solidFill>
                <a:latin typeface="Arial Black" pitchFamily="34" charset="0"/>
              </a:defRPr>
            </a:lvl2pPr>
            <a:lvl3pPr algn="ctr">
              <a:defRPr sz="4400">
                <a:solidFill>
                  <a:schemeClr val="tx2"/>
                </a:solidFill>
                <a:latin typeface="Arial Black" pitchFamily="34" charset="0"/>
              </a:defRPr>
            </a:lvl3pPr>
            <a:lvl4pPr algn="ctr">
              <a:defRPr sz="4400">
                <a:solidFill>
                  <a:schemeClr val="tx2"/>
                </a:solidFill>
                <a:latin typeface="Arial Black" pitchFamily="34" charset="0"/>
              </a:defRPr>
            </a:lvl4pPr>
            <a:lvl5pPr algn="ctr">
              <a:defRPr sz="4400">
                <a:solidFill>
                  <a:schemeClr val="tx2"/>
                </a:solidFill>
                <a:latin typeface="Arial Black" pitchFamily="34" charset="0"/>
              </a:defRPr>
            </a:lvl5pPr>
            <a:lvl6pPr marL="457200" algn="ctr" fontAlgn="base">
              <a:spcBef>
                <a:spcPct val="0"/>
              </a:spcBef>
              <a:spcAft>
                <a:spcPct val="0"/>
              </a:spcAft>
              <a:defRPr sz="4400">
                <a:solidFill>
                  <a:schemeClr val="tx2"/>
                </a:solidFill>
                <a:latin typeface="Arial Black" pitchFamily="34" charset="0"/>
              </a:defRPr>
            </a:lvl6pPr>
            <a:lvl7pPr marL="914400" algn="ctr" fontAlgn="base">
              <a:spcBef>
                <a:spcPct val="0"/>
              </a:spcBef>
              <a:spcAft>
                <a:spcPct val="0"/>
              </a:spcAft>
              <a:defRPr sz="4400">
                <a:solidFill>
                  <a:schemeClr val="tx2"/>
                </a:solidFill>
                <a:latin typeface="Arial Black" pitchFamily="34" charset="0"/>
              </a:defRPr>
            </a:lvl7pPr>
            <a:lvl8pPr marL="1371600" algn="ctr" fontAlgn="base">
              <a:spcBef>
                <a:spcPct val="0"/>
              </a:spcBef>
              <a:spcAft>
                <a:spcPct val="0"/>
              </a:spcAft>
              <a:defRPr sz="4400">
                <a:solidFill>
                  <a:schemeClr val="tx2"/>
                </a:solidFill>
                <a:latin typeface="Arial Black" pitchFamily="34" charset="0"/>
              </a:defRPr>
            </a:lvl8pPr>
            <a:lvl9pPr marL="1828800" algn="ctr" fontAlgn="base">
              <a:spcBef>
                <a:spcPct val="0"/>
              </a:spcBef>
              <a:spcAft>
                <a:spcPct val="0"/>
              </a:spcAft>
              <a:defRPr sz="4400">
                <a:solidFill>
                  <a:schemeClr val="tx2"/>
                </a:solidFill>
                <a:latin typeface="Arial Black" pitchFamily="34" charset="0"/>
              </a:defRPr>
            </a:lvl9pPr>
          </a:lstStyle>
          <a:p>
            <a:r>
              <a:rPr lang="id-ID" dirty="0"/>
              <a:t>Scaffold</a:t>
            </a:r>
          </a:p>
        </p:txBody>
      </p:sp>
    </p:spTree>
    <p:extLst>
      <p:ext uri="{BB962C8B-B14F-4D97-AF65-F5344CB8AC3E}">
        <p14:creationId xmlns:p14="http://schemas.microsoft.com/office/powerpoint/2010/main" val="18292074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EBABD51-5901-4860-88B2-7EE53D42929A}"/>
              </a:ext>
            </a:extLst>
          </p:cNvPr>
          <p:cNvSpPr txBox="1"/>
          <p:nvPr/>
        </p:nvSpPr>
        <p:spPr>
          <a:xfrm>
            <a:off x="10058400" y="76200"/>
            <a:ext cx="1749261" cy="369332"/>
          </a:xfrm>
          <a:prstGeom prst="rect">
            <a:avLst/>
          </a:prstGeom>
          <a:noFill/>
        </p:spPr>
        <p:txBody>
          <a:bodyPr wrap="none" rtlCol="0">
            <a:spAutoFit/>
          </a:bodyPr>
          <a:lstStyle/>
          <a:p>
            <a:r>
              <a:rPr lang="id-ID" sz="1800" dirty="0">
                <a:latin typeface="+mn-lt"/>
              </a:rPr>
              <a:t>Flutter: Aplikasi</a:t>
            </a:r>
          </a:p>
        </p:txBody>
      </p:sp>
      <p:sp>
        <p:nvSpPr>
          <p:cNvPr id="4" name="TextBox 3">
            <a:extLst>
              <a:ext uri="{FF2B5EF4-FFF2-40B4-BE49-F238E27FC236}">
                <a16:creationId xmlns:a16="http://schemas.microsoft.com/office/drawing/2014/main" id="{7F0DA7D5-6452-4589-862A-6DB5A6C77335}"/>
              </a:ext>
            </a:extLst>
          </p:cNvPr>
          <p:cNvSpPr txBox="1"/>
          <p:nvPr/>
        </p:nvSpPr>
        <p:spPr>
          <a:xfrm>
            <a:off x="1066800" y="106218"/>
            <a:ext cx="4267200" cy="3539430"/>
          </a:xfrm>
          <a:prstGeom prst="rect">
            <a:avLst/>
          </a:prstGeom>
          <a:solidFill>
            <a:schemeClr val="tx1"/>
          </a:solidFill>
        </p:spPr>
        <p:txBody>
          <a:bodyPr wrap="square">
            <a:spAutoFit/>
          </a:bodyPr>
          <a:lstStyle/>
          <a:p>
            <a:r>
              <a:rPr lang="id-ID" sz="1400" b="0" dirty="0">
                <a:solidFill>
                  <a:srgbClr val="569CD6"/>
                </a:solidFill>
                <a:effectLst/>
                <a:latin typeface="Consolas" panose="020B0609020204030204" pitchFamily="49" charset="0"/>
              </a:rPr>
              <a:t>import</a:t>
            </a:r>
            <a:r>
              <a:rPr lang="id-ID" sz="1400" b="0" dirty="0">
                <a:solidFill>
                  <a:srgbClr val="D4D4D4"/>
                </a:solidFill>
                <a:effectLst/>
                <a:latin typeface="Consolas" panose="020B0609020204030204" pitchFamily="49" charset="0"/>
              </a:rPr>
              <a:t> </a:t>
            </a:r>
            <a:r>
              <a:rPr lang="id-ID" sz="1400" b="0" dirty="0">
                <a:solidFill>
                  <a:srgbClr val="CE9178"/>
                </a:solidFill>
                <a:effectLst/>
                <a:latin typeface="Consolas" panose="020B0609020204030204" pitchFamily="49" charset="0"/>
              </a:rPr>
              <a:t>'package:flutter/material.dart'</a:t>
            </a:r>
            <a:r>
              <a:rPr lang="id-ID" sz="1400" b="0" dirty="0">
                <a:solidFill>
                  <a:srgbClr val="D4D4D4"/>
                </a:solidFill>
                <a:effectLst/>
                <a:latin typeface="Consolas" panose="020B0609020204030204" pitchFamily="49" charset="0"/>
              </a:rPr>
              <a:t>;</a:t>
            </a:r>
          </a:p>
          <a:p>
            <a:br>
              <a:rPr lang="id-ID" sz="1400" b="0" dirty="0">
                <a:solidFill>
                  <a:srgbClr val="D4D4D4"/>
                </a:solidFill>
                <a:effectLst/>
                <a:latin typeface="Consolas" panose="020B0609020204030204" pitchFamily="49" charset="0"/>
              </a:rPr>
            </a:br>
            <a:r>
              <a:rPr lang="id-ID" sz="1400" b="0" dirty="0">
                <a:solidFill>
                  <a:srgbClr val="569CD6"/>
                </a:solidFill>
                <a:effectLst/>
                <a:latin typeface="Consolas" panose="020B0609020204030204" pitchFamily="49" charset="0"/>
              </a:rPr>
              <a:t>void</a:t>
            </a:r>
            <a:r>
              <a:rPr lang="id-ID" sz="1400" b="0" dirty="0">
                <a:solidFill>
                  <a:srgbClr val="D4D4D4"/>
                </a:solidFill>
                <a:effectLst/>
                <a:latin typeface="Consolas" panose="020B0609020204030204" pitchFamily="49" charset="0"/>
              </a:rPr>
              <a:t> </a:t>
            </a:r>
            <a:r>
              <a:rPr lang="id-ID" sz="1400" b="0" dirty="0">
                <a:solidFill>
                  <a:srgbClr val="DCDCAA"/>
                </a:solidFill>
                <a:effectLst/>
                <a:latin typeface="Consolas" panose="020B0609020204030204" pitchFamily="49" charset="0"/>
              </a:rPr>
              <a:t>main</a:t>
            </a:r>
            <a:r>
              <a:rPr lang="id-ID" sz="1400" b="0" dirty="0">
                <a:solidFill>
                  <a:srgbClr val="D4D4D4"/>
                </a:solidFill>
                <a:effectLst/>
                <a:latin typeface="Consolas" panose="020B0609020204030204" pitchFamily="49" charset="0"/>
              </a:rPr>
              <a:t>()=&gt;</a:t>
            </a:r>
            <a:r>
              <a:rPr lang="id-ID" sz="1400" b="0" dirty="0">
                <a:solidFill>
                  <a:srgbClr val="DCDCAA"/>
                </a:solidFill>
                <a:effectLst/>
                <a:latin typeface="Consolas" panose="020B0609020204030204" pitchFamily="49" charset="0"/>
              </a:rPr>
              <a:t>runApp</a:t>
            </a:r>
            <a:r>
              <a:rPr lang="id-ID" sz="1400" b="0" dirty="0">
                <a:solidFill>
                  <a:srgbClr val="D4D4D4"/>
                </a:solidFill>
                <a:effectLst/>
                <a:latin typeface="Consolas" panose="020B0609020204030204" pitchFamily="49" charset="0"/>
              </a:rPr>
              <a:t>(</a:t>
            </a:r>
            <a:r>
              <a:rPr lang="id-ID" sz="1400" b="0" dirty="0">
                <a:solidFill>
                  <a:srgbClr val="4EC9B0"/>
                </a:solidFill>
                <a:effectLst/>
                <a:latin typeface="Consolas" panose="020B0609020204030204" pitchFamily="49" charset="0"/>
              </a:rPr>
              <a:t>HaloApp</a:t>
            </a:r>
            <a:r>
              <a:rPr lang="id-ID" sz="1400" b="0" dirty="0">
                <a:solidFill>
                  <a:srgbClr val="D4D4D4"/>
                </a:solidFill>
                <a:effectLst/>
                <a:latin typeface="Consolas" panose="020B0609020204030204" pitchFamily="49" charset="0"/>
              </a:rPr>
              <a:t>());</a:t>
            </a:r>
          </a:p>
          <a:p>
            <a:br>
              <a:rPr lang="id-ID" sz="1400" b="0" dirty="0">
                <a:solidFill>
                  <a:srgbClr val="D4D4D4"/>
                </a:solidFill>
                <a:effectLst/>
                <a:latin typeface="Consolas" panose="020B0609020204030204" pitchFamily="49" charset="0"/>
              </a:rPr>
            </a:br>
            <a:r>
              <a:rPr lang="id-ID" sz="1400" b="0" dirty="0">
                <a:solidFill>
                  <a:srgbClr val="569CD6"/>
                </a:solidFill>
                <a:effectLst/>
                <a:latin typeface="Consolas" panose="020B0609020204030204" pitchFamily="49" charset="0"/>
              </a:rPr>
              <a:t>class</a:t>
            </a:r>
            <a:r>
              <a:rPr lang="id-ID" sz="1400" b="0" dirty="0">
                <a:solidFill>
                  <a:srgbClr val="D4D4D4"/>
                </a:solidFill>
                <a:effectLst/>
                <a:latin typeface="Consolas" panose="020B0609020204030204" pitchFamily="49" charset="0"/>
              </a:rPr>
              <a:t> </a:t>
            </a:r>
            <a:r>
              <a:rPr lang="id-ID" sz="1400" b="0" dirty="0">
                <a:solidFill>
                  <a:srgbClr val="4EC9B0"/>
                </a:solidFill>
                <a:effectLst/>
                <a:latin typeface="Consolas" panose="020B0609020204030204" pitchFamily="49" charset="0"/>
              </a:rPr>
              <a:t>HaloApp</a:t>
            </a:r>
            <a:r>
              <a:rPr lang="id-ID" sz="1400" b="0" dirty="0">
                <a:solidFill>
                  <a:srgbClr val="D4D4D4"/>
                </a:solidFill>
                <a:effectLst/>
                <a:latin typeface="Consolas" panose="020B0609020204030204" pitchFamily="49" charset="0"/>
              </a:rPr>
              <a:t> </a:t>
            </a:r>
            <a:r>
              <a:rPr lang="id-ID" sz="1400" b="0" dirty="0">
                <a:solidFill>
                  <a:srgbClr val="569CD6"/>
                </a:solidFill>
                <a:effectLst/>
                <a:latin typeface="Consolas" panose="020B0609020204030204" pitchFamily="49" charset="0"/>
              </a:rPr>
              <a:t>extends</a:t>
            </a:r>
            <a:r>
              <a:rPr lang="id-ID" sz="1400" b="0" dirty="0">
                <a:solidFill>
                  <a:srgbClr val="D4D4D4"/>
                </a:solidFill>
                <a:effectLst/>
                <a:latin typeface="Consolas" panose="020B0609020204030204" pitchFamily="49" charset="0"/>
              </a:rPr>
              <a:t> </a:t>
            </a:r>
            <a:r>
              <a:rPr lang="id-ID" sz="1400" b="0" dirty="0">
                <a:solidFill>
                  <a:srgbClr val="4EC9B0"/>
                </a:solidFill>
                <a:effectLst/>
                <a:latin typeface="Consolas" panose="020B0609020204030204" pitchFamily="49" charset="0"/>
              </a:rPr>
              <a:t>StatelessWidget</a:t>
            </a:r>
            <a:r>
              <a:rPr lang="id-ID" sz="1400" b="0" dirty="0">
                <a:solidFill>
                  <a:srgbClr val="D4D4D4"/>
                </a:solidFill>
                <a:effectLst/>
                <a:latin typeface="Consolas" panose="020B0609020204030204" pitchFamily="49" charset="0"/>
              </a:rPr>
              <a:t> {</a:t>
            </a:r>
          </a:p>
          <a:p>
            <a:r>
              <a:rPr lang="id-ID" sz="1400" b="0" dirty="0">
                <a:solidFill>
                  <a:srgbClr val="D4D4D4"/>
                </a:solidFill>
                <a:effectLst/>
                <a:latin typeface="Consolas" panose="020B0609020204030204" pitchFamily="49" charset="0"/>
              </a:rPr>
              <a:t>  </a:t>
            </a:r>
            <a:r>
              <a:rPr lang="id-ID" sz="1400" b="0" dirty="0">
                <a:solidFill>
                  <a:srgbClr val="569CD6"/>
                </a:solidFill>
                <a:effectLst/>
                <a:latin typeface="Consolas" panose="020B0609020204030204" pitchFamily="49" charset="0"/>
              </a:rPr>
              <a:t>@override</a:t>
            </a:r>
            <a:endParaRPr lang="id-ID" sz="1400" b="0" dirty="0">
              <a:solidFill>
                <a:srgbClr val="D4D4D4"/>
              </a:solidFill>
              <a:effectLst/>
              <a:latin typeface="Consolas" panose="020B0609020204030204" pitchFamily="49" charset="0"/>
            </a:endParaRPr>
          </a:p>
          <a:p>
            <a:r>
              <a:rPr lang="id-ID" sz="1400" b="0" dirty="0">
                <a:solidFill>
                  <a:srgbClr val="D4D4D4"/>
                </a:solidFill>
                <a:effectLst/>
                <a:latin typeface="Consolas" panose="020B0609020204030204" pitchFamily="49" charset="0"/>
              </a:rPr>
              <a:t>  </a:t>
            </a:r>
            <a:r>
              <a:rPr lang="id-ID" sz="1400" b="0" dirty="0">
                <a:solidFill>
                  <a:srgbClr val="4EC9B0"/>
                </a:solidFill>
                <a:effectLst/>
                <a:latin typeface="Consolas" panose="020B0609020204030204" pitchFamily="49" charset="0"/>
              </a:rPr>
              <a:t>Widget</a:t>
            </a:r>
            <a:r>
              <a:rPr lang="id-ID" sz="1400" b="0" dirty="0">
                <a:solidFill>
                  <a:srgbClr val="D4D4D4"/>
                </a:solidFill>
                <a:effectLst/>
                <a:latin typeface="Consolas" panose="020B0609020204030204" pitchFamily="49" charset="0"/>
              </a:rPr>
              <a:t> </a:t>
            </a:r>
            <a:r>
              <a:rPr lang="id-ID" sz="1400" b="0" dirty="0">
                <a:solidFill>
                  <a:srgbClr val="DCDCAA"/>
                </a:solidFill>
                <a:effectLst/>
                <a:latin typeface="Consolas" panose="020B0609020204030204" pitchFamily="49" charset="0"/>
              </a:rPr>
              <a:t>build</a:t>
            </a:r>
            <a:r>
              <a:rPr lang="id-ID" sz="1400" b="0" dirty="0">
                <a:solidFill>
                  <a:srgbClr val="D4D4D4"/>
                </a:solidFill>
                <a:effectLst/>
                <a:latin typeface="Consolas" panose="020B0609020204030204" pitchFamily="49" charset="0"/>
              </a:rPr>
              <a:t>(</a:t>
            </a:r>
            <a:r>
              <a:rPr lang="id-ID" sz="1400" b="0" dirty="0">
                <a:solidFill>
                  <a:srgbClr val="4EC9B0"/>
                </a:solidFill>
                <a:effectLst/>
                <a:latin typeface="Consolas" panose="020B0609020204030204" pitchFamily="49" charset="0"/>
              </a:rPr>
              <a:t>BuildContext</a:t>
            </a:r>
            <a:r>
              <a:rPr lang="id-ID" sz="1400" b="0" dirty="0">
                <a:solidFill>
                  <a:srgbClr val="D4D4D4"/>
                </a:solidFill>
                <a:effectLst/>
                <a:latin typeface="Consolas" panose="020B0609020204030204" pitchFamily="49" charset="0"/>
              </a:rPr>
              <a:t> context) {</a:t>
            </a:r>
          </a:p>
          <a:p>
            <a:r>
              <a:rPr lang="id-ID" sz="1400" b="0" dirty="0">
                <a:solidFill>
                  <a:srgbClr val="D4D4D4"/>
                </a:solidFill>
                <a:effectLst/>
                <a:latin typeface="Consolas" panose="020B0609020204030204" pitchFamily="49" charset="0"/>
              </a:rPr>
              <a:t>    </a:t>
            </a:r>
            <a:r>
              <a:rPr lang="id-ID" sz="1400" b="0" dirty="0">
                <a:solidFill>
                  <a:srgbClr val="C586C0"/>
                </a:solidFill>
                <a:effectLst/>
                <a:latin typeface="Consolas" panose="020B0609020204030204" pitchFamily="49" charset="0"/>
              </a:rPr>
              <a:t>return</a:t>
            </a:r>
            <a:r>
              <a:rPr lang="id-ID" sz="1400" b="0" dirty="0">
                <a:solidFill>
                  <a:srgbClr val="D4D4D4"/>
                </a:solidFill>
                <a:effectLst/>
                <a:latin typeface="Consolas" panose="020B0609020204030204" pitchFamily="49" charset="0"/>
              </a:rPr>
              <a:t> </a:t>
            </a:r>
            <a:r>
              <a:rPr lang="id-ID" sz="1400" b="0" dirty="0">
                <a:solidFill>
                  <a:srgbClr val="4EC9B0"/>
                </a:solidFill>
                <a:effectLst/>
                <a:latin typeface="Consolas" panose="020B0609020204030204" pitchFamily="49" charset="0"/>
              </a:rPr>
              <a:t>MaterialApp</a:t>
            </a:r>
            <a:r>
              <a:rPr lang="id-ID" sz="1400" b="0" dirty="0">
                <a:solidFill>
                  <a:srgbClr val="D4D4D4"/>
                </a:solidFill>
                <a:effectLst/>
                <a:latin typeface="Consolas" panose="020B0609020204030204" pitchFamily="49" charset="0"/>
              </a:rPr>
              <a:t> (</a:t>
            </a:r>
          </a:p>
          <a:p>
            <a:r>
              <a:rPr lang="id-ID" sz="1400" b="0" dirty="0">
                <a:solidFill>
                  <a:srgbClr val="D4D4D4"/>
                </a:solidFill>
                <a:effectLst/>
                <a:latin typeface="Consolas" panose="020B0609020204030204" pitchFamily="49" charset="0"/>
              </a:rPr>
              <a:t>      title: </a:t>
            </a:r>
            <a:r>
              <a:rPr lang="id-ID" sz="1400" b="0" dirty="0">
                <a:solidFill>
                  <a:srgbClr val="CE9178"/>
                </a:solidFill>
                <a:effectLst/>
                <a:latin typeface="Consolas" panose="020B0609020204030204" pitchFamily="49" charset="0"/>
              </a:rPr>
              <a:t>'HaloApp: MaterialApp'</a:t>
            </a:r>
            <a:r>
              <a:rPr lang="id-ID" sz="1400" b="0" dirty="0">
                <a:solidFill>
                  <a:srgbClr val="D4D4D4"/>
                </a:solidFill>
                <a:effectLst/>
                <a:latin typeface="Consolas" panose="020B0609020204030204" pitchFamily="49" charset="0"/>
              </a:rPr>
              <a:t>,</a:t>
            </a:r>
          </a:p>
          <a:p>
            <a:r>
              <a:rPr lang="id-ID" sz="1400" b="0" dirty="0">
                <a:solidFill>
                  <a:srgbClr val="D4D4D4"/>
                </a:solidFill>
                <a:effectLst/>
                <a:latin typeface="Consolas" panose="020B0609020204030204" pitchFamily="49" charset="0"/>
              </a:rPr>
              <a:t>      theme: </a:t>
            </a:r>
            <a:r>
              <a:rPr lang="id-ID" sz="1400" b="0" dirty="0">
                <a:solidFill>
                  <a:srgbClr val="4EC9B0"/>
                </a:solidFill>
                <a:effectLst/>
                <a:latin typeface="Consolas" panose="020B0609020204030204" pitchFamily="49" charset="0"/>
              </a:rPr>
              <a:t>ThemeData</a:t>
            </a:r>
            <a:r>
              <a:rPr lang="id-ID" sz="1400" b="0" dirty="0">
                <a:solidFill>
                  <a:srgbClr val="D4D4D4"/>
                </a:solidFill>
                <a:effectLst/>
                <a:latin typeface="Consolas" panose="020B0609020204030204" pitchFamily="49" charset="0"/>
              </a:rPr>
              <a:t>( </a:t>
            </a:r>
          </a:p>
          <a:p>
            <a:r>
              <a:rPr lang="id-ID" sz="1400" b="0" dirty="0">
                <a:solidFill>
                  <a:srgbClr val="D4D4D4"/>
                </a:solidFill>
                <a:effectLst/>
                <a:latin typeface="Consolas" panose="020B0609020204030204" pitchFamily="49" charset="0"/>
              </a:rPr>
              <a:t>        primarySwatch: </a:t>
            </a:r>
            <a:r>
              <a:rPr lang="id-ID" sz="1400" b="0" dirty="0">
                <a:solidFill>
                  <a:srgbClr val="4EC9B0"/>
                </a:solidFill>
                <a:effectLst/>
                <a:latin typeface="Consolas" panose="020B0609020204030204" pitchFamily="49" charset="0"/>
              </a:rPr>
              <a:t>Colors</a:t>
            </a:r>
            <a:r>
              <a:rPr lang="id-ID" sz="1400" b="0" dirty="0">
                <a:solidFill>
                  <a:srgbClr val="D4D4D4"/>
                </a:solidFill>
                <a:effectLst/>
                <a:latin typeface="Consolas" panose="020B0609020204030204" pitchFamily="49" charset="0"/>
              </a:rPr>
              <a:t>.blue</a:t>
            </a:r>
          </a:p>
          <a:p>
            <a:r>
              <a:rPr lang="id-ID" sz="1400" b="0" dirty="0">
                <a:solidFill>
                  <a:srgbClr val="D4D4D4"/>
                </a:solidFill>
                <a:effectLst/>
                <a:latin typeface="Consolas" panose="020B0609020204030204" pitchFamily="49" charset="0"/>
              </a:rPr>
              <a:t>      ),</a:t>
            </a:r>
          </a:p>
          <a:p>
            <a:r>
              <a:rPr lang="id-ID" sz="1400" b="0" dirty="0">
                <a:solidFill>
                  <a:srgbClr val="D4D4D4"/>
                </a:solidFill>
                <a:effectLst/>
                <a:latin typeface="Consolas" panose="020B0609020204030204" pitchFamily="49" charset="0"/>
              </a:rPr>
              <a:t>      home: </a:t>
            </a:r>
            <a:r>
              <a:rPr lang="id-ID" sz="1400" b="0" dirty="0">
                <a:solidFill>
                  <a:srgbClr val="4EC9B0"/>
                </a:solidFill>
                <a:effectLst/>
                <a:latin typeface="Consolas" panose="020B0609020204030204" pitchFamily="49" charset="0"/>
              </a:rPr>
              <a:t>HomePage</a:t>
            </a:r>
            <a:r>
              <a:rPr lang="id-ID" sz="1400" b="0" dirty="0">
                <a:solidFill>
                  <a:srgbClr val="D4D4D4"/>
                </a:solidFill>
                <a:effectLst/>
                <a:latin typeface="Consolas" panose="020B0609020204030204" pitchFamily="49" charset="0"/>
              </a:rPr>
              <a:t>()</a:t>
            </a:r>
          </a:p>
          <a:p>
            <a:r>
              <a:rPr lang="id-ID" sz="1400" b="0" dirty="0">
                <a:solidFill>
                  <a:srgbClr val="D4D4D4"/>
                </a:solidFill>
                <a:effectLst/>
                <a:latin typeface="Consolas" panose="020B0609020204030204" pitchFamily="49" charset="0"/>
              </a:rPr>
              <a:t>    );</a:t>
            </a:r>
          </a:p>
          <a:p>
            <a:r>
              <a:rPr lang="id-ID" sz="1400" b="0" dirty="0">
                <a:solidFill>
                  <a:srgbClr val="D4D4D4"/>
                </a:solidFill>
                <a:effectLst/>
                <a:latin typeface="Consolas" panose="020B0609020204030204" pitchFamily="49" charset="0"/>
              </a:rPr>
              <a:t>  }</a:t>
            </a:r>
          </a:p>
          <a:p>
            <a:r>
              <a:rPr lang="id-ID" sz="1400" b="0" dirty="0">
                <a:solidFill>
                  <a:srgbClr val="D4D4D4"/>
                </a:solidFill>
                <a:effectLst/>
                <a:latin typeface="Consolas" panose="020B0609020204030204" pitchFamily="49" charset="0"/>
              </a:rPr>
              <a:t>}</a:t>
            </a:r>
          </a:p>
        </p:txBody>
      </p:sp>
      <p:sp>
        <p:nvSpPr>
          <p:cNvPr id="6" name="TextBox 5">
            <a:extLst>
              <a:ext uri="{FF2B5EF4-FFF2-40B4-BE49-F238E27FC236}">
                <a16:creationId xmlns:a16="http://schemas.microsoft.com/office/drawing/2014/main" id="{BFF62EE3-BCC0-4B49-BDEB-9510413681C9}"/>
              </a:ext>
            </a:extLst>
          </p:cNvPr>
          <p:cNvSpPr txBox="1"/>
          <p:nvPr/>
        </p:nvSpPr>
        <p:spPr>
          <a:xfrm>
            <a:off x="6098309" y="2438400"/>
            <a:ext cx="5334000" cy="3539430"/>
          </a:xfrm>
          <a:prstGeom prst="rect">
            <a:avLst/>
          </a:prstGeom>
          <a:solidFill>
            <a:schemeClr val="tx1"/>
          </a:solidFill>
        </p:spPr>
        <p:txBody>
          <a:bodyPr wrap="square">
            <a:spAutoFit/>
          </a:bodyPr>
          <a:lstStyle/>
          <a:p>
            <a:r>
              <a:rPr lang="id-ID" sz="1400" b="0" dirty="0">
                <a:solidFill>
                  <a:srgbClr val="569CD6"/>
                </a:solidFill>
                <a:effectLst/>
                <a:latin typeface="Consolas" panose="020B0609020204030204" pitchFamily="49" charset="0"/>
              </a:rPr>
              <a:t>class</a:t>
            </a:r>
            <a:r>
              <a:rPr lang="id-ID" sz="1400" b="0" dirty="0">
                <a:solidFill>
                  <a:srgbClr val="D4D4D4"/>
                </a:solidFill>
                <a:effectLst/>
                <a:latin typeface="Consolas" panose="020B0609020204030204" pitchFamily="49" charset="0"/>
              </a:rPr>
              <a:t> </a:t>
            </a:r>
            <a:r>
              <a:rPr lang="id-ID" sz="1400" b="0" dirty="0">
                <a:solidFill>
                  <a:srgbClr val="4EC9B0"/>
                </a:solidFill>
                <a:effectLst/>
                <a:latin typeface="Consolas" panose="020B0609020204030204" pitchFamily="49" charset="0"/>
              </a:rPr>
              <a:t>HomePage</a:t>
            </a:r>
            <a:r>
              <a:rPr lang="id-ID" sz="1400" b="0" dirty="0">
                <a:solidFill>
                  <a:srgbClr val="D4D4D4"/>
                </a:solidFill>
                <a:effectLst/>
                <a:latin typeface="Consolas" panose="020B0609020204030204" pitchFamily="49" charset="0"/>
              </a:rPr>
              <a:t> </a:t>
            </a:r>
            <a:r>
              <a:rPr lang="id-ID" sz="1400" b="0" dirty="0">
                <a:solidFill>
                  <a:srgbClr val="569CD6"/>
                </a:solidFill>
                <a:effectLst/>
                <a:latin typeface="Consolas" panose="020B0609020204030204" pitchFamily="49" charset="0"/>
              </a:rPr>
              <a:t>extends</a:t>
            </a:r>
            <a:r>
              <a:rPr lang="id-ID" sz="1400" b="0" dirty="0">
                <a:solidFill>
                  <a:srgbClr val="D4D4D4"/>
                </a:solidFill>
                <a:effectLst/>
                <a:latin typeface="Consolas" panose="020B0609020204030204" pitchFamily="49" charset="0"/>
              </a:rPr>
              <a:t> </a:t>
            </a:r>
            <a:r>
              <a:rPr lang="id-ID" sz="1400" b="0" dirty="0">
                <a:solidFill>
                  <a:srgbClr val="4EC9B0"/>
                </a:solidFill>
                <a:effectLst/>
                <a:latin typeface="Consolas" panose="020B0609020204030204" pitchFamily="49" charset="0"/>
              </a:rPr>
              <a:t>StatelessWidget</a:t>
            </a:r>
            <a:r>
              <a:rPr lang="id-ID" sz="1400" b="0" dirty="0">
                <a:solidFill>
                  <a:srgbClr val="D4D4D4"/>
                </a:solidFill>
                <a:effectLst/>
                <a:latin typeface="Consolas" panose="020B0609020204030204" pitchFamily="49" charset="0"/>
              </a:rPr>
              <a:t> {</a:t>
            </a:r>
          </a:p>
          <a:p>
            <a:r>
              <a:rPr lang="id-ID" sz="1400" b="0" dirty="0">
                <a:solidFill>
                  <a:srgbClr val="D4D4D4"/>
                </a:solidFill>
                <a:effectLst/>
                <a:latin typeface="Consolas" panose="020B0609020204030204" pitchFamily="49" charset="0"/>
              </a:rPr>
              <a:t>  </a:t>
            </a:r>
            <a:r>
              <a:rPr lang="id-ID" sz="1400" b="0" dirty="0">
                <a:solidFill>
                  <a:srgbClr val="569CD6"/>
                </a:solidFill>
                <a:effectLst/>
                <a:latin typeface="Consolas" panose="020B0609020204030204" pitchFamily="49" charset="0"/>
              </a:rPr>
              <a:t>@override</a:t>
            </a:r>
            <a:endParaRPr lang="id-ID" sz="1400" b="0" dirty="0">
              <a:solidFill>
                <a:srgbClr val="D4D4D4"/>
              </a:solidFill>
              <a:effectLst/>
              <a:latin typeface="Consolas" panose="020B0609020204030204" pitchFamily="49" charset="0"/>
            </a:endParaRPr>
          </a:p>
          <a:p>
            <a:r>
              <a:rPr lang="id-ID" sz="1400" b="0" dirty="0">
                <a:solidFill>
                  <a:srgbClr val="D4D4D4"/>
                </a:solidFill>
                <a:effectLst/>
                <a:latin typeface="Consolas" panose="020B0609020204030204" pitchFamily="49" charset="0"/>
              </a:rPr>
              <a:t>  </a:t>
            </a:r>
            <a:r>
              <a:rPr lang="id-ID" sz="1400" b="0" dirty="0">
                <a:solidFill>
                  <a:srgbClr val="4EC9B0"/>
                </a:solidFill>
                <a:effectLst/>
                <a:latin typeface="Consolas" panose="020B0609020204030204" pitchFamily="49" charset="0"/>
              </a:rPr>
              <a:t>Widget</a:t>
            </a:r>
            <a:r>
              <a:rPr lang="id-ID" sz="1400" b="0" dirty="0">
                <a:solidFill>
                  <a:srgbClr val="D4D4D4"/>
                </a:solidFill>
                <a:effectLst/>
                <a:latin typeface="Consolas" panose="020B0609020204030204" pitchFamily="49" charset="0"/>
              </a:rPr>
              <a:t> </a:t>
            </a:r>
            <a:r>
              <a:rPr lang="id-ID" sz="1400" b="0" dirty="0">
                <a:solidFill>
                  <a:srgbClr val="DCDCAA"/>
                </a:solidFill>
                <a:effectLst/>
                <a:latin typeface="Consolas" panose="020B0609020204030204" pitchFamily="49" charset="0"/>
              </a:rPr>
              <a:t>build</a:t>
            </a:r>
            <a:r>
              <a:rPr lang="id-ID" sz="1400" b="0" dirty="0">
                <a:solidFill>
                  <a:srgbClr val="D4D4D4"/>
                </a:solidFill>
                <a:effectLst/>
                <a:latin typeface="Consolas" panose="020B0609020204030204" pitchFamily="49" charset="0"/>
              </a:rPr>
              <a:t>(</a:t>
            </a:r>
            <a:r>
              <a:rPr lang="id-ID" sz="1400" b="0" dirty="0">
                <a:solidFill>
                  <a:srgbClr val="4EC9B0"/>
                </a:solidFill>
                <a:effectLst/>
                <a:latin typeface="Consolas" panose="020B0609020204030204" pitchFamily="49" charset="0"/>
              </a:rPr>
              <a:t>BuildContext</a:t>
            </a:r>
            <a:r>
              <a:rPr lang="id-ID" sz="1400" b="0" dirty="0">
                <a:solidFill>
                  <a:srgbClr val="D4D4D4"/>
                </a:solidFill>
                <a:effectLst/>
                <a:latin typeface="Consolas" panose="020B0609020204030204" pitchFamily="49" charset="0"/>
              </a:rPr>
              <a:t> context) {</a:t>
            </a:r>
          </a:p>
          <a:p>
            <a:r>
              <a:rPr lang="id-ID" sz="1400" b="0" dirty="0">
                <a:solidFill>
                  <a:srgbClr val="D4D4D4"/>
                </a:solidFill>
                <a:effectLst/>
                <a:latin typeface="Consolas" panose="020B0609020204030204" pitchFamily="49" charset="0"/>
              </a:rPr>
              <a:t>    </a:t>
            </a:r>
            <a:r>
              <a:rPr lang="id-ID" sz="1400" b="0" dirty="0">
                <a:solidFill>
                  <a:srgbClr val="C586C0"/>
                </a:solidFill>
                <a:effectLst/>
                <a:latin typeface="Consolas" panose="020B0609020204030204" pitchFamily="49" charset="0"/>
              </a:rPr>
              <a:t>return</a:t>
            </a:r>
            <a:r>
              <a:rPr lang="id-ID" sz="1400" b="0" dirty="0">
                <a:solidFill>
                  <a:srgbClr val="D4D4D4"/>
                </a:solidFill>
                <a:effectLst/>
                <a:latin typeface="Consolas" panose="020B0609020204030204" pitchFamily="49" charset="0"/>
              </a:rPr>
              <a:t> </a:t>
            </a:r>
            <a:r>
              <a:rPr lang="id-ID" sz="1400" b="0" dirty="0">
                <a:solidFill>
                  <a:srgbClr val="4EC9B0"/>
                </a:solidFill>
                <a:effectLst/>
                <a:latin typeface="Consolas" panose="020B0609020204030204" pitchFamily="49" charset="0"/>
              </a:rPr>
              <a:t>Scaffold</a:t>
            </a:r>
            <a:r>
              <a:rPr lang="id-ID" sz="1400" b="0" dirty="0">
                <a:solidFill>
                  <a:srgbClr val="D4D4D4"/>
                </a:solidFill>
                <a:effectLst/>
                <a:latin typeface="Consolas" panose="020B0609020204030204" pitchFamily="49" charset="0"/>
              </a:rPr>
              <a:t>(</a:t>
            </a:r>
          </a:p>
          <a:p>
            <a:r>
              <a:rPr lang="id-ID" sz="1400" b="0" dirty="0">
                <a:solidFill>
                  <a:srgbClr val="D4D4D4"/>
                </a:solidFill>
                <a:effectLst/>
                <a:latin typeface="Consolas" panose="020B0609020204030204" pitchFamily="49" charset="0"/>
              </a:rPr>
              <a:t>        appBar: </a:t>
            </a:r>
            <a:r>
              <a:rPr lang="id-ID" sz="1400" b="0" dirty="0">
                <a:solidFill>
                  <a:srgbClr val="4EC9B0"/>
                </a:solidFill>
                <a:effectLst/>
                <a:latin typeface="Consolas" panose="020B0609020204030204" pitchFamily="49" charset="0"/>
              </a:rPr>
              <a:t>AppBar</a:t>
            </a:r>
            <a:r>
              <a:rPr lang="id-ID" sz="1400" b="0" dirty="0">
                <a:solidFill>
                  <a:srgbClr val="D4D4D4"/>
                </a:solidFill>
                <a:effectLst/>
                <a:latin typeface="Consolas" panose="020B0609020204030204" pitchFamily="49" charset="0"/>
              </a:rPr>
              <a:t>(</a:t>
            </a:r>
          </a:p>
          <a:p>
            <a:r>
              <a:rPr lang="id-ID" sz="1400" b="0" dirty="0">
                <a:solidFill>
                  <a:srgbClr val="D4D4D4"/>
                </a:solidFill>
                <a:effectLst/>
                <a:latin typeface="Consolas" panose="020B0609020204030204" pitchFamily="49" charset="0"/>
              </a:rPr>
              <a:t>          title: </a:t>
            </a:r>
            <a:r>
              <a:rPr lang="id-ID" sz="1400" b="0" dirty="0">
                <a:solidFill>
                  <a:srgbClr val="4EC9B0"/>
                </a:solidFill>
                <a:effectLst/>
                <a:latin typeface="Consolas" panose="020B0609020204030204" pitchFamily="49" charset="0"/>
              </a:rPr>
              <a:t>Text</a:t>
            </a:r>
            <a:r>
              <a:rPr lang="id-ID" sz="1400" b="0" dirty="0">
                <a:solidFill>
                  <a:srgbClr val="D4D4D4"/>
                </a:solidFill>
                <a:effectLst/>
                <a:latin typeface="Consolas" panose="020B0609020204030204" pitchFamily="49" charset="0"/>
              </a:rPr>
              <a:t> (</a:t>
            </a:r>
            <a:r>
              <a:rPr lang="id-ID" sz="1400" b="0" dirty="0">
                <a:solidFill>
                  <a:srgbClr val="CE9178"/>
                </a:solidFill>
                <a:effectLst/>
                <a:latin typeface="Consolas" panose="020B0609020204030204" pitchFamily="49" charset="0"/>
              </a:rPr>
              <a:t>'Belajar Scaffold - Class'</a:t>
            </a:r>
            <a:r>
              <a:rPr lang="id-ID" sz="1400" b="0" dirty="0">
                <a:solidFill>
                  <a:srgbClr val="D4D4D4"/>
                </a:solidFill>
                <a:effectLst/>
                <a:latin typeface="Consolas" panose="020B0609020204030204" pitchFamily="49" charset="0"/>
              </a:rPr>
              <a:t>),</a:t>
            </a:r>
          </a:p>
          <a:p>
            <a:r>
              <a:rPr lang="id-ID" sz="1400" b="0" dirty="0">
                <a:solidFill>
                  <a:srgbClr val="D4D4D4"/>
                </a:solidFill>
                <a:effectLst/>
                <a:latin typeface="Consolas" panose="020B0609020204030204" pitchFamily="49" charset="0"/>
              </a:rPr>
              <a:t>        ),</a:t>
            </a:r>
          </a:p>
          <a:p>
            <a:r>
              <a:rPr lang="id-ID" sz="1400" b="0" dirty="0">
                <a:solidFill>
                  <a:srgbClr val="D4D4D4"/>
                </a:solidFill>
                <a:effectLst/>
                <a:latin typeface="Consolas" panose="020B0609020204030204" pitchFamily="49" charset="0"/>
              </a:rPr>
              <a:t>        body: </a:t>
            </a:r>
            <a:r>
              <a:rPr lang="id-ID" sz="1400" b="0" dirty="0">
                <a:solidFill>
                  <a:srgbClr val="4EC9B0"/>
                </a:solidFill>
                <a:effectLst/>
                <a:latin typeface="Consolas" panose="020B0609020204030204" pitchFamily="49" charset="0"/>
              </a:rPr>
              <a:t>Center</a:t>
            </a:r>
            <a:r>
              <a:rPr lang="id-ID" sz="1400" b="0" dirty="0">
                <a:solidFill>
                  <a:srgbClr val="D4D4D4"/>
                </a:solidFill>
                <a:effectLst/>
                <a:latin typeface="Consolas" panose="020B0609020204030204" pitchFamily="49" charset="0"/>
              </a:rPr>
              <a:t>(</a:t>
            </a:r>
          </a:p>
          <a:p>
            <a:r>
              <a:rPr lang="id-ID" sz="1400" b="0" dirty="0">
                <a:solidFill>
                  <a:srgbClr val="D4D4D4"/>
                </a:solidFill>
                <a:effectLst/>
                <a:latin typeface="Consolas" panose="020B0609020204030204" pitchFamily="49" charset="0"/>
              </a:rPr>
              <a:t>          child: </a:t>
            </a:r>
            <a:r>
              <a:rPr lang="id-ID" sz="1400" b="0" dirty="0">
                <a:solidFill>
                  <a:srgbClr val="4EC9B0"/>
                </a:solidFill>
                <a:effectLst/>
                <a:latin typeface="Consolas" panose="020B0609020204030204" pitchFamily="49" charset="0"/>
              </a:rPr>
              <a:t>Text</a:t>
            </a:r>
            <a:r>
              <a:rPr lang="id-ID" sz="1400" b="0" dirty="0">
                <a:solidFill>
                  <a:srgbClr val="D4D4D4"/>
                </a:solidFill>
                <a:effectLst/>
                <a:latin typeface="Consolas" panose="020B0609020204030204" pitchFamily="49" charset="0"/>
              </a:rPr>
              <a:t>(</a:t>
            </a:r>
          </a:p>
          <a:p>
            <a:r>
              <a:rPr lang="id-ID" sz="1400" b="0" dirty="0">
                <a:solidFill>
                  <a:srgbClr val="D4D4D4"/>
                </a:solidFill>
                <a:effectLst/>
                <a:latin typeface="Consolas" panose="020B0609020204030204" pitchFamily="49" charset="0"/>
              </a:rPr>
              <a:t>            </a:t>
            </a:r>
            <a:r>
              <a:rPr lang="id-ID" sz="1400" b="0" dirty="0">
                <a:solidFill>
                  <a:srgbClr val="CE9178"/>
                </a:solidFill>
                <a:effectLst/>
                <a:latin typeface="Consolas" panose="020B0609020204030204" pitchFamily="49" charset="0"/>
              </a:rPr>
              <a:t>'Halo Gaes - Scaffold Class Terpisah'</a:t>
            </a:r>
            <a:r>
              <a:rPr lang="id-ID" sz="1400" b="0" dirty="0">
                <a:solidFill>
                  <a:srgbClr val="D4D4D4"/>
                </a:solidFill>
                <a:effectLst/>
                <a:latin typeface="Consolas" panose="020B0609020204030204" pitchFamily="49" charset="0"/>
              </a:rPr>
              <a:t>,</a:t>
            </a:r>
          </a:p>
          <a:p>
            <a:r>
              <a:rPr lang="id-ID" sz="1400" b="0" dirty="0">
                <a:solidFill>
                  <a:srgbClr val="D4D4D4"/>
                </a:solidFill>
                <a:effectLst/>
                <a:latin typeface="Consolas" panose="020B0609020204030204" pitchFamily="49" charset="0"/>
              </a:rPr>
              <a:t>            textDirection:  </a:t>
            </a:r>
            <a:r>
              <a:rPr lang="id-ID" sz="1400" b="0" dirty="0">
                <a:solidFill>
                  <a:srgbClr val="4EC9B0"/>
                </a:solidFill>
                <a:effectLst/>
                <a:latin typeface="Consolas" panose="020B0609020204030204" pitchFamily="49" charset="0"/>
              </a:rPr>
              <a:t>TextDirection</a:t>
            </a:r>
            <a:r>
              <a:rPr lang="id-ID" sz="1400" b="0" dirty="0">
                <a:solidFill>
                  <a:srgbClr val="D4D4D4"/>
                </a:solidFill>
                <a:effectLst/>
                <a:latin typeface="Consolas" panose="020B0609020204030204" pitchFamily="49" charset="0"/>
              </a:rPr>
              <a:t>.ltr,</a:t>
            </a:r>
          </a:p>
          <a:p>
            <a:r>
              <a:rPr lang="id-ID" sz="1400" b="0" dirty="0">
                <a:solidFill>
                  <a:srgbClr val="D4D4D4"/>
                </a:solidFill>
                <a:effectLst/>
                <a:latin typeface="Consolas" panose="020B0609020204030204" pitchFamily="49" charset="0"/>
              </a:rPr>
              <a:t>            ) </a:t>
            </a:r>
          </a:p>
          <a:p>
            <a:r>
              <a:rPr lang="id-ID" sz="1400" b="0" dirty="0">
                <a:solidFill>
                  <a:srgbClr val="D4D4D4"/>
                </a:solidFill>
                <a:effectLst/>
                <a:latin typeface="Consolas" panose="020B0609020204030204" pitchFamily="49" charset="0"/>
              </a:rPr>
              <a:t>        )</a:t>
            </a:r>
          </a:p>
          <a:p>
            <a:r>
              <a:rPr lang="id-ID" sz="1400" b="0" dirty="0">
                <a:solidFill>
                  <a:srgbClr val="D4D4D4"/>
                </a:solidFill>
                <a:effectLst/>
                <a:latin typeface="Consolas" panose="020B0609020204030204" pitchFamily="49" charset="0"/>
              </a:rPr>
              <a:t>      );</a:t>
            </a:r>
          </a:p>
          <a:p>
            <a:r>
              <a:rPr lang="id-ID" sz="1400" b="0" dirty="0">
                <a:solidFill>
                  <a:srgbClr val="D4D4D4"/>
                </a:solidFill>
                <a:effectLst/>
                <a:latin typeface="Consolas" panose="020B0609020204030204" pitchFamily="49" charset="0"/>
              </a:rPr>
              <a:t>  }</a:t>
            </a:r>
          </a:p>
          <a:p>
            <a:r>
              <a:rPr lang="id-ID" sz="1400" b="0" dirty="0">
                <a:solidFill>
                  <a:srgbClr val="D4D4D4"/>
                </a:solidFill>
                <a:effectLst/>
                <a:latin typeface="Consolas" panose="020B0609020204030204" pitchFamily="49" charset="0"/>
              </a:rPr>
              <a:t>}</a:t>
            </a:r>
          </a:p>
        </p:txBody>
      </p:sp>
      <p:pic>
        <p:nvPicPr>
          <p:cNvPr id="8" name="Picture 7">
            <a:extLst>
              <a:ext uri="{FF2B5EF4-FFF2-40B4-BE49-F238E27FC236}">
                <a16:creationId xmlns:a16="http://schemas.microsoft.com/office/drawing/2014/main" id="{6B2FC411-76F2-4CA3-82A4-AFB46EA1F29B}"/>
              </a:ext>
            </a:extLst>
          </p:cNvPr>
          <p:cNvPicPr>
            <a:picLocks noChangeAspect="1"/>
          </p:cNvPicPr>
          <p:nvPr/>
        </p:nvPicPr>
        <p:blipFill>
          <a:blip r:embed="rId2"/>
          <a:stretch>
            <a:fillRect/>
          </a:stretch>
        </p:blipFill>
        <p:spPr>
          <a:xfrm>
            <a:off x="1981200" y="3686496"/>
            <a:ext cx="1640359" cy="300958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9" name="Arrow: Right 8">
            <a:extLst>
              <a:ext uri="{FF2B5EF4-FFF2-40B4-BE49-F238E27FC236}">
                <a16:creationId xmlns:a16="http://schemas.microsoft.com/office/drawing/2014/main" id="{85983AF3-C77B-44F4-BFB7-155E64AC2A44}"/>
              </a:ext>
            </a:extLst>
          </p:cNvPr>
          <p:cNvSpPr/>
          <p:nvPr/>
        </p:nvSpPr>
        <p:spPr bwMode="auto">
          <a:xfrm>
            <a:off x="3621559" y="2600036"/>
            <a:ext cx="2245841" cy="429492"/>
          </a:xfrm>
          <a:prstGeom prst="right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id-ID" sz="2800" b="1" i="0" u="none" strike="noStrike" normalizeH="0" baseline="0">
              <a:ln w="22225">
                <a:solidFill>
                  <a:schemeClr val="accent2"/>
                </a:solidFill>
                <a:prstDash val="solid"/>
              </a:ln>
              <a:solidFill>
                <a:schemeClr val="accent2">
                  <a:lumMod val="40000"/>
                  <a:lumOff val="60000"/>
                </a:schemeClr>
              </a:solidFill>
              <a:latin typeface="Times New Roman" pitchFamily="18" charset="0"/>
            </a:endParaRPr>
          </a:p>
        </p:txBody>
      </p:sp>
      <p:sp>
        <p:nvSpPr>
          <p:cNvPr id="2" name="TextBox 1">
            <a:extLst>
              <a:ext uri="{FF2B5EF4-FFF2-40B4-BE49-F238E27FC236}">
                <a16:creationId xmlns:a16="http://schemas.microsoft.com/office/drawing/2014/main" id="{157426AA-33FE-4F4C-AF4A-EFD1D0B4195A}"/>
              </a:ext>
            </a:extLst>
          </p:cNvPr>
          <p:cNvSpPr txBox="1"/>
          <p:nvPr/>
        </p:nvSpPr>
        <p:spPr>
          <a:xfrm>
            <a:off x="5867400" y="1483726"/>
            <a:ext cx="1194558" cy="338554"/>
          </a:xfrm>
          <a:prstGeom prst="rect">
            <a:avLst/>
          </a:prstGeom>
          <a:noFill/>
        </p:spPr>
        <p:txBody>
          <a:bodyPr wrap="none" rtlCol="0">
            <a:spAutoFit/>
          </a:bodyPr>
          <a:lstStyle/>
          <a:p>
            <a:r>
              <a:rPr lang="id-ID" sz="1600" dirty="0">
                <a:solidFill>
                  <a:srgbClr val="FF0000"/>
                </a:solidFill>
                <a:latin typeface="Consolas" panose="020B0609020204030204" pitchFamily="49" charset="0"/>
              </a:rPr>
              <a:t>main.dart</a:t>
            </a:r>
          </a:p>
        </p:txBody>
      </p:sp>
      <p:sp>
        <p:nvSpPr>
          <p:cNvPr id="5" name="TextBox 4">
            <a:extLst>
              <a:ext uri="{FF2B5EF4-FFF2-40B4-BE49-F238E27FC236}">
                <a16:creationId xmlns:a16="http://schemas.microsoft.com/office/drawing/2014/main" id="{796EE788-32DE-4924-B61E-2231DFE012DB}"/>
              </a:ext>
            </a:extLst>
          </p:cNvPr>
          <p:cNvSpPr txBox="1"/>
          <p:nvPr/>
        </p:nvSpPr>
        <p:spPr>
          <a:xfrm>
            <a:off x="6781800" y="705970"/>
            <a:ext cx="6096000" cy="400110"/>
          </a:xfrm>
          <a:prstGeom prst="rect">
            <a:avLst/>
          </a:prstGeom>
        </p:spPr>
        <p:txBody>
          <a:bodyPr vert="horz" lIns="91440" tIns="45720" rIns="91440" bIns="45720" rtlCol="0" anchor="ctr">
            <a:normAutofit/>
          </a:bodyPr>
          <a:lstStyle>
            <a:defPPr>
              <a:defRPr lang="en-GB"/>
            </a:defPPr>
            <a:lvl1pPr defTabSz="914400" eaLnBrk="1" latinLnBrk="0" hangingPunct="1">
              <a:buNone/>
              <a:defRPr sz="2000" spc="-100" baseline="0">
                <a:solidFill>
                  <a:schemeClr val="tx2">
                    <a:lumMod val="75000"/>
                    <a:lumOff val="25000"/>
                  </a:schemeClr>
                </a:solidFill>
                <a:latin typeface="+mj-lt"/>
                <a:ea typeface="+mj-ea"/>
                <a:cs typeface="+mj-cs"/>
              </a:defRPr>
            </a:lvl1pPr>
            <a:lvl2pPr algn="ctr">
              <a:defRPr sz="4400">
                <a:solidFill>
                  <a:schemeClr val="tx2"/>
                </a:solidFill>
                <a:latin typeface="Arial Black" pitchFamily="34" charset="0"/>
              </a:defRPr>
            </a:lvl2pPr>
            <a:lvl3pPr algn="ctr">
              <a:defRPr sz="4400">
                <a:solidFill>
                  <a:schemeClr val="tx2"/>
                </a:solidFill>
                <a:latin typeface="Arial Black" pitchFamily="34" charset="0"/>
              </a:defRPr>
            </a:lvl3pPr>
            <a:lvl4pPr algn="ctr">
              <a:defRPr sz="4400">
                <a:solidFill>
                  <a:schemeClr val="tx2"/>
                </a:solidFill>
                <a:latin typeface="Arial Black" pitchFamily="34" charset="0"/>
              </a:defRPr>
            </a:lvl4pPr>
            <a:lvl5pPr algn="ctr">
              <a:defRPr sz="4400">
                <a:solidFill>
                  <a:schemeClr val="tx2"/>
                </a:solidFill>
                <a:latin typeface="Arial Black" pitchFamily="34" charset="0"/>
              </a:defRPr>
            </a:lvl5pPr>
            <a:lvl6pPr marL="457200" algn="ctr" fontAlgn="base">
              <a:spcBef>
                <a:spcPct val="0"/>
              </a:spcBef>
              <a:spcAft>
                <a:spcPct val="0"/>
              </a:spcAft>
              <a:defRPr sz="4400">
                <a:solidFill>
                  <a:schemeClr val="tx2"/>
                </a:solidFill>
                <a:latin typeface="Arial Black" pitchFamily="34" charset="0"/>
              </a:defRPr>
            </a:lvl6pPr>
            <a:lvl7pPr marL="914400" algn="ctr" fontAlgn="base">
              <a:spcBef>
                <a:spcPct val="0"/>
              </a:spcBef>
              <a:spcAft>
                <a:spcPct val="0"/>
              </a:spcAft>
              <a:defRPr sz="4400">
                <a:solidFill>
                  <a:schemeClr val="tx2"/>
                </a:solidFill>
                <a:latin typeface="Arial Black" pitchFamily="34" charset="0"/>
              </a:defRPr>
            </a:lvl7pPr>
            <a:lvl8pPr marL="1371600" algn="ctr" fontAlgn="base">
              <a:spcBef>
                <a:spcPct val="0"/>
              </a:spcBef>
              <a:spcAft>
                <a:spcPct val="0"/>
              </a:spcAft>
              <a:defRPr sz="4400">
                <a:solidFill>
                  <a:schemeClr val="tx2"/>
                </a:solidFill>
                <a:latin typeface="Arial Black" pitchFamily="34" charset="0"/>
              </a:defRPr>
            </a:lvl8pPr>
            <a:lvl9pPr marL="1828800" algn="ctr" fontAlgn="base">
              <a:spcBef>
                <a:spcPct val="0"/>
              </a:spcBef>
              <a:spcAft>
                <a:spcPct val="0"/>
              </a:spcAft>
              <a:defRPr sz="4400">
                <a:solidFill>
                  <a:schemeClr val="tx2"/>
                </a:solidFill>
                <a:latin typeface="Arial Black" pitchFamily="34" charset="0"/>
              </a:defRPr>
            </a:lvl9pPr>
          </a:lstStyle>
          <a:p>
            <a:r>
              <a:rPr lang="id-ID" dirty="0"/>
              <a:t>Scaffold Dalam Class</a:t>
            </a:r>
          </a:p>
        </p:txBody>
      </p:sp>
    </p:spTree>
    <p:extLst>
      <p:ext uri="{BB962C8B-B14F-4D97-AF65-F5344CB8AC3E}">
        <p14:creationId xmlns:p14="http://schemas.microsoft.com/office/powerpoint/2010/main" val="27231780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EBABD51-5901-4860-88B2-7EE53D42929A}"/>
              </a:ext>
            </a:extLst>
          </p:cNvPr>
          <p:cNvSpPr txBox="1"/>
          <p:nvPr/>
        </p:nvSpPr>
        <p:spPr>
          <a:xfrm>
            <a:off x="10058400" y="76200"/>
            <a:ext cx="1749261" cy="369332"/>
          </a:xfrm>
          <a:prstGeom prst="rect">
            <a:avLst/>
          </a:prstGeom>
          <a:noFill/>
        </p:spPr>
        <p:txBody>
          <a:bodyPr wrap="none" rtlCol="0">
            <a:spAutoFit/>
          </a:bodyPr>
          <a:lstStyle/>
          <a:p>
            <a:r>
              <a:rPr lang="id-ID" sz="1800" dirty="0">
                <a:latin typeface="+mn-lt"/>
              </a:rPr>
              <a:t>Flutter: Aplikasi</a:t>
            </a:r>
          </a:p>
        </p:txBody>
      </p:sp>
      <p:sp>
        <p:nvSpPr>
          <p:cNvPr id="4" name="TextBox 3">
            <a:extLst>
              <a:ext uri="{FF2B5EF4-FFF2-40B4-BE49-F238E27FC236}">
                <a16:creationId xmlns:a16="http://schemas.microsoft.com/office/drawing/2014/main" id="{7F0DA7D5-6452-4589-862A-6DB5A6C77335}"/>
              </a:ext>
            </a:extLst>
          </p:cNvPr>
          <p:cNvSpPr txBox="1"/>
          <p:nvPr/>
        </p:nvSpPr>
        <p:spPr>
          <a:xfrm>
            <a:off x="1066800" y="106218"/>
            <a:ext cx="4267200" cy="3539430"/>
          </a:xfrm>
          <a:prstGeom prst="rect">
            <a:avLst/>
          </a:prstGeom>
          <a:solidFill>
            <a:schemeClr val="tx1"/>
          </a:solidFill>
        </p:spPr>
        <p:txBody>
          <a:bodyPr wrap="square">
            <a:spAutoFit/>
          </a:bodyPr>
          <a:lstStyle/>
          <a:p>
            <a:r>
              <a:rPr lang="id-ID" sz="1400" b="0" dirty="0">
                <a:solidFill>
                  <a:srgbClr val="569CD6"/>
                </a:solidFill>
                <a:effectLst/>
                <a:latin typeface="Consolas" panose="020B0609020204030204" pitchFamily="49" charset="0"/>
              </a:rPr>
              <a:t>import</a:t>
            </a:r>
            <a:r>
              <a:rPr lang="id-ID" sz="1400" b="0" dirty="0">
                <a:solidFill>
                  <a:srgbClr val="D4D4D4"/>
                </a:solidFill>
                <a:effectLst/>
                <a:latin typeface="Consolas" panose="020B0609020204030204" pitchFamily="49" charset="0"/>
              </a:rPr>
              <a:t> </a:t>
            </a:r>
            <a:r>
              <a:rPr lang="id-ID" sz="1400" b="0" dirty="0">
                <a:solidFill>
                  <a:srgbClr val="CE9178"/>
                </a:solidFill>
                <a:effectLst/>
                <a:latin typeface="Consolas" panose="020B0609020204030204" pitchFamily="49" charset="0"/>
              </a:rPr>
              <a:t>'package:flutter/material.dart'</a:t>
            </a:r>
            <a:r>
              <a:rPr lang="id-ID" sz="1400" b="0" dirty="0">
                <a:solidFill>
                  <a:srgbClr val="D4D4D4"/>
                </a:solidFill>
                <a:effectLst/>
                <a:latin typeface="Consolas" panose="020B0609020204030204" pitchFamily="49" charset="0"/>
              </a:rPr>
              <a:t>;</a:t>
            </a:r>
          </a:p>
          <a:p>
            <a:br>
              <a:rPr lang="id-ID" sz="1400" b="0" dirty="0">
                <a:solidFill>
                  <a:srgbClr val="D4D4D4"/>
                </a:solidFill>
                <a:effectLst/>
                <a:latin typeface="Consolas" panose="020B0609020204030204" pitchFamily="49" charset="0"/>
              </a:rPr>
            </a:br>
            <a:r>
              <a:rPr lang="id-ID" sz="1400" b="0" dirty="0">
                <a:solidFill>
                  <a:srgbClr val="569CD6"/>
                </a:solidFill>
                <a:effectLst/>
                <a:latin typeface="Consolas" panose="020B0609020204030204" pitchFamily="49" charset="0"/>
              </a:rPr>
              <a:t>void</a:t>
            </a:r>
            <a:r>
              <a:rPr lang="id-ID" sz="1400" b="0" dirty="0">
                <a:solidFill>
                  <a:srgbClr val="D4D4D4"/>
                </a:solidFill>
                <a:effectLst/>
                <a:latin typeface="Consolas" panose="020B0609020204030204" pitchFamily="49" charset="0"/>
              </a:rPr>
              <a:t> </a:t>
            </a:r>
            <a:r>
              <a:rPr lang="id-ID" sz="1400" b="0" dirty="0">
                <a:solidFill>
                  <a:srgbClr val="DCDCAA"/>
                </a:solidFill>
                <a:effectLst/>
                <a:latin typeface="Consolas" panose="020B0609020204030204" pitchFamily="49" charset="0"/>
              </a:rPr>
              <a:t>main</a:t>
            </a:r>
            <a:r>
              <a:rPr lang="id-ID" sz="1400" b="0" dirty="0">
                <a:solidFill>
                  <a:srgbClr val="D4D4D4"/>
                </a:solidFill>
                <a:effectLst/>
                <a:latin typeface="Consolas" panose="020B0609020204030204" pitchFamily="49" charset="0"/>
              </a:rPr>
              <a:t>()=&gt;</a:t>
            </a:r>
            <a:r>
              <a:rPr lang="id-ID" sz="1400" b="0" dirty="0">
                <a:solidFill>
                  <a:srgbClr val="DCDCAA"/>
                </a:solidFill>
                <a:effectLst/>
                <a:latin typeface="Consolas" panose="020B0609020204030204" pitchFamily="49" charset="0"/>
              </a:rPr>
              <a:t>runApp</a:t>
            </a:r>
            <a:r>
              <a:rPr lang="id-ID" sz="1400" b="0" dirty="0">
                <a:solidFill>
                  <a:srgbClr val="D4D4D4"/>
                </a:solidFill>
                <a:effectLst/>
                <a:latin typeface="Consolas" panose="020B0609020204030204" pitchFamily="49" charset="0"/>
              </a:rPr>
              <a:t>(</a:t>
            </a:r>
            <a:r>
              <a:rPr lang="id-ID" sz="1400" b="0" dirty="0">
                <a:solidFill>
                  <a:srgbClr val="4EC9B0"/>
                </a:solidFill>
                <a:effectLst/>
                <a:latin typeface="Consolas" panose="020B0609020204030204" pitchFamily="49" charset="0"/>
              </a:rPr>
              <a:t>HaloApp</a:t>
            </a:r>
            <a:r>
              <a:rPr lang="id-ID" sz="1400" b="0" dirty="0">
                <a:solidFill>
                  <a:srgbClr val="D4D4D4"/>
                </a:solidFill>
                <a:effectLst/>
                <a:latin typeface="Consolas" panose="020B0609020204030204" pitchFamily="49" charset="0"/>
              </a:rPr>
              <a:t>());</a:t>
            </a:r>
          </a:p>
          <a:p>
            <a:br>
              <a:rPr lang="id-ID" sz="1400" b="0" dirty="0">
                <a:solidFill>
                  <a:srgbClr val="D4D4D4"/>
                </a:solidFill>
                <a:effectLst/>
                <a:latin typeface="Consolas" panose="020B0609020204030204" pitchFamily="49" charset="0"/>
              </a:rPr>
            </a:br>
            <a:r>
              <a:rPr lang="id-ID" sz="1400" b="0" dirty="0">
                <a:solidFill>
                  <a:srgbClr val="569CD6"/>
                </a:solidFill>
                <a:effectLst/>
                <a:latin typeface="Consolas" panose="020B0609020204030204" pitchFamily="49" charset="0"/>
              </a:rPr>
              <a:t>class</a:t>
            </a:r>
            <a:r>
              <a:rPr lang="id-ID" sz="1400" b="0" dirty="0">
                <a:solidFill>
                  <a:srgbClr val="D4D4D4"/>
                </a:solidFill>
                <a:effectLst/>
                <a:latin typeface="Consolas" panose="020B0609020204030204" pitchFamily="49" charset="0"/>
              </a:rPr>
              <a:t> </a:t>
            </a:r>
            <a:r>
              <a:rPr lang="id-ID" sz="1400" b="0" dirty="0">
                <a:solidFill>
                  <a:srgbClr val="4EC9B0"/>
                </a:solidFill>
                <a:effectLst/>
                <a:latin typeface="Consolas" panose="020B0609020204030204" pitchFamily="49" charset="0"/>
              </a:rPr>
              <a:t>HaloApp</a:t>
            </a:r>
            <a:r>
              <a:rPr lang="id-ID" sz="1400" b="0" dirty="0">
                <a:solidFill>
                  <a:srgbClr val="D4D4D4"/>
                </a:solidFill>
                <a:effectLst/>
                <a:latin typeface="Consolas" panose="020B0609020204030204" pitchFamily="49" charset="0"/>
              </a:rPr>
              <a:t> </a:t>
            </a:r>
            <a:r>
              <a:rPr lang="id-ID" sz="1400" b="0" dirty="0">
                <a:solidFill>
                  <a:srgbClr val="569CD6"/>
                </a:solidFill>
                <a:effectLst/>
                <a:latin typeface="Consolas" panose="020B0609020204030204" pitchFamily="49" charset="0"/>
              </a:rPr>
              <a:t>extends</a:t>
            </a:r>
            <a:r>
              <a:rPr lang="id-ID" sz="1400" b="0" dirty="0">
                <a:solidFill>
                  <a:srgbClr val="D4D4D4"/>
                </a:solidFill>
                <a:effectLst/>
                <a:latin typeface="Consolas" panose="020B0609020204030204" pitchFamily="49" charset="0"/>
              </a:rPr>
              <a:t> </a:t>
            </a:r>
            <a:r>
              <a:rPr lang="id-ID" sz="1400" b="0" dirty="0">
                <a:solidFill>
                  <a:srgbClr val="4EC9B0"/>
                </a:solidFill>
                <a:effectLst/>
                <a:latin typeface="Consolas" panose="020B0609020204030204" pitchFamily="49" charset="0"/>
              </a:rPr>
              <a:t>StatelessWidget</a:t>
            </a:r>
            <a:r>
              <a:rPr lang="id-ID" sz="1400" b="0" dirty="0">
                <a:solidFill>
                  <a:srgbClr val="D4D4D4"/>
                </a:solidFill>
                <a:effectLst/>
                <a:latin typeface="Consolas" panose="020B0609020204030204" pitchFamily="49" charset="0"/>
              </a:rPr>
              <a:t> {</a:t>
            </a:r>
          </a:p>
          <a:p>
            <a:r>
              <a:rPr lang="id-ID" sz="1400" b="0" dirty="0">
                <a:solidFill>
                  <a:srgbClr val="D4D4D4"/>
                </a:solidFill>
                <a:effectLst/>
                <a:latin typeface="Consolas" panose="020B0609020204030204" pitchFamily="49" charset="0"/>
              </a:rPr>
              <a:t>  </a:t>
            </a:r>
            <a:r>
              <a:rPr lang="id-ID" sz="1400" b="0" dirty="0">
                <a:solidFill>
                  <a:srgbClr val="569CD6"/>
                </a:solidFill>
                <a:effectLst/>
                <a:latin typeface="Consolas" panose="020B0609020204030204" pitchFamily="49" charset="0"/>
              </a:rPr>
              <a:t>@override</a:t>
            </a:r>
            <a:endParaRPr lang="id-ID" sz="1400" b="0" dirty="0">
              <a:solidFill>
                <a:srgbClr val="D4D4D4"/>
              </a:solidFill>
              <a:effectLst/>
              <a:latin typeface="Consolas" panose="020B0609020204030204" pitchFamily="49" charset="0"/>
            </a:endParaRPr>
          </a:p>
          <a:p>
            <a:r>
              <a:rPr lang="id-ID" sz="1400" b="0" dirty="0">
                <a:solidFill>
                  <a:srgbClr val="D4D4D4"/>
                </a:solidFill>
                <a:effectLst/>
                <a:latin typeface="Consolas" panose="020B0609020204030204" pitchFamily="49" charset="0"/>
              </a:rPr>
              <a:t>  </a:t>
            </a:r>
            <a:r>
              <a:rPr lang="id-ID" sz="1400" b="0" dirty="0">
                <a:solidFill>
                  <a:srgbClr val="4EC9B0"/>
                </a:solidFill>
                <a:effectLst/>
                <a:latin typeface="Consolas" panose="020B0609020204030204" pitchFamily="49" charset="0"/>
              </a:rPr>
              <a:t>Widget</a:t>
            </a:r>
            <a:r>
              <a:rPr lang="id-ID" sz="1400" b="0" dirty="0">
                <a:solidFill>
                  <a:srgbClr val="D4D4D4"/>
                </a:solidFill>
                <a:effectLst/>
                <a:latin typeface="Consolas" panose="020B0609020204030204" pitchFamily="49" charset="0"/>
              </a:rPr>
              <a:t> </a:t>
            </a:r>
            <a:r>
              <a:rPr lang="id-ID" sz="1400" b="0" dirty="0">
                <a:solidFill>
                  <a:srgbClr val="DCDCAA"/>
                </a:solidFill>
                <a:effectLst/>
                <a:latin typeface="Consolas" panose="020B0609020204030204" pitchFamily="49" charset="0"/>
              </a:rPr>
              <a:t>build</a:t>
            </a:r>
            <a:r>
              <a:rPr lang="id-ID" sz="1400" b="0" dirty="0">
                <a:solidFill>
                  <a:srgbClr val="D4D4D4"/>
                </a:solidFill>
                <a:effectLst/>
                <a:latin typeface="Consolas" panose="020B0609020204030204" pitchFamily="49" charset="0"/>
              </a:rPr>
              <a:t>(</a:t>
            </a:r>
            <a:r>
              <a:rPr lang="id-ID" sz="1400" b="0" dirty="0">
                <a:solidFill>
                  <a:srgbClr val="4EC9B0"/>
                </a:solidFill>
                <a:effectLst/>
                <a:latin typeface="Consolas" panose="020B0609020204030204" pitchFamily="49" charset="0"/>
              </a:rPr>
              <a:t>BuildContext</a:t>
            </a:r>
            <a:r>
              <a:rPr lang="id-ID" sz="1400" b="0" dirty="0">
                <a:solidFill>
                  <a:srgbClr val="D4D4D4"/>
                </a:solidFill>
                <a:effectLst/>
                <a:latin typeface="Consolas" panose="020B0609020204030204" pitchFamily="49" charset="0"/>
              </a:rPr>
              <a:t> context) {</a:t>
            </a:r>
          </a:p>
          <a:p>
            <a:r>
              <a:rPr lang="id-ID" sz="1400" b="0" dirty="0">
                <a:solidFill>
                  <a:srgbClr val="D4D4D4"/>
                </a:solidFill>
                <a:effectLst/>
                <a:latin typeface="Consolas" panose="020B0609020204030204" pitchFamily="49" charset="0"/>
              </a:rPr>
              <a:t>    </a:t>
            </a:r>
            <a:r>
              <a:rPr lang="id-ID" sz="1400" b="0" dirty="0">
                <a:solidFill>
                  <a:srgbClr val="C586C0"/>
                </a:solidFill>
                <a:effectLst/>
                <a:latin typeface="Consolas" panose="020B0609020204030204" pitchFamily="49" charset="0"/>
              </a:rPr>
              <a:t>return</a:t>
            </a:r>
            <a:r>
              <a:rPr lang="id-ID" sz="1400" b="0" dirty="0">
                <a:solidFill>
                  <a:srgbClr val="D4D4D4"/>
                </a:solidFill>
                <a:effectLst/>
                <a:latin typeface="Consolas" panose="020B0609020204030204" pitchFamily="49" charset="0"/>
              </a:rPr>
              <a:t> </a:t>
            </a:r>
            <a:r>
              <a:rPr lang="id-ID" sz="1400" b="0" dirty="0">
                <a:solidFill>
                  <a:srgbClr val="4EC9B0"/>
                </a:solidFill>
                <a:effectLst/>
                <a:latin typeface="Consolas" panose="020B0609020204030204" pitchFamily="49" charset="0"/>
              </a:rPr>
              <a:t>MaterialApp</a:t>
            </a:r>
            <a:r>
              <a:rPr lang="id-ID" sz="1400" b="0" dirty="0">
                <a:solidFill>
                  <a:srgbClr val="D4D4D4"/>
                </a:solidFill>
                <a:effectLst/>
                <a:latin typeface="Consolas" panose="020B0609020204030204" pitchFamily="49" charset="0"/>
              </a:rPr>
              <a:t> (</a:t>
            </a:r>
          </a:p>
          <a:p>
            <a:r>
              <a:rPr lang="id-ID" sz="1400" b="0" dirty="0">
                <a:solidFill>
                  <a:srgbClr val="D4D4D4"/>
                </a:solidFill>
                <a:effectLst/>
                <a:latin typeface="Consolas" panose="020B0609020204030204" pitchFamily="49" charset="0"/>
              </a:rPr>
              <a:t>      title: </a:t>
            </a:r>
            <a:r>
              <a:rPr lang="id-ID" sz="1400" b="0" dirty="0">
                <a:solidFill>
                  <a:srgbClr val="CE9178"/>
                </a:solidFill>
                <a:effectLst/>
                <a:latin typeface="Consolas" panose="020B0609020204030204" pitchFamily="49" charset="0"/>
              </a:rPr>
              <a:t>'HaloApp: MaterialApp'</a:t>
            </a:r>
            <a:r>
              <a:rPr lang="id-ID" sz="1400" b="0" dirty="0">
                <a:solidFill>
                  <a:srgbClr val="D4D4D4"/>
                </a:solidFill>
                <a:effectLst/>
                <a:latin typeface="Consolas" panose="020B0609020204030204" pitchFamily="49" charset="0"/>
              </a:rPr>
              <a:t>,</a:t>
            </a:r>
          </a:p>
          <a:p>
            <a:r>
              <a:rPr lang="id-ID" sz="1400" b="0" dirty="0">
                <a:solidFill>
                  <a:srgbClr val="D4D4D4"/>
                </a:solidFill>
                <a:effectLst/>
                <a:latin typeface="Consolas" panose="020B0609020204030204" pitchFamily="49" charset="0"/>
              </a:rPr>
              <a:t>      theme: </a:t>
            </a:r>
            <a:r>
              <a:rPr lang="id-ID" sz="1400" b="0" dirty="0">
                <a:solidFill>
                  <a:srgbClr val="4EC9B0"/>
                </a:solidFill>
                <a:effectLst/>
                <a:latin typeface="Consolas" panose="020B0609020204030204" pitchFamily="49" charset="0"/>
              </a:rPr>
              <a:t>ThemeData</a:t>
            </a:r>
            <a:r>
              <a:rPr lang="id-ID" sz="1400" b="0" dirty="0">
                <a:solidFill>
                  <a:srgbClr val="D4D4D4"/>
                </a:solidFill>
                <a:effectLst/>
                <a:latin typeface="Consolas" panose="020B0609020204030204" pitchFamily="49" charset="0"/>
              </a:rPr>
              <a:t>( </a:t>
            </a:r>
          </a:p>
          <a:p>
            <a:r>
              <a:rPr lang="id-ID" sz="1400" b="0" dirty="0">
                <a:solidFill>
                  <a:srgbClr val="D4D4D4"/>
                </a:solidFill>
                <a:effectLst/>
                <a:latin typeface="Consolas" panose="020B0609020204030204" pitchFamily="49" charset="0"/>
              </a:rPr>
              <a:t>        primarySwatch: </a:t>
            </a:r>
            <a:r>
              <a:rPr lang="id-ID" sz="1400" b="0" dirty="0">
                <a:solidFill>
                  <a:srgbClr val="4EC9B0"/>
                </a:solidFill>
                <a:effectLst/>
                <a:latin typeface="Consolas" panose="020B0609020204030204" pitchFamily="49" charset="0"/>
              </a:rPr>
              <a:t>Colors</a:t>
            </a:r>
            <a:r>
              <a:rPr lang="id-ID" sz="1400" b="0" dirty="0">
                <a:solidFill>
                  <a:srgbClr val="D4D4D4"/>
                </a:solidFill>
                <a:effectLst/>
                <a:latin typeface="Consolas" panose="020B0609020204030204" pitchFamily="49" charset="0"/>
              </a:rPr>
              <a:t>.blue</a:t>
            </a:r>
          </a:p>
          <a:p>
            <a:r>
              <a:rPr lang="id-ID" sz="1400" b="0" dirty="0">
                <a:solidFill>
                  <a:srgbClr val="D4D4D4"/>
                </a:solidFill>
                <a:effectLst/>
                <a:latin typeface="Consolas" panose="020B0609020204030204" pitchFamily="49" charset="0"/>
              </a:rPr>
              <a:t>      ),</a:t>
            </a:r>
          </a:p>
          <a:p>
            <a:r>
              <a:rPr lang="id-ID" sz="1400" b="0" dirty="0">
                <a:solidFill>
                  <a:srgbClr val="D4D4D4"/>
                </a:solidFill>
                <a:effectLst/>
                <a:latin typeface="Consolas" panose="020B0609020204030204" pitchFamily="49" charset="0"/>
              </a:rPr>
              <a:t>      home: </a:t>
            </a:r>
            <a:r>
              <a:rPr lang="id-ID" sz="1400" b="0" dirty="0">
                <a:solidFill>
                  <a:srgbClr val="4EC9B0"/>
                </a:solidFill>
                <a:effectLst/>
                <a:latin typeface="Consolas" panose="020B0609020204030204" pitchFamily="49" charset="0"/>
              </a:rPr>
              <a:t>HomePage</a:t>
            </a:r>
            <a:r>
              <a:rPr lang="id-ID" sz="1400" b="0" dirty="0">
                <a:solidFill>
                  <a:srgbClr val="D4D4D4"/>
                </a:solidFill>
                <a:effectLst/>
                <a:latin typeface="Consolas" panose="020B0609020204030204" pitchFamily="49" charset="0"/>
              </a:rPr>
              <a:t>()</a:t>
            </a:r>
          </a:p>
          <a:p>
            <a:r>
              <a:rPr lang="id-ID" sz="1400" b="0" dirty="0">
                <a:solidFill>
                  <a:srgbClr val="D4D4D4"/>
                </a:solidFill>
                <a:effectLst/>
                <a:latin typeface="Consolas" panose="020B0609020204030204" pitchFamily="49" charset="0"/>
              </a:rPr>
              <a:t>    );</a:t>
            </a:r>
          </a:p>
          <a:p>
            <a:r>
              <a:rPr lang="id-ID" sz="1400" b="0" dirty="0">
                <a:solidFill>
                  <a:srgbClr val="D4D4D4"/>
                </a:solidFill>
                <a:effectLst/>
                <a:latin typeface="Consolas" panose="020B0609020204030204" pitchFamily="49" charset="0"/>
              </a:rPr>
              <a:t>  }</a:t>
            </a:r>
          </a:p>
          <a:p>
            <a:r>
              <a:rPr lang="id-ID" sz="1400" b="0" dirty="0">
                <a:solidFill>
                  <a:srgbClr val="D4D4D4"/>
                </a:solidFill>
                <a:effectLst/>
                <a:latin typeface="Consolas" panose="020B0609020204030204" pitchFamily="49" charset="0"/>
              </a:rPr>
              <a:t>}</a:t>
            </a:r>
          </a:p>
        </p:txBody>
      </p:sp>
      <p:sp>
        <p:nvSpPr>
          <p:cNvPr id="9" name="Arrow: Right 8">
            <a:extLst>
              <a:ext uri="{FF2B5EF4-FFF2-40B4-BE49-F238E27FC236}">
                <a16:creationId xmlns:a16="http://schemas.microsoft.com/office/drawing/2014/main" id="{85983AF3-C77B-44F4-BFB7-155E64AC2A44}"/>
              </a:ext>
            </a:extLst>
          </p:cNvPr>
          <p:cNvSpPr/>
          <p:nvPr/>
        </p:nvSpPr>
        <p:spPr bwMode="auto">
          <a:xfrm>
            <a:off x="3621559" y="2600036"/>
            <a:ext cx="2245841" cy="429492"/>
          </a:xfrm>
          <a:prstGeom prst="right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id-ID" sz="2800" b="1" i="0" u="none" strike="noStrike" normalizeH="0" baseline="0">
              <a:ln w="22225">
                <a:solidFill>
                  <a:schemeClr val="accent2"/>
                </a:solidFill>
                <a:prstDash val="solid"/>
              </a:ln>
              <a:solidFill>
                <a:schemeClr val="accent2">
                  <a:lumMod val="40000"/>
                  <a:lumOff val="60000"/>
                </a:schemeClr>
              </a:solidFill>
              <a:latin typeface="Times New Roman" pitchFamily="18" charset="0"/>
            </a:endParaRPr>
          </a:p>
        </p:txBody>
      </p:sp>
      <p:sp>
        <p:nvSpPr>
          <p:cNvPr id="10" name="TextBox 9">
            <a:extLst>
              <a:ext uri="{FF2B5EF4-FFF2-40B4-BE49-F238E27FC236}">
                <a16:creationId xmlns:a16="http://schemas.microsoft.com/office/drawing/2014/main" id="{88820961-27C1-4A2B-8E4C-1C80A0E1984D}"/>
              </a:ext>
            </a:extLst>
          </p:cNvPr>
          <p:cNvSpPr txBox="1"/>
          <p:nvPr/>
        </p:nvSpPr>
        <p:spPr>
          <a:xfrm>
            <a:off x="6061364" y="1447800"/>
            <a:ext cx="5352473" cy="5047536"/>
          </a:xfrm>
          <a:prstGeom prst="rect">
            <a:avLst/>
          </a:prstGeom>
          <a:solidFill>
            <a:schemeClr val="tx1"/>
          </a:solidFill>
        </p:spPr>
        <p:txBody>
          <a:bodyPr wrap="square">
            <a:spAutoFit/>
          </a:bodyPr>
          <a:lstStyle/>
          <a:p>
            <a:br>
              <a:rPr lang="id-ID" sz="1400" b="0" dirty="0">
                <a:solidFill>
                  <a:srgbClr val="D4D4D4"/>
                </a:solidFill>
                <a:effectLst/>
                <a:latin typeface="Consolas" panose="020B0609020204030204" pitchFamily="49" charset="0"/>
              </a:rPr>
            </a:br>
            <a:r>
              <a:rPr lang="id-ID" sz="1400" b="0" dirty="0">
                <a:solidFill>
                  <a:srgbClr val="569CD6"/>
                </a:solidFill>
                <a:effectLst/>
                <a:latin typeface="Consolas" panose="020B0609020204030204" pitchFamily="49" charset="0"/>
              </a:rPr>
              <a:t>class</a:t>
            </a:r>
            <a:r>
              <a:rPr lang="id-ID" sz="1400" b="0" dirty="0">
                <a:solidFill>
                  <a:srgbClr val="D4D4D4"/>
                </a:solidFill>
                <a:effectLst/>
                <a:latin typeface="Consolas" panose="020B0609020204030204" pitchFamily="49" charset="0"/>
              </a:rPr>
              <a:t> </a:t>
            </a:r>
            <a:r>
              <a:rPr lang="id-ID" sz="1400" b="0" dirty="0">
                <a:solidFill>
                  <a:srgbClr val="4EC9B0"/>
                </a:solidFill>
                <a:effectLst/>
                <a:latin typeface="Consolas" panose="020B0609020204030204" pitchFamily="49" charset="0"/>
              </a:rPr>
              <a:t>HomePage</a:t>
            </a:r>
            <a:r>
              <a:rPr lang="id-ID" sz="1400" b="0" dirty="0">
                <a:solidFill>
                  <a:srgbClr val="D4D4D4"/>
                </a:solidFill>
                <a:effectLst/>
                <a:latin typeface="Consolas" panose="020B0609020204030204" pitchFamily="49" charset="0"/>
              </a:rPr>
              <a:t> </a:t>
            </a:r>
            <a:r>
              <a:rPr lang="id-ID" sz="1400" b="0" dirty="0">
                <a:solidFill>
                  <a:srgbClr val="569CD6"/>
                </a:solidFill>
                <a:effectLst/>
                <a:latin typeface="Consolas" panose="020B0609020204030204" pitchFamily="49" charset="0"/>
              </a:rPr>
              <a:t>extends</a:t>
            </a:r>
            <a:r>
              <a:rPr lang="id-ID" sz="1400" b="0" dirty="0">
                <a:solidFill>
                  <a:srgbClr val="D4D4D4"/>
                </a:solidFill>
                <a:effectLst/>
                <a:latin typeface="Consolas" panose="020B0609020204030204" pitchFamily="49" charset="0"/>
              </a:rPr>
              <a:t> </a:t>
            </a:r>
            <a:r>
              <a:rPr lang="id-ID" sz="1400" b="0" dirty="0">
                <a:solidFill>
                  <a:srgbClr val="4EC9B0"/>
                </a:solidFill>
                <a:effectLst/>
                <a:latin typeface="Consolas" panose="020B0609020204030204" pitchFamily="49" charset="0"/>
              </a:rPr>
              <a:t>StatelessWidget</a:t>
            </a:r>
            <a:r>
              <a:rPr lang="id-ID" sz="1400" b="0" dirty="0">
                <a:solidFill>
                  <a:srgbClr val="D4D4D4"/>
                </a:solidFill>
                <a:effectLst/>
                <a:latin typeface="Consolas" panose="020B0609020204030204" pitchFamily="49" charset="0"/>
              </a:rPr>
              <a:t> {</a:t>
            </a:r>
          </a:p>
          <a:p>
            <a:r>
              <a:rPr lang="id-ID" sz="1400" b="0" dirty="0">
                <a:solidFill>
                  <a:srgbClr val="D4D4D4"/>
                </a:solidFill>
                <a:effectLst/>
                <a:latin typeface="Consolas" panose="020B0609020204030204" pitchFamily="49" charset="0"/>
              </a:rPr>
              <a:t>  </a:t>
            </a:r>
            <a:r>
              <a:rPr lang="id-ID" sz="1400" b="0" dirty="0">
                <a:solidFill>
                  <a:srgbClr val="569CD6"/>
                </a:solidFill>
                <a:effectLst/>
                <a:latin typeface="Consolas" panose="020B0609020204030204" pitchFamily="49" charset="0"/>
              </a:rPr>
              <a:t>@override</a:t>
            </a:r>
            <a:endParaRPr lang="id-ID" sz="1400" b="0" dirty="0">
              <a:solidFill>
                <a:srgbClr val="D4D4D4"/>
              </a:solidFill>
              <a:effectLst/>
              <a:latin typeface="Consolas" panose="020B0609020204030204" pitchFamily="49" charset="0"/>
            </a:endParaRPr>
          </a:p>
          <a:p>
            <a:r>
              <a:rPr lang="id-ID" sz="1400" b="0" dirty="0">
                <a:solidFill>
                  <a:srgbClr val="D4D4D4"/>
                </a:solidFill>
                <a:effectLst/>
                <a:latin typeface="Consolas" panose="020B0609020204030204" pitchFamily="49" charset="0"/>
              </a:rPr>
              <a:t>  </a:t>
            </a:r>
            <a:r>
              <a:rPr lang="id-ID" sz="1400" b="0" dirty="0">
                <a:solidFill>
                  <a:srgbClr val="4EC9B0"/>
                </a:solidFill>
                <a:effectLst/>
                <a:latin typeface="Consolas" panose="020B0609020204030204" pitchFamily="49" charset="0"/>
              </a:rPr>
              <a:t>Widget</a:t>
            </a:r>
            <a:r>
              <a:rPr lang="id-ID" sz="1400" b="0" dirty="0">
                <a:solidFill>
                  <a:srgbClr val="D4D4D4"/>
                </a:solidFill>
                <a:effectLst/>
                <a:latin typeface="Consolas" panose="020B0609020204030204" pitchFamily="49" charset="0"/>
              </a:rPr>
              <a:t> </a:t>
            </a:r>
            <a:r>
              <a:rPr lang="id-ID" sz="1400" b="0" dirty="0">
                <a:solidFill>
                  <a:srgbClr val="DCDCAA"/>
                </a:solidFill>
                <a:effectLst/>
                <a:latin typeface="Consolas" panose="020B0609020204030204" pitchFamily="49" charset="0"/>
              </a:rPr>
              <a:t>build</a:t>
            </a:r>
            <a:r>
              <a:rPr lang="id-ID" sz="1400" b="0" dirty="0">
                <a:solidFill>
                  <a:srgbClr val="D4D4D4"/>
                </a:solidFill>
                <a:effectLst/>
                <a:latin typeface="Consolas" panose="020B0609020204030204" pitchFamily="49" charset="0"/>
              </a:rPr>
              <a:t>(</a:t>
            </a:r>
            <a:r>
              <a:rPr lang="id-ID" sz="1400" b="0" dirty="0">
                <a:solidFill>
                  <a:srgbClr val="4EC9B0"/>
                </a:solidFill>
                <a:effectLst/>
                <a:latin typeface="Consolas" panose="020B0609020204030204" pitchFamily="49" charset="0"/>
              </a:rPr>
              <a:t>BuildContext</a:t>
            </a:r>
            <a:r>
              <a:rPr lang="id-ID" sz="1400" b="0" dirty="0">
                <a:solidFill>
                  <a:srgbClr val="D4D4D4"/>
                </a:solidFill>
                <a:effectLst/>
                <a:latin typeface="Consolas" panose="020B0609020204030204" pitchFamily="49" charset="0"/>
              </a:rPr>
              <a:t> context) {</a:t>
            </a:r>
          </a:p>
          <a:p>
            <a:r>
              <a:rPr lang="id-ID" sz="1400" b="0" dirty="0">
                <a:solidFill>
                  <a:srgbClr val="D4D4D4"/>
                </a:solidFill>
                <a:effectLst/>
                <a:latin typeface="Consolas" panose="020B0609020204030204" pitchFamily="49" charset="0"/>
              </a:rPr>
              <a:t>    </a:t>
            </a:r>
            <a:r>
              <a:rPr lang="id-ID" sz="1400" b="0" dirty="0">
                <a:solidFill>
                  <a:srgbClr val="C586C0"/>
                </a:solidFill>
                <a:effectLst/>
                <a:latin typeface="Consolas" panose="020B0609020204030204" pitchFamily="49" charset="0"/>
              </a:rPr>
              <a:t>return</a:t>
            </a:r>
            <a:r>
              <a:rPr lang="id-ID" sz="1400" b="0" dirty="0">
                <a:solidFill>
                  <a:srgbClr val="D4D4D4"/>
                </a:solidFill>
                <a:effectLst/>
                <a:latin typeface="Consolas" panose="020B0609020204030204" pitchFamily="49" charset="0"/>
              </a:rPr>
              <a:t> </a:t>
            </a:r>
            <a:r>
              <a:rPr lang="id-ID" sz="1400" b="0" dirty="0">
                <a:solidFill>
                  <a:srgbClr val="4EC9B0"/>
                </a:solidFill>
                <a:effectLst/>
                <a:latin typeface="Consolas" panose="020B0609020204030204" pitchFamily="49" charset="0"/>
              </a:rPr>
              <a:t>Scaffold</a:t>
            </a:r>
            <a:r>
              <a:rPr lang="id-ID" sz="1400" b="0" dirty="0">
                <a:solidFill>
                  <a:srgbClr val="D4D4D4"/>
                </a:solidFill>
                <a:effectLst/>
                <a:latin typeface="Consolas" panose="020B0609020204030204" pitchFamily="49" charset="0"/>
              </a:rPr>
              <a:t>(</a:t>
            </a:r>
          </a:p>
          <a:p>
            <a:r>
              <a:rPr lang="id-ID" sz="1400" b="0" dirty="0">
                <a:solidFill>
                  <a:srgbClr val="D4D4D4"/>
                </a:solidFill>
                <a:effectLst/>
                <a:latin typeface="Consolas" panose="020B0609020204030204" pitchFamily="49" charset="0"/>
              </a:rPr>
              <a:t>        appBar: </a:t>
            </a:r>
            <a:r>
              <a:rPr lang="id-ID" sz="1400" b="0" dirty="0">
                <a:solidFill>
                  <a:srgbClr val="4EC9B0"/>
                </a:solidFill>
                <a:effectLst/>
                <a:latin typeface="Consolas" panose="020B0609020204030204" pitchFamily="49" charset="0"/>
              </a:rPr>
              <a:t>AppBar</a:t>
            </a:r>
            <a:r>
              <a:rPr lang="id-ID" sz="1400" b="0" dirty="0">
                <a:solidFill>
                  <a:srgbClr val="D4D4D4"/>
                </a:solidFill>
                <a:effectLst/>
                <a:latin typeface="Consolas" panose="020B0609020204030204" pitchFamily="49" charset="0"/>
              </a:rPr>
              <a:t>(</a:t>
            </a:r>
          </a:p>
          <a:p>
            <a:r>
              <a:rPr lang="id-ID" sz="1400" b="0" dirty="0">
                <a:solidFill>
                  <a:srgbClr val="D4D4D4"/>
                </a:solidFill>
                <a:effectLst/>
                <a:latin typeface="Consolas" panose="020B0609020204030204" pitchFamily="49" charset="0"/>
              </a:rPr>
              <a:t>          title: </a:t>
            </a:r>
            <a:r>
              <a:rPr lang="id-ID" sz="1400" b="0" dirty="0">
                <a:solidFill>
                  <a:srgbClr val="4EC9B0"/>
                </a:solidFill>
                <a:effectLst/>
                <a:latin typeface="Consolas" panose="020B0609020204030204" pitchFamily="49" charset="0"/>
              </a:rPr>
              <a:t>Text</a:t>
            </a:r>
            <a:r>
              <a:rPr lang="id-ID" sz="1400" b="0" dirty="0">
                <a:solidFill>
                  <a:srgbClr val="D4D4D4"/>
                </a:solidFill>
                <a:effectLst/>
                <a:latin typeface="Consolas" panose="020B0609020204030204" pitchFamily="49" charset="0"/>
              </a:rPr>
              <a:t> (</a:t>
            </a:r>
            <a:r>
              <a:rPr lang="id-ID" sz="1400" b="0" dirty="0">
                <a:solidFill>
                  <a:srgbClr val="CE9178"/>
                </a:solidFill>
                <a:effectLst/>
                <a:latin typeface="Consolas" panose="020B0609020204030204" pitchFamily="49" charset="0"/>
              </a:rPr>
              <a:t>'Flutter - TextStyle'</a:t>
            </a:r>
            <a:r>
              <a:rPr lang="id-ID" sz="1400" b="0" dirty="0">
                <a:solidFill>
                  <a:srgbClr val="D4D4D4"/>
                </a:solidFill>
                <a:effectLst/>
                <a:latin typeface="Consolas" panose="020B0609020204030204" pitchFamily="49" charset="0"/>
              </a:rPr>
              <a:t>),</a:t>
            </a:r>
          </a:p>
          <a:p>
            <a:r>
              <a:rPr lang="id-ID" sz="1400" b="0" dirty="0">
                <a:solidFill>
                  <a:srgbClr val="D4D4D4"/>
                </a:solidFill>
                <a:effectLst/>
                <a:latin typeface="Consolas" panose="020B0609020204030204" pitchFamily="49" charset="0"/>
              </a:rPr>
              <a:t>        ),</a:t>
            </a:r>
          </a:p>
          <a:p>
            <a:r>
              <a:rPr lang="id-ID" sz="1400" b="0" dirty="0">
                <a:solidFill>
                  <a:srgbClr val="D4D4D4"/>
                </a:solidFill>
                <a:effectLst/>
                <a:latin typeface="Consolas" panose="020B0609020204030204" pitchFamily="49" charset="0"/>
              </a:rPr>
              <a:t>        body: </a:t>
            </a:r>
            <a:r>
              <a:rPr lang="id-ID" sz="1400" b="0" dirty="0">
                <a:solidFill>
                  <a:srgbClr val="4EC9B0"/>
                </a:solidFill>
                <a:effectLst/>
                <a:latin typeface="Consolas" panose="020B0609020204030204" pitchFamily="49" charset="0"/>
              </a:rPr>
              <a:t>Center</a:t>
            </a:r>
            <a:r>
              <a:rPr lang="id-ID" sz="1400" b="0" dirty="0">
                <a:solidFill>
                  <a:srgbClr val="D4D4D4"/>
                </a:solidFill>
                <a:effectLst/>
                <a:latin typeface="Consolas" panose="020B0609020204030204" pitchFamily="49" charset="0"/>
              </a:rPr>
              <a:t>(</a:t>
            </a:r>
          </a:p>
          <a:p>
            <a:r>
              <a:rPr lang="id-ID" sz="1400" b="0" dirty="0">
                <a:solidFill>
                  <a:srgbClr val="D4D4D4"/>
                </a:solidFill>
                <a:effectLst/>
                <a:latin typeface="Consolas" panose="020B0609020204030204" pitchFamily="49" charset="0"/>
              </a:rPr>
              <a:t>          child: </a:t>
            </a:r>
            <a:r>
              <a:rPr lang="id-ID" sz="1400" b="0" dirty="0">
                <a:solidFill>
                  <a:srgbClr val="4EC9B0"/>
                </a:solidFill>
                <a:effectLst/>
                <a:latin typeface="Consolas" panose="020B0609020204030204" pitchFamily="49" charset="0"/>
              </a:rPr>
              <a:t>Text</a:t>
            </a:r>
            <a:r>
              <a:rPr lang="id-ID" sz="1400" b="0" dirty="0">
                <a:solidFill>
                  <a:srgbClr val="D4D4D4"/>
                </a:solidFill>
                <a:effectLst/>
                <a:latin typeface="Consolas" panose="020B0609020204030204" pitchFamily="49" charset="0"/>
              </a:rPr>
              <a:t>(</a:t>
            </a:r>
            <a:r>
              <a:rPr lang="id-ID" sz="1400" b="0" dirty="0">
                <a:solidFill>
                  <a:srgbClr val="CE9178"/>
                </a:solidFill>
                <a:effectLst/>
                <a:latin typeface="Consolas" panose="020B0609020204030204" pitchFamily="49" charset="0"/>
              </a:rPr>
              <a:t>'Flutter dengan TextStyle'</a:t>
            </a:r>
            <a:r>
              <a:rPr lang="id-ID" sz="1400" b="0" dirty="0">
                <a:solidFill>
                  <a:srgbClr val="D4D4D4"/>
                </a:solidFill>
                <a:effectLst/>
                <a:latin typeface="Consolas" panose="020B0609020204030204" pitchFamily="49" charset="0"/>
              </a:rPr>
              <a:t>,</a:t>
            </a:r>
          </a:p>
          <a:p>
            <a:r>
              <a:rPr lang="id-ID" sz="1400" b="0" dirty="0">
                <a:solidFill>
                  <a:srgbClr val="D4D4D4"/>
                </a:solidFill>
                <a:effectLst/>
                <a:latin typeface="Consolas" panose="020B0609020204030204" pitchFamily="49" charset="0"/>
              </a:rPr>
              <a:t>            textDirection:  </a:t>
            </a:r>
            <a:r>
              <a:rPr lang="id-ID" sz="1400" b="0" dirty="0">
                <a:solidFill>
                  <a:srgbClr val="4EC9B0"/>
                </a:solidFill>
                <a:effectLst/>
                <a:latin typeface="Consolas" panose="020B0609020204030204" pitchFamily="49" charset="0"/>
              </a:rPr>
              <a:t>TextDirection</a:t>
            </a:r>
            <a:r>
              <a:rPr lang="id-ID" sz="1400" b="0" dirty="0">
                <a:solidFill>
                  <a:srgbClr val="D4D4D4"/>
                </a:solidFill>
                <a:effectLst/>
                <a:latin typeface="Consolas" panose="020B0609020204030204" pitchFamily="49" charset="0"/>
              </a:rPr>
              <a:t>.ltr,</a:t>
            </a:r>
          </a:p>
          <a:p>
            <a:r>
              <a:rPr lang="id-ID" sz="1400" b="0" dirty="0">
                <a:solidFill>
                  <a:srgbClr val="D4D4D4"/>
                </a:solidFill>
                <a:effectLst/>
                <a:latin typeface="Consolas" panose="020B0609020204030204" pitchFamily="49" charset="0"/>
              </a:rPr>
              <a:t>            style: </a:t>
            </a:r>
            <a:r>
              <a:rPr lang="id-ID" sz="1400" b="0" dirty="0">
                <a:solidFill>
                  <a:srgbClr val="4EC9B0"/>
                </a:solidFill>
                <a:effectLst/>
                <a:latin typeface="Consolas" panose="020B0609020204030204" pitchFamily="49" charset="0"/>
              </a:rPr>
              <a:t>TextStyle</a:t>
            </a:r>
            <a:r>
              <a:rPr lang="id-ID" sz="1400" b="0" dirty="0">
                <a:solidFill>
                  <a:srgbClr val="D4D4D4"/>
                </a:solidFill>
                <a:effectLst/>
                <a:latin typeface="Consolas" panose="020B0609020204030204" pitchFamily="49" charset="0"/>
              </a:rPr>
              <a:t>(</a:t>
            </a:r>
          </a:p>
          <a:p>
            <a:r>
              <a:rPr lang="id-ID" sz="1400" b="0" dirty="0">
                <a:solidFill>
                  <a:srgbClr val="D4D4D4"/>
                </a:solidFill>
                <a:effectLst/>
                <a:latin typeface="Consolas" panose="020B0609020204030204" pitchFamily="49" charset="0"/>
              </a:rPr>
              <a:t>              fontSize: </a:t>
            </a:r>
            <a:r>
              <a:rPr lang="id-ID" sz="1400" b="0" dirty="0">
                <a:solidFill>
                  <a:srgbClr val="B5CEA8"/>
                </a:solidFill>
                <a:effectLst/>
                <a:latin typeface="Consolas" panose="020B0609020204030204" pitchFamily="49" charset="0"/>
              </a:rPr>
              <a:t>20.0</a:t>
            </a:r>
            <a:r>
              <a:rPr lang="id-ID" sz="1400" b="0" dirty="0">
                <a:solidFill>
                  <a:srgbClr val="D4D4D4"/>
                </a:solidFill>
                <a:effectLst/>
                <a:latin typeface="Consolas" panose="020B0609020204030204" pitchFamily="49" charset="0"/>
              </a:rPr>
              <a:t>,</a:t>
            </a:r>
          </a:p>
          <a:p>
            <a:r>
              <a:rPr lang="id-ID" sz="1400" b="0" dirty="0">
                <a:solidFill>
                  <a:srgbClr val="D4D4D4"/>
                </a:solidFill>
                <a:effectLst/>
                <a:latin typeface="Consolas" panose="020B0609020204030204" pitchFamily="49" charset="0"/>
              </a:rPr>
              <a:t>              fontStyle: </a:t>
            </a:r>
            <a:r>
              <a:rPr lang="id-ID" sz="1400" b="0" dirty="0">
                <a:solidFill>
                  <a:srgbClr val="4EC9B0"/>
                </a:solidFill>
                <a:effectLst/>
                <a:latin typeface="Consolas" panose="020B0609020204030204" pitchFamily="49" charset="0"/>
              </a:rPr>
              <a:t>FontStyle</a:t>
            </a:r>
            <a:r>
              <a:rPr lang="id-ID" sz="1400" b="0" dirty="0">
                <a:solidFill>
                  <a:srgbClr val="D4D4D4"/>
                </a:solidFill>
                <a:effectLst/>
                <a:latin typeface="Consolas" panose="020B0609020204030204" pitchFamily="49" charset="0"/>
              </a:rPr>
              <a:t>.italic,</a:t>
            </a:r>
          </a:p>
          <a:p>
            <a:r>
              <a:rPr lang="id-ID" sz="1400" b="0" dirty="0">
                <a:solidFill>
                  <a:srgbClr val="D4D4D4"/>
                </a:solidFill>
                <a:effectLst/>
                <a:latin typeface="Consolas" panose="020B0609020204030204" pitchFamily="49" charset="0"/>
              </a:rPr>
              <a:t>              color: </a:t>
            </a:r>
            <a:r>
              <a:rPr lang="id-ID" sz="1400" b="0" dirty="0">
                <a:solidFill>
                  <a:srgbClr val="4EC9B0"/>
                </a:solidFill>
                <a:effectLst/>
                <a:latin typeface="Consolas" panose="020B0609020204030204" pitchFamily="49" charset="0"/>
              </a:rPr>
              <a:t>Colors</a:t>
            </a:r>
            <a:r>
              <a:rPr lang="id-ID" sz="1400" b="0" dirty="0">
                <a:solidFill>
                  <a:srgbClr val="D4D4D4"/>
                </a:solidFill>
                <a:effectLst/>
                <a:latin typeface="Consolas" panose="020B0609020204030204" pitchFamily="49" charset="0"/>
              </a:rPr>
              <a:t>.cyan,</a:t>
            </a:r>
          </a:p>
          <a:p>
            <a:r>
              <a:rPr lang="id-ID" sz="1400" b="0" dirty="0">
                <a:solidFill>
                  <a:srgbClr val="D4D4D4"/>
                </a:solidFill>
                <a:effectLst/>
                <a:latin typeface="Consolas" panose="020B0609020204030204" pitchFamily="49" charset="0"/>
              </a:rPr>
              <a:t>            )</a:t>
            </a:r>
          </a:p>
          <a:p>
            <a:r>
              <a:rPr lang="id-ID" sz="1400" b="0" dirty="0">
                <a:solidFill>
                  <a:srgbClr val="D4D4D4"/>
                </a:solidFill>
                <a:effectLst/>
                <a:latin typeface="Consolas" panose="020B0609020204030204" pitchFamily="49" charset="0"/>
              </a:rPr>
              <a:t>            ) </a:t>
            </a:r>
          </a:p>
          <a:p>
            <a:r>
              <a:rPr lang="id-ID" sz="1400" b="0" dirty="0">
                <a:solidFill>
                  <a:srgbClr val="D4D4D4"/>
                </a:solidFill>
                <a:effectLst/>
                <a:latin typeface="Consolas" panose="020B0609020204030204" pitchFamily="49" charset="0"/>
              </a:rPr>
              <a:t>        )</a:t>
            </a:r>
          </a:p>
          <a:p>
            <a:r>
              <a:rPr lang="id-ID" sz="1400" b="0" dirty="0">
                <a:solidFill>
                  <a:srgbClr val="D4D4D4"/>
                </a:solidFill>
                <a:effectLst/>
                <a:latin typeface="Consolas" panose="020B0609020204030204" pitchFamily="49" charset="0"/>
              </a:rPr>
              <a:t>      );</a:t>
            </a:r>
          </a:p>
          <a:p>
            <a:r>
              <a:rPr lang="id-ID" sz="1400" b="0" dirty="0">
                <a:solidFill>
                  <a:srgbClr val="D4D4D4"/>
                </a:solidFill>
                <a:effectLst/>
                <a:latin typeface="Consolas" panose="020B0609020204030204" pitchFamily="49" charset="0"/>
              </a:rPr>
              <a:t>  }</a:t>
            </a:r>
          </a:p>
          <a:p>
            <a:r>
              <a:rPr lang="id-ID" sz="1400" b="0" dirty="0">
                <a:solidFill>
                  <a:srgbClr val="D4D4D4"/>
                </a:solidFill>
                <a:effectLst/>
                <a:latin typeface="Consolas" panose="020B0609020204030204" pitchFamily="49" charset="0"/>
              </a:rPr>
              <a:t>}</a:t>
            </a:r>
          </a:p>
          <a:p>
            <a:br>
              <a:rPr lang="id-ID" sz="1400" b="0" dirty="0">
                <a:solidFill>
                  <a:srgbClr val="D4D4D4"/>
                </a:solidFill>
                <a:effectLst/>
                <a:latin typeface="Consolas" panose="020B0609020204030204" pitchFamily="49" charset="0"/>
              </a:rPr>
            </a:br>
            <a:endParaRPr lang="id-ID" sz="1400" b="0" dirty="0">
              <a:solidFill>
                <a:srgbClr val="D4D4D4"/>
              </a:solidFill>
              <a:effectLst/>
              <a:latin typeface="Consolas" panose="020B0609020204030204" pitchFamily="49" charset="0"/>
            </a:endParaRPr>
          </a:p>
        </p:txBody>
      </p:sp>
      <p:pic>
        <p:nvPicPr>
          <p:cNvPr id="7" name="Picture 6">
            <a:extLst>
              <a:ext uri="{FF2B5EF4-FFF2-40B4-BE49-F238E27FC236}">
                <a16:creationId xmlns:a16="http://schemas.microsoft.com/office/drawing/2014/main" id="{86076355-C616-4BB7-8889-8B11DD3CAD38}"/>
              </a:ext>
            </a:extLst>
          </p:cNvPr>
          <p:cNvPicPr>
            <a:picLocks noChangeAspect="1"/>
          </p:cNvPicPr>
          <p:nvPr/>
        </p:nvPicPr>
        <p:blipFill>
          <a:blip r:embed="rId2"/>
          <a:stretch>
            <a:fillRect/>
          </a:stretch>
        </p:blipFill>
        <p:spPr>
          <a:xfrm>
            <a:off x="2009775" y="3750922"/>
            <a:ext cx="2381250" cy="299624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1" name="Rectangle 10">
            <a:extLst>
              <a:ext uri="{FF2B5EF4-FFF2-40B4-BE49-F238E27FC236}">
                <a16:creationId xmlns:a16="http://schemas.microsoft.com/office/drawing/2014/main" id="{3CD02D41-709B-467E-96E0-92F5165D49D7}"/>
              </a:ext>
            </a:extLst>
          </p:cNvPr>
          <p:cNvSpPr/>
          <p:nvPr/>
        </p:nvSpPr>
        <p:spPr bwMode="auto">
          <a:xfrm>
            <a:off x="6934200" y="3858492"/>
            <a:ext cx="3733800" cy="1066800"/>
          </a:xfrm>
          <a:prstGeom prst="rect">
            <a:avLst/>
          </a:prstGeom>
          <a:noFill/>
          <a:ln w="9525" cap="flat" cmpd="sng" algn="ctr">
            <a:solidFill>
              <a:srgbClr val="FF000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id-ID" sz="2800" b="0" i="0" u="none" strike="noStrike" cap="none" normalizeH="0" baseline="0">
              <a:ln>
                <a:noFill/>
              </a:ln>
              <a:solidFill>
                <a:schemeClr val="tx1"/>
              </a:solidFill>
              <a:effectLst/>
              <a:latin typeface="Times New Roman" pitchFamily="18" charset="0"/>
            </a:endParaRPr>
          </a:p>
        </p:txBody>
      </p:sp>
      <p:sp>
        <p:nvSpPr>
          <p:cNvPr id="2" name="TextBox 1">
            <a:extLst>
              <a:ext uri="{FF2B5EF4-FFF2-40B4-BE49-F238E27FC236}">
                <a16:creationId xmlns:a16="http://schemas.microsoft.com/office/drawing/2014/main" id="{8C3D5FE8-6547-4850-ACCF-AF144B1569F6}"/>
              </a:ext>
            </a:extLst>
          </p:cNvPr>
          <p:cNvSpPr txBox="1"/>
          <p:nvPr/>
        </p:nvSpPr>
        <p:spPr>
          <a:xfrm>
            <a:off x="7543800" y="546556"/>
            <a:ext cx="1752600" cy="400110"/>
          </a:xfrm>
          <a:prstGeom prst="rect">
            <a:avLst/>
          </a:prstGeom>
        </p:spPr>
        <p:txBody>
          <a:bodyPr vert="horz" lIns="91440" tIns="45720" rIns="91440" bIns="45720" rtlCol="0" anchor="ctr">
            <a:normAutofit/>
          </a:bodyPr>
          <a:lstStyle>
            <a:defPPr>
              <a:defRPr lang="en-GB"/>
            </a:defPPr>
            <a:lvl1pPr defTabSz="914400" eaLnBrk="1" latinLnBrk="0" hangingPunct="1">
              <a:buNone/>
              <a:defRPr sz="2000" spc="-100" baseline="0">
                <a:solidFill>
                  <a:schemeClr val="tx2">
                    <a:lumMod val="75000"/>
                    <a:lumOff val="25000"/>
                  </a:schemeClr>
                </a:solidFill>
                <a:latin typeface="+mj-lt"/>
                <a:ea typeface="+mj-ea"/>
                <a:cs typeface="+mj-cs"/>
              </a:defRPr>
            </a:lvl1pPr>
            <a:lvl2pPr algn="ctr">
              <a:defRPr sz="4400">
                <a:solidFill>
                  <a:schemeClr val="tx2"/>
                </a:solidFill>
                <a:latin typeface="Arial Black" pitchFamily="34" charset="0"/>
              </a:defRPr>
            </a:lvl2pPr>
            <a:lvl3pPr algn="ctr">
              <a:defRPr sz="4400">
                <a:solidFill>
                  <a:schemeClr val="tx2"/>
                </a:solidFill>
                <a:latin typeface="Arial Black" pitchFamily="34" charset="0"/>
              </a:defRPr>
            </a:lvl3pPr>
            <a:lvl4pPr algn="ctr">
              <a:defRPr sz="4400">
                <a:solidFill>
                  <a:schemeClr val="tx2"/>
                </a:solidFill>
                <a:latin typeface="Arial Black" pitchFamily="34" charset="0"/>
              </a:defRPr>
            </a:lvl4pPr>
            <a:lvl5pPr algn="ctr">
              <a:defRPr sz="4400">
                <a:solidFill>
                  <a:schemeClr val="tx2"/>
                </a:solidFill>
                <a:latin typeface="Arial Black" pitchFamily="34" charset="0"/>
              </a:defRPr>
            </a:lvl5pPr>
            <a:lvl6pPr marL="457200" algn="ctr" fontAlgn="base">
              <a:spcBef>
                <a:spcPct val="0"/>
              </a:spcBef>
              <a:spcAft>
                <a:spcPct val="0"/>
              </a:spcAft>
              <a:defRPr sz="4400">
                <a:solidFill>
                  <a:schemeClr val="tx2"/>
                </a:solidFill>
                <a:latin typeface="Arial Black" pitchFamily="34" charset="0"/>
              </a:defRPr>
            </a:lvl6pPr>
            <a:lvl7pPr marL="914400" algn="ctr" fontAlgn="base">
              <a:spcBef>
                <a:spcPct val="0"/>
              </a:spcBef>
              <a:spcAft>
                <a:spcPct val="0"/>
              </a:spcAft>
              <a:defRPr sz="4400">
                <a:solidFill>
                  <a:schemeClr val="tx2"/>
                </a:solidFill>
                <a:latin typeface="Arial Black" pitchFamily="34" charset="0"/>
              </a:defRPr>
            </a:lvl7pPr>
            <a:lvl8pPr marL="1371600" algn="ctr" fontAlgn="base">
              <a:spcBef>
                <a:spcPct val="0"/>
              </a:spcBef>
              <a:spcAft>
                <a:spcPct val="0"/>
              </a:spcAft>
              <a:defRPr sz="4400">
                <a:solidFill>
                  <a:schemeClr val="tx2"/>
                </a:solidFill>
                <a:latin typeface="Arial Black" pitchFamily="34" charset="0"/>
              </a:defRPr>
            </a:lvl8pPr>
            <a:lvl9pPr marL="1828800" algn="ctr" fontAlgn="base">
              <a:spcBef>
                <a:spcPct val="0"/>
              </a:spcBef>
              <a:spcAft>
                <a:spcPct val="0"/>
              </a:spcAft>
              <a:defRPr sz="4400">
                <a:solidFill>
                  <a:schemeClr val="tx2"/>
                </a:solidFill>
                <a:latin typeface="Arial Black" pitchFamily="34" charset="0"/>
              </a:defRPr>
            </a:lvl9pPr>
          </a:lstStyle>
          <a:p>
            <a:r>
              <a:rPr lang="id-ID" dirty="0"/>
              <a:t>TextStyle</a:t>
            </a:r>
          </a:p>
        </p:txBody>
      </p:sp>
    </p:spTree>
    <p:extLst>
      <p:ext uri="{BB962C8B-B14F-4D97-AF65-F5344CB8AC3E}">
        <p14:creationId xmlns:p14="http://schemas.microsoft.com/office/powerpoint/2010/main" val="20705477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EBABD51-5901-4860-88B2-7EE53D42929A}"/>
              </a:ext>
            </a:extLst>
          </p:cNvPr>
          <p:cNvSpPr txBox="1"/>
          <p:nvPr/>
        </p:nvSpPr>
        <p:spPr>
          <a:xfrm>
            <a:off x="10058400" y="76200"/>
            <a:ext cx="1749261" cy="369332"/>
          </a:xfrm>
          <a:prstGeom prst="rect">
            <a:avLst/>
          </a:prstGeom>
          <a:noFill/>
        </p:spPr>
        <p:txBody>
          <a:bodyPr wrap="none" rtlCol="0">
            <a:spAutoFit/>
          </a:bodyPr>
          <a:lstStyle/>
          <a:p>
            <a:r>
              <a:rPr lang="id-ID" sz="1800" dirty="0">
                <a:latin typeface="+mn-lt"/>
              </a:rPr>
              <a:t>Flutter: Aplikasi</a:t>
            </a:r>
          </a:p>
        </p:txBody>
      </p:sp>
      <p:sp>
        <p:nvSpPr>
          <p:cNvPr id="8" name="TextBox 7">
            <a:extLst>
              <a:ext uri="{FF2B5EF4-FFF2-40B4-BE49-F238E27FC236}">
                <a16:creationId xmlns:a16="http://schemas.microsoft.com/office/drawing/2014/main" id="{DCEF299D-141D-4B1E-8566-CDBFD2340E0F}"/>
              </a:ext>
            </a:extLst>
          </p:cNvPr>
          <p:cNvSpPr txBox="1"/>
          <p:nvPr/>
        </p:nvSpPr>
        <p:spPr>
          <a:xfrm>
            <a:off x="1137578" y="2609671"/>
            <a:ext cx="4267200" cy="1200329"/>
          </a:xfrm>
          <a:prstGeom prst="rect">
            <a:avLst/>
          </a:prstGeom>
          <a:solidFill>
            <a:schemeClr val="tx1"/>
          </a:solidFill>
        </p:spPr>
        <p:txBody>
          <a:bodyPr wrap="square">
            <a:spAutoFit/>
          </a:bodyPr>
          <a:lstStyle/>
          <a:p>
            <a:r>
              <a:rPr lang="id-ID" sz="1200" b="0" dirty="0">
                <a:solidFill>
                  <a:srgbClr val="D4D4D4"/>
                </a:solidFill>
                <a:effectLst/>
                <a:latin typeface="Consolas" panose="020B0609020204030204" pitchFamily="49" charset="0"/>
              </a:rPr>
              <a:t>  </a:t>
            </a:r>
            <a:r>
              <a:rPr lang="id-ID" sz="1200" b="0" dirty="0">
                <a:solidFill>
                  <a:srgbClr val="6A9955"/>
                </a:solidFill>
                <a:effectLst/>
                <a:latin typeface="Consolas" panose="020B0609020204030204" pitchFamily="49" charset="0"/>
              </a:rPr>
              <a:t># example:</a:t>
            </a:r>
            <a:endParaRPr lang="id-ID" sz="1200" b="0" dirty="0">
              <a:solidFill>
                <a:srgbClr val="D4D4D4"/>
              </a:solidFill>
              <a:effectLst/>
              <a:latin typeface="Consolas" panose="020B0609020204030204" pitchFamily="49" charset="0"/>
            </a:endParaRPr>
          </a:p>
          <a:p>
            <a:r>
              <a:rPr lang="id-ID" sz="1200" b="0" dirty="0">
                <a:solidFill>
                  <a:srgbClr val="D4D4D4"/>
                </a:solidFill>
                <a:effectLst/>
                <a:latin typeface="Consolas" panose="020B0609020204030204" pitchFamily="49" charset="0"/>
              </a:rPr>
              <a:t>  </a:t>
            </a:r>
            <a:r>
              <a:rPr lang="id-ID" sz="1200" b="0" dirty="0">
                <a:solidFill>
                  <a:srgbClr val="569CD6"/>
                </a:solidFill>
                <a:effectLst/>
                <a:latin typeface="Consolas" panose="020B0609020204030204" pitchFamily="49" charset="0"/>
              </a:rPr>
              <a:t>fonts</a:t>
            </a:r>
            <a:r>
              <a:rPr lang="id-ID" sz="1200" b="0" dirty="0">
                <a:solidFill>
                  <a:srgbClr val="D4D4D4"/>
                </a:solidFill>
                <a:effectLst/>
                <a:latin typeface="Consolas" panose="020B0609020204030204" pitchFamily="49" charset="0"/>
              </a:rPr>
              <a:t>:</a:t>
            </a:r>
          </a:p>
          <a:p>
            <a:r>
              <a:rPr lang="id-ID" sz="1200" b="0" dirty="0">
                <a:solidFill>
                  <a:srgbClr val="D4D4D4"/>
                </a:solidFill>
                <a:effectLst/>
                <a:latin typeface="Consolas" panose="020B0609020204030204" pitchFamily="49" charset="0"/>
              </a:rPr>
              <a:t>   - </a:t>
            </a:r>
            <a:r>
              <a:rPr lang="id-ID" sz="1200" b="0" dirty="0">
                <a:solidFill>
                  <a:srgbClr val="569CD6"/>
                </a:solidFill>
                <a:effectLst/>
                <a:latin typeface="Consolas" panose="020B0609020204030204" pitchFamily="49" charset="0"/>
              </a:rPr>
              <a:t>family</a:t>
            </a:r>
            <a:r>
              <a:rPr lang="id-ID" sz="1200" b="0" dirty="0">
                <a:solidFill>
                  <a:srgbClr val="D4D4D4"/>
                </a:solidFill>
                <a:effectLst/>
                <a:latin typeface="Consolas" panose="020B0609020204030204" pitchFamily="49" charset="0"/>
              </a:rPr>
              <a:t>: </a:t>
            </a:r>
            <a:r>
              <a:rPr lang="id-ID" sz="1200" b="0" dirty="0">
                <a:solidFill>
                  <a:srgbClr val="CE9178"/>
                </a:solidFill>
                <a:effectLst/>
                <a:latin typeface="Consolas" panose="020B0609020204030204" pitchFamily="49" charset="0"/>
              </a:rPr>
              <a:t>IndieFlower</a:t>
            </a:r>
            <a:endParaRPr lang="id-ID" sz="1200" b="0" dirty="0">
              <a:solidFill>
                <a:srgbClr val="D4D4D4"/>
              </a:solidFill>
              <a:effectLst/>
              <a:latin typeface="Consolas" panose="020B0609020204030204" pitchFamily="49" charset="0"/>
            </a:endParaRPr>
          </a:p>
          <a:p>
            <a:r>
              <a:rPr lang="id-ID" sz="1200" b="0" dirty="0">
                <a:solidFill>
                  <a:srgbClr val="D4D4D4"/>
                </a:solidFill>
                <a:effectLst/>
                <a:latin typeface="Consolas" panose="020B0609020204030204" pitchFamily="49" charset="0"/>
              </a:rPr>
              <a:t>     </a:t>
            </a:r>
            <a:r>
              <a:rPr lang="id-ID" sz="1200" b="0" dirty="0">
                <a:solidFill>
                  <a:srgbClr val="569CD6"/>
                </a:solidFill>
                <a:effectLst/>
                <a:latin typeface="Consolas" panose="020B0609020204030204" pitchFamily="49" charset="0"/>
              </a:rPr>
              <a:t>fonts</a:t>
            </a:r>
            <a:r>
              <a:rPr lang="id-ID" sz="1200" b="0" dirty="0">
                <a:solidFill>
                  <a:srgbClr val="D4D4D4"/>
                </a:solidFill>
                <a:effectLst/>
                <a:latin typeface="Consolas" panose="020B0609020204030204" pitchFamily="49" charset="0"/>
              </a:rPr>
              <a:t>:</a:t>
            </a:r>
          </a:p>
          <a:p>
            <a:r>
              <a:rPr lang="id-ID" sz="1200" b="0" dirty="0">
                <a:solidFill>
                  <a:srgbClr val="D4D4D4"/>
                </a:solidFill>
                <a:effectLst/>
                <a:latin typeface="Consolas" panose="020B0609020204030204" pitchFamily="49" charset="0"/>
              </a:rPr>
              <a:t>        - </a:t>
            </a:r>
            <a:r>
              <a:rPr lang="id-ID" sz="1200" b="0" dirty="0">
                <a:solidFill>
                  <a:srgbClr val="569CD6"/>
                </a:solidFill>
                <a:effectLst/>
                <a:latin typeface="Consolas" panose="020B0609020204030204" pitchFamily="49" charset="0"/>
              </a:rPr>
              <a:t>asset</a:t>
            </a:r>
            <a:r>
              <a:rPr lang="id-ID" sz="1200" b="0" dirty="0">
                <a:solidFill>
                  <a:srgbClr val="D4D4D4"/>
                </a:solidFill>
                <a:effectLst/>
                <a:latin typeface="Consolas" panose="020B0609020204030204" pitchFamily="49" charset="0"/>
              </a:rPr>
              <a:t>: </a:t>
            </a:r>
            <a:r>
              <a:rPr lang="id-ID" sz="1200" b="0" dirty="0">
                <a:solidFill>
                  <a:srgbClr val="CE9178"/>
                </a:solidFill>
                <a:effectLst/>
                <a:latin typeface="Consolas" panose="020B0609020204030204" pitchFamily="49" charset="0"/>
              </a:rPr>
              <a:t>fonts/IndieFlower-Regular.ttf</a:t>
            </a:r>
            <a:endParaRPr lang="id-ID" sz="1200" b="0" dirty="0">
              <a:solidFill>
                <a:srgbClr val="D4D4D4"/>
              </a:solidFill>
              <a:effectLst/>
              <a:latin typeface="Consolas" panose="020B0609020204030204" pitchFamily="49" charset="0"/>
            </a:endParaRPr>
          </a:p>
          <a:p>
            <a:r>
              <a:rPr lang="id-ID" sz="1200" b="0" dirty="0">
                <a:solidFill>
                  <a:srgbClr val="D4D4D4"/>
                </a:solidFill>
                <a:effectLst/>
                <a:latin typeface="Consolas" panose="020B0609020204030204" pitchFamily="49" charset="0"/>
              </a:rPr>
              <a:t>  </a:t>
            </a:r>
            <a:r>
              <a:rPr lang="id-ID" sz="1200" b="0" dirty="0">
                <a:solidFill>
                  <a:srgbClr val="6A9955"/>
                </a:solidFill>
                <a:effectLst/>
                <a:latin typeface="Consolas" panose="020B0609020204030204" pitchFamily="49" charset="0"/>
              </a:rPr>
              <a:t>#       - asset: fonts/Schyler-Italic.ttf</a:t>
            </a:r>
            <a:endParaRPr lang="id-ID" sz="1200" b="0" dirty="0">
              <a:solidFill>
                <a:srgbClr val="D4D4D4"/>
              </a:solidFill>
              <a:effectLst/>
              <a:latin typeface="Consolas" panose="020B0609020204030204" pitchFamily="49" charset="0"/>
            </a:endParaRPr>
          </a:p>
        </p:txBody>
      </p:sp>
      <p:sp>
        <p:nvSpPr>
          <p:cNvPr id="12" name="TextBox 11">
            <a:extLst>
              <a:ext uri="{FF2B5EF4-FFF2-40B4-BE49-F238E27FC236}">
                <a16:creationId xmlns:a16="http://schemas.microsoft.com/office/drawing/2014/main" id="{92BE27AB-4F54-4635-80A2-85BDAAF9C1D2}"/>
              </a:ext>
            </a:extLst>
          </p:cNvPr>
          <p:cNvSpPr txBox="1"/>
          <p:nvPr/>
        </p:nvSpPr>
        <p:spPr>
          <a:xfrm>
            <a:off x="5638800" y="94673"/>
            <a:ext cx="4267200" cy="6247864"/>
          </a:xfrm>
          <a:prstGeom prst="rect">
            <a:avLst/>
          </a:prstGeom>
          <a:solidFill>
            <a:schemeClr val="tx1"/>
          </a:solidFill>
        </p:spPr>
        <p:txBody>
          <a:bodyPr wrap="square">
            <a:spAutoFit/>
          </a:bodyPr>
          <a:lstStyle/>
          <a:p>
            <a:r>
              <a:rPr lang="id-ID" sz="1000" b="0" dirty="0">
                <a:solidFill>
                  <a:srgbClr val="569CD6"/>
                </a:solidFill>
                <a:effectLst/>
                <a:latin typeface="Consolas" panose="020B0609020204030204" pitchFamily="49" charset="0"/>
              </a:rPr>
              <a:t>import</a:t>
            </a:r>
            <a:r>
              <a:rPr lang="id-ID" sz="1000" b="0" dirty="0">
                <a:solidFill>
                  <a:srgbClr val="D4D4D4"/>
                </a:solidFill>
                <a:effectLst/>
                <a:latin typeface="Consolas" panose="020B0609020204030204" pitchFamily="49" charset="0"/>
              </a:rPr>
              <a:t> </a:t>
            </a:r>
            <a:r>
              <a:rPr lang="id-ID" sz="1000" b="0" dirty="0">
                <a:solidFill>
                  <a:srgbClr val="CE9178"/>
                </a:solidFill>
                <a:effectLst/>
                <a:latin typeface="Consolas" panose="020B0609020204030204" pitchFamily="49" charset="0"/>
              </a:rPr>
              <a:t>'package:flutter/material.dart'</a:t>
            </a:r>
            <a:r>
              <a:rPr lang="id-ID" sz="1000" b="0" dirty="0">
                <a:solidFill>
                  <a:srgbClr val="D4D4D4"/>
                </a:solidFill>
                <a:effectLst/>
                <a:latin typeface="Consolas" panose="020B0609020204030204" pitchFamily="49" charset="0"/>
              </a:rPr>
              <a:t>;</a:t>
            </a:r>
          </a:p>
          <a:p>
            <a:br>
              <a:rPr lang="id-ID" sz="1000" b="0" dirty="0">
                <a:solidFill>
                  <a:srgbClr val="D4D4D4"/>
                </a:solidFill>
                <a:effectLst/>
                <a:latin typeface="Consolas" panose="020B0609020204030204" pitchFamily="49" charset="0"/>
              </a:rPr>
            </a:br>
            <a:r>
              <a:rPr lang="id-ID" sz="1000" b="0" dirty="0">
                <a:solidFill>
                  <a:srgbClr val="569CD6"/>
                </a:solidFill>
                <a:effectLst/>
                <a:latin typeface="Consolas" panose="020B0609020204030204" pitchFamily="49" charset="0"/>
              </a:rPr>
              <a:t>void</a:t>
            </a:r>
            <a:r>
              <a:rPr lang="id-ID" sz="1000" b="0" dirty="0">
                <a:solidFill>
                  <a:srgbClr val="D4D4D4"/>
                </a:solidFill>
                <a:effectLst/>
                <a:latin typeface="Consolas" panose="020B0609020204030204" pitchFamily="49" charset="0"/>
              </a:rPr>
              <a:t> </a:t>
            </a:r>
            <a:r>
              <a:rPr lang="id-ID" sz="1000" b="0" dirty="0">
                <a:solidFill>
                  <a:srgbClr val="DCDCAA"/>
                </a:solidFill>
                <a:effectLst/>
                <a:latin typeface="Consolas" panose="020B0609020204030204" pitchFamily="49" charset="0"/>
              </a:rPr>
              <a:t>main</a:t>
            </a:r>
            <a:r>
              <a:rPr lang="id-ID" sz="1000" b="0" dirty="0">
                <a:solidFill>
                  <a:srgbClr val="D4D4D4"/>
                </a:solidFill>
                <a:effectLst/>
                <a:latin typeface="Consolas" panose="020B0609020204030204" pitchFamily="49" charset="0"/>
              </a:rPr>
              <a:t>() =&gt; </a:t>
            </a:r>
            <a:r>
              <a:rPr lang="id-ID" sz="1000" b="0" dirty="0">
                <a:solidFill>
                  <a:srgbClr val="DCDCAA"/>
                </a:solidFill>
                <a:effectLst/>
                <a:latin typeface="Consolas" panose="020B0609020204030204" pitchFamily="49" charset="0"/>
              </a:rPr>
              <a:t>runApp</a:t>
            </a:r>
            <a:r>
              <a:rPr lang="id-ID" sz="1000" b="0" dirty="0">
                <a:solidFill>
                  <a:srgbClr val="D4D4D4"/>
                </a:solidFill>
                <a:effectLst/>
                <a:latin typeface="Consolas" panose="020B0609020204030204" pitchFamily="49" charset="0"/>
              </a:rPr>
              <a:t>(</a:t>
            </a:r>
            <a:r>
              <a:rPr lang="id-ID" sz="1000" b="0" dirty="0">
                <a:solidFill>
                  <a:srgbClr val="4EC9B0"/>
                </a:solidFill>
                <a:effectLst/>
                <a:latin typeface="Consolas" panose="020B0609020204030204" pitchFamily="49" charset="0"/>
              </a:rPr>
              <a:t>HelloApp</a:t>
            </a:r>
            <a:r>
              <a:rPr lang="id-ID" sz="1000" b="0" dirty="0">
                <a:solidFill>
                  <a:srgbClr val="D4D4D4"/>
                </a:solidFill>
                <a:effectLst/>
                <a:latin typeface="Consolas" panose="020B0609020204030204" pitchFamily="49" charset="0"/>
              </a:rPr>
              <a:t>());</a:t>
            </a:r>
          </a:p>
          <a:p>
            <a:br>
              <a:rPr lang="id-ID" sz="1000" b="0" dirty="0">
                <a:solidFill>
                  <a:srgbClr val="D4D4D4"/>
                </a:solidFill>
                <a:effectLst/>
                <a:latin typeface="Consolas" panose="020B0609020204030204" pitchFamily="49" charset="0"/>
              </a:rPr>
            </a:br>
            <a:r>
              <a:rPr lang="id-ID" sz="1000" b="0" dirty="0">
                <a:solidFill>
                  <a:srgbClr val="569CD6"/>
                </a:solidFill>
                <a:effectLst/>
                <a:latin typeface="Consolas" panose="020B0609020204030204" pitchFamily="49" charset="0"/>
              </a:rPr>
              <a:t>class</a:t>
            </a:r>
            <a:r>
              <a:rPr lang="id-ID" sz="1000" b="0" dirty="0">
                <a:solidFill>
                  <a:srgbClr val="D4D4D4"/>
                </a:solidFill>
                <a:effectLst/>
                <a:latin typeface="Consolas" panose="020B0609020204030204" pitchFamily="49" charset="0"/>
              </a:rPr>
              <a:t> </a:t>
            </a:r>
            <a:r>
              <a:rPr lang="id-ID" sz="1000" b="0" dirty="0">
                <a:solidFill>
                  <a:srgbClr val="4EC9B0"/>
                </a:solidFill>
                <a:effectLst/>
                <a:latin typeface="Consolas" panose="020B0609020204030204" pitchFamily="49" charset="0"/>
              </a:rPr>
              <a:t>HelloApp</a:t>
            </a:r>
            <a:r>
              <a:rPr lang="id-ID" sz="1000" b="0" dirty="0">
                <a:solidFill>
                  <a:srgbClr val="D4D4D4"/>
                </a:solidFill>
                <a:effectLst/>
                <a:latin typeface="Consolas" panose="020B0609020204030204" pitchFamily="49" charset="0"/>
              </a:rPr>
              <a:t> </a:t>
            </a:r>
            <a:r>
              <a:rPr lang="id-ID" sz="1000" b="0" dirty="0">
                <a:solidFill>
                  <a:srgbClr val="569CD6"/>
                </a:solidFill>
                <a:effectLst/>
                <a:latin typeface="Consolas" panose="020B0609020204030204" pitchFamily="49" charset="0"/>
              </a:rPr>
              <a:t>extends</a:t>
            </a:r>
            <a:r>
              <a:rPr lang="id-ID" sz="1000" b="0" dirty="0">
                <a:solidFill>
                  <a:srgbClr val="D4D4D4"/>
                </a:solidFill>
                <a:effectLst/>
                <a:latin typeface="Consolas" panose="020B0609020204030204" pitchFamily="49" charset="0"/>
              </a:rPr>
              <a:t> </a:t>
            </a:r>
            <a:r>
              <a:rPr lang="id-ID" sz="1000" b="0" dirty="0">
                <a:solidFill>
                  <a:srgbClr val="4EC9B0"/>
                </a:solidFill>
                <a:effectLst/>
                <a:latin typeface="Consolas" panose="020B0609020204030204" pitchFamily="49" charset="0"/>
              </a:rPr>
              <a:t>StatelessWidget</a:t>
            </a:r>
            <a:r>
              <a:rPr lang="id-ID" sz="1000" b="0" dirty="0">
                <a:solidFill>
                  <a:srgbClr val="D4D4D4"/>
                </a:solidFill>
                <a:effectLst/>
                <a:latin typeface="Consolas" panose="020B0609020204030204" pitchFamily="49" charset="0"/>
              </a:rPr>
              <a:t> {  </a:t>
            </a:r>
          </a:p>
          <a:p>
            <a:r>
              <a:rPr lang="id-ID" sz="1000" b="0" dirty="0">
                <a:solidFill>
                  <a:srgbClr val="D4D4D4"/>
                </a:solidFill>
                <a:effectLst/>
                <a:latin typeface="Consolas" panose="020B0609020204030204" pitchFamily="49" charset="0"/>
              </a:rPr>
              <a:t>   </a:t>
            </a:r>
            <a:r>
              <a:rPr lang="id-ID" sz="1000" b="0" dirty="0">
                <a:solidFill>
                  <a:srgbClr val="569CD6"/>
                </a:solidFill>
                <a:effectLst/>
                <a:latin typeface="Consolas" panose="020B0609020204030204" pitchFamily="49" charset="0"/>
              </a:rPr>
              <a:t>@override</a:t>
            </a:r>
            <a:endParaRPr lang="id-ID" sz="1000" b="0" dirty="0">
              <a:solidFill>
                <a:srgbClr val="D4D4D4"/>
              </a:solidFill>
              <a:effectLst/>
              <a:latin typeface="Consolas" panose="020B0609020204030204" pitchFamily="49" charset="0"/>
            </a:endParaRPr>
          </a:p>
          <a:p>
            <a:r>
              <a:rPr lang="id-ID" sz="1000" b="0" dirty="0">
                <a:solidFill>
                  <a:srgbClr val="D4D4D4"/>
                </a:solidFill>
                <a:effectLst/>
                <a:latin typeface="Consolas" panose="020B0609020204030204" pitchFamily="49" charset="0"/>
              </a:rPr>
              <a:t>   </a:t>
            </a:r>
            <a:r>
              <a:rPr lang="id-ID" sz="1000" b="0" dirty="0">
                <a:solidFill>
                  <a:srgbClr val="4EC9B0"/>
                </a:solidFill>
                <a:effectLst/>
                <a:latin typeface="Consolas" panose="020B0609020204030204" pitchFamily="49" charset="0"/>
              </a:rPr>
              <a:t>Widget</a:t>
            </a:r>
            <a:r>
              <a:rPr lang="id-ID" sz="1000" b="0" dirty="0">
                <a:solidFill>
                  <a:srgbClr val="D4D4D4"/>
                </a:solidFill>
                <a:effectLst/>
                <a:latin typeface="Consolas" panose="020B0609020204030204" pitchFamily="49" charset="0"/>
              </a:rPr>
              <a:t> </a:t>
            </a:r>
            <a:r>
              <a:rPr lang="id-ID" sz="1000" b="0" dirty="0">
                <a:solidFill>
                  <a:srgbClr val="DCDCAA"/>
                </a:solidFill>
                <a:effectLst/>
                <a:latin typeface="Consolas" panose="020B0609020204030204" pitchFamily="49" charset="0"/>
              </a:rPr>
              <a:t>build</a:t>
            </a:r>
            <a:r>
              <a:rPr lang="id-ID" sz="1000" b="0" dirty="0">
                <a:solidFill>
                  <a:srgbClr val="D4D4D4"/>
                </a:solidFill>
                <a:effectLst/>
                <a:latin typeface="Consolas" panose="020B0609020204030204" pitchFamily="49" charset="0"/>
              </a:rPr>
              <a:t>(</a:t>
            </a:r>
            <a:r>
              <a:rPr lang="id-ID" sz="1000" b="0" dirty="0">
                <a:solidFill>
                  <a:srgbClr val="4EC9B0"/>
                </a:solidFill>
                <a:effectLst/>
                <a:latin typeface="Consolas" panose="020B0609020204030204" pitchFamily="49" charset="0"/>
              </a:rPr>
              <a:t>BuildContext</a:t>
            </a:r>
            <a:r>
              <a:rPr lang="id-ID" sz="1000" b="0" dirty="0">
                <a:solidFill>
                  <a:srgbClr val="D4D4D4"/>
                </a:solidFill>
                <a:effectLst/>
                <a:latin typeface="Consolas" panose="020B0609020204030204" pitchFamily="49" charset="0"/>
              </a:rPr>
              <a:t> context) {</a:t>
            </a:r>
          </a:p>
          <a:p>
            <a:r>
              <a:rPr lang="id-ID" sz="1000" b="0" dirty="0">
                <a:solidFill>
                  <a:srgbClr val="D4D4D4"/>
                </a:solidFill>
                <a:effectLst/>
                <a:latin typeface="Consolas" panose="020B0609020204030204" pitchFamily="49" charset="0"/>
              </a:rPr>
              <a:t>      </a:t>
            </a:r>
            <a:r>
              <a:rPr lang="id-ID" sz="1000" b="0" dirty="0">
                <a:solidFill>
                  <a:srgbClr val="C586C0"/>
                </a:solidFill>
                <a:effectLst/>
                <a:latin typeface="Consolas" panose="020B0609020204030204" pitchFamily="49" charset="0"/>
              </a:rPr>
              <a:t>return</a:t>
            </a:r>
            <a:r>
              <a:rPr lang="id-ID" sz="1000" b="0" dirty="0">
                <a:solidFill>
                  <a:srgbClr val="D4D4D4"/>
                </a:solidFill>
                <a:effectLst/>
                <a:latin typeface="Consolas" panose="020B0609020204030204" pitchFamily="49" charset="0"/>
              </a:rPr>
              <a:t> </a:t>
            </a:r>
            <a:r>
              <a:rPr lang="id-ID" sz="1000" b="0" dirty="0">
                <a:solidFill>
                  <a:srgbClr val="4EC9B0"/>
                </a:solidFill>
                <a:effectLst/>
                <a:latin typeface="Consolas" panose="020B0609020204030204" pitchFamily="49" charset="0"/>
              </a:rPr>
              <a:t>MaterialApp</a:t>
            </a:r>
            <a:r>
              <a:rPr lang="id-ID" sz="1000" b="0" dirty="0">
                <a:solidFill>
                  <a:srgbClr val="D4D4D4"/>
                </a:solidFill>
                <a:effectLst/>
                <a:latin typeface="Consolas" panose="020B0609020204030204" pitchFamily="49" charset="0"/>
              </a:rPr>
              <a:t>(</a:t>
            </a:r>
          </a:p>
          <a:p>
            <a:r>
              <a:rPr lang="id-ID" sz="1000" b="0" dirty="0">
                <a:solidFill>
                  <a:srgbClr val="D4D4D4"/>
                </a:solidFill>
                <a:effectLst/>
                <a:latin typeface="Consolas" panose="020B0609020204030204" pitchFamily="49" charset="0"/>
              </a:rPr>
              <a:t>         title: </a:t>
            </a:r>
            <a:r>
              <a:rPr lang="id-ID" sz="1000" b="0" dirty="0">
                <a:solidFill>
                  <a:srgbClr val="CE9178"/>
                </a:solidFill>
                <a:effectLst/>
                <a:latin typeface="Consolas" panose="020B0609020204030204" pitchFamily="49" charset="0"/>
              </a:rPr>
              <a:t>'Hello'</a:t>
            </a:r>
            <a:r>
              <a:rPr lang="id-ID" sz="1000" b="0" dirty="0">
                <a:solidFill>
                  <a:srgbClr val="D4D4D4"/>
                </a:solidFill>
                <a:effectLst/>
                <a:latin typeface="Consolas" panose="020B0609020204030204" pitchFamily="49" charset="0"/>
              </a:rPr>
              <a:t>,</a:t>
            </a:r>
          </a:p>
          <a:p>
            <a:r>
              <a:rPr lang="id-ID" sz="1000" b="0" dirty="0">
                <a:solidFill>
                  <a:srgbClr val="D4D4D4"/>
                </a:solidFill>
                <a:effectLst/>
                <a:latin typeface="Consolas" panose="020B0609020204030204" pitchFamily="49" charset="0"/>
              </a:rPr>
              <a:t>         theme: </a:t>
            </a:r>
            <a:r>
              <a:rPr lang="id-ID" sz="1000" b="0" dirty="0">
                <a:solidFill>
                  <a:srgbClr val="4EC9B0"/>
                </a:solidFill>
                <a:effectLst/>
                <a:latin typeface="Consolas" panose="020B0609020204030204" pitchFamily="49" charset="0"/>
              </a:rPr>
              <a:t>ThemeData</a:t>
            </a:r>
            <a:r>
              <a:rPr lang="id-ID" sz="1000" b="0" dirty="0">
                <a:solidFill>
                  <a:srgbClr val="D4D4D4"/>
                </a:solidFill>
                <a:effectLst/>
                <a:latin typeface="Consolas" panose="020B0609020204030204" pitchFamily="49" charset="0"/>
              </a:rPr>
              <a:t>(        </a:t>
            </a:r>
          </a:p>
          <a:p>
            <a:r>
              <a:rPr lang="id-ID" sz="1000" b="0" dirty="0">
                <a:solidFill>
                  <a:srgbClr val="D4D4D4"/>
                </a:solidFill>
                <a:effectLst/>
                <a:latin typeface="Consolas" panose="020B0609020204030204" pitchFamily="49" charset="0"/>
              </a:rPr>
              <a:t>            primarySwatch: </a:t>
            </a:r>
            <a:r>
              <a:rPr lang="id-ID" sz="1000" b="0" dirty="0">
                <a:solidFill>
                  <a:srgbClr val="4EC9B0"/>
                </a:solidFill>
                <a:effectLst/>
                <a:latin typeface="Consolas" panose="020B0609020204030204" pitchFamily="49" charset="0"/>
              </a:rPr>
              <a:t>Colors</a:t>
            </a:r>
            <a:r>
              <a:rPr lang="id-ID" sz="1000" b="0" dirty="0">
                <a:solidFill>
                  <a:srgbClr val="D4D4D4"/>
                </a:solidFill>
                <a:effectLst/>
                <a:latin typeface="Consolas" panose="020B0609020204030204" pitchFamily="49" charset="0"/>
              </a:rPr>
              <a:t>.blue,</a:t>
            </a:r>
          </a:p>
          <a:p>
            <a:r>
              <a:rPr lang="id-ID" sz="1000" b="0" dirty="0">
                <a:solidFill>
                  <a:srgbClr val="D4D4D4"/>
                </a:solidFill>
                <a:effectLst/>
                <a:latin typeface="Consolas" panose="020B0609020204030204" pitchFamily="49" charset="0"/>
              </a:rPr>
              <a:t>         ),</a:t>
            </a:r>
          </a:p>
          <a:p>
            <a:r>
              <a:rPr lang="id-ID" sz="1000" b="0" dirty="0">
                <a:solidFill>
                  <a:srgbClr val="D4D4D4"/>
                </a:solidFill>
                <a:effectLst/>
                <a:latin typeface="Consolas" panose="020B0609020204030204" pitchFamily="49" charset="0"/>
              </a:rPr>
              <a:t>         home: </a:t>
            </a:r>
            <a:r>
              <a:rPr lang="id-ID" sz="1000" b="0" dirty="0">
                <a:solidFill>
                  <a:srgbClr val="4EC9B0"/>
                </a:solidFill>
                <a:effectLst/>
                <a:latin typeface="Consolas" panose="020B0609020204030204" pitchFamily="49" charset="0"/>
              </a:rPr>
              <a:t>HomePage</a:t>
            </a:r>
            <a:r>
              <a:rPr lang="id-ID" sz="1000" b="0" dirty="0">
                <a:solidFill>
                  <a:srgbClr val="D4D4D4"/>
                </a:solidFill>
                <a:effectLst/>
                <a:latin typeface="Consolas" panose="020B0609020204030204" pitchFamily="49" charset="0"/>
              </a:rPr>
              <a:t>()</a:t>
            </a:r>
          </a:p>
          <a:p>
            <a:r>
              <a:rPr lang="id-ID" sz="1000" b="0" dirty="0">
                <a:solidFill>
                  <a:srgbClr val="D4D4D4"/>
                </a:solidFill>
                <a:effectLst/>
                <a:latin typeface="Consolas" panose="020B0609020204030204" pitchFamily="49" charset="0"/>
              </a:rPr>
              <a:t>      );</a:t>
            </a:r>
          </a:p>
          <a:p>
            <a:r>
              <a:rPr lang="id-ID" sz="1000" b="0" dirty="0">
                <a:solidFill>
                  <a:srgbClr val="D4D4D4"/>
                </a:solidFill>
                <a:effectLst/>
                <a:latin typeface="Consolas" panose="020B0609020204030204" pitchFamily="49" charset="0"/>
              </a:rPr>
              <a:t>   }</a:t>
            </a:r>
          </a:p>
          <a:p>
            <a:r>
              <a:rPr lang="id-ID" sz="1000" b="0" dirty="0">
                <a:solidFill>
                  <a:srgbClr val="D4D4D4"/>
                </a:solidFill>
                <a:effectLst/>
                <a:latin typeface="Consolas" panose="020B0609020204030204" pitchFamily="49" charset="0"/>
              </a:rPr>
              <a:t>}</a:t>
            </a:r>
          </a:p>
          <a:p>
            <a:br>
              <a:rPr lang="id-ID" sz="1000" b="0" dirty="0">
                <a:solidFill>
                  <a:srgbClr val="D4D4D4"/>
                </a:solidFill>
                <a:effectLst/>
                <a:latin typeface="Consolas" panose="020B0609020204030204" pitchFamily="49" charset="0"/>
              </a:rPr>
            </a:br>
            <a:r>
              <a:rPr lang="id-ID" sz="1000" b="0" dirty="0">
                <a:solidFill>
                  <a:srgbClr val="569CD6"/>
                </a:solidFill>
                <a:effectLst/>
                <a:latin typeface="Consolas" panose="020B0609020204030204" pitchFamily="49" charset="0"/>
              </a:rPr>
              <a:t>class</a:t>
            </a:r>
            <a:r>
              <a:rPr lang="id-ID" sz="1000" b="0" dirty="0">
                <a:solidFill>
                  <a:srgbClr val="D4D4D4"/>
                </a:solidFill>
                <a:effectLst/>
                <a:latin typeface="Consolas" panose="020B0609020204030204" pitchFamily="49" charset="0"/>
              </a:rPr>
              <a:t> </a:t>
            </a:r>
            <a:r>
              <a:rPr lang="id-ID" sz="1000" b="0" dirty="0">
                <a:solidFill>
                  <a:srgbClr val="4EC9B0"/>
                </a:solidFill>
                <a:effectLst/>
                <a:latin typeface="Consolas" panose="020B0609020204030204" pitchFamily="49" charset="0"/>
              </a:rPr>
              <a:t>HomePage</a:t>
            </a:r>
            <a:r>
              <a:rPr lang="id-ID" sz="1000" b="0" dirty="0">
                <a:solidFill>
                  <a:srgbClr val="D4D4D4"/>
                </a:solidFill>
                <a:effectLst/>
                <a:latin typeface="Consolas" panose="020B0609020204030204" pitchFamily="49" charset="0"/>
              </a:rPr>
              <a:t> </a:t>
            </a:r>
            <a:r>
              <a:rPr lang="id-ID" sz="1000" b="0" dirty="0">
                <a:solidFill>
                  <a:srgbClr val="569CD6"/>
                </a:solidFill>
                <a:effectLst/>
                <a:latin typeface="Consolas" panose="020B0609020204030204" pitchFamily="49" charset="0"/>
              </a:rPr>
              <a:t>extends</a:t>
            </a:r>
            <a:r>
              <a:rPr lang="id-ID" sz="1000" b="0" dirty="0">
                <a:solidFill>
                  <a:srgbClr val="D4D4D4"/>
                </a:solidFill>
                <a:effectLst/>
                <a:latin typeface="Consolas" panose="020B0609020204030204" pitchFamily="49" charset="0"/>
              </a:rPr>
              <a:t> </a:t>
            </a:r>
            <a:r>
              <a:rPr lang="id-ID" sz="1000" b="0" dirty="0">
                <a:solidFill>
                  <a:srgbClr val="4EC9B0"/>
                </a:solidFill>
                <a:effectLst/>
                <a:latin typeface="Consolas" panose="020B0609020204030204" pitchFamily="49" charset="0"/>
              </a:rPr>
              <a:t>StatelessWidget</a:t>
            </a:r>
            <a:r>
              <a:rPr lang="id-ID" sz="1000" b="0" dirty="0">
                <a:solidFill>
                  <a:srgbClr val="D4D4D4"/>
                </a:solidFill>
                <a:effectLst/>
                <a:latin typeface="Consolas" panose="020B0609020204030204" pitchFamily="49" charset="0"/>
              </a:rPr>
              <a:t> {</a:t>
            </a:r>
          </a:p>
          <a:p>
            <a:r>
              <a:rPr lang="id-ID" sz="1000" b="0" dirty="0">
                <a:solidFill>
                  <a:srgbClr val="D4D4D4"/>
                </a:solidFill>
                <a:effectLst/>
                <a:latin typeface="Consolas" panose="020B0609020204030204" pitchFamily="49" charset="0"/>
              </a:rPr>
              <a:t>   </a:t>
            </a:r>
            <a:r>
              <a:rPr lang="id-ID" sz="1000" b="0" dirty="0">
                <a:solidFill>
                  <a:srgbClr val="569CD6"/>
                </a:solidFill>
                <a:effectLst/>
                <a:latin typeface="Consolas" panose="020B0609020204030204" pitchFamily="49" charset="0"/>
              </a:rPr>
              <a:t>@override</a:t>
            </a:r>
            <a:endParaRPr lang="id-ID" sz="1000" b="0" dirty="0">
              <a:solidFill>
                <a:srgbClr val="D4D4D4"/>
              </a:solidFill>
              <a:effectLst/>
              <a:latin typeface="Consolas" panose="020B0609020204030204" pitchFamily="49" charset="0"/>
            </a:endParaRPr>
          </a:p>
          <a:p>
            <a:r>
              <a:rPr lang="id-ID" sz="1000" b="0" dirty="0">
                <a:solidFill>
                  <a:srgbClr val="D4D4D4"/>
                </a:solidFill>
                <a:effectLst/>
                <a:latin typeface="Consolas" panose="020B0609020204030204" pitchFamily="49" charset="0"/>
              </a:rPr>
              <a:t>   </a:t>
            </a:r>
            <a:r>
              <a:rPr lang="id-ID" sz="1000" b="0" dirty="0">
                <a:solidFill>
                  <a:srgbClr val="4EC9B0"/>
                </a:solidFill>
                <a:effectLst/>
                <a:latin typeface="Consolas" panose="020B0609020204030204" pitchFamily="49" charset="0"/>
              </a:rPr>
              <a:t>Widget</a:t>
            </a:r>
            <a:r>
              <a:rPr lang="id-ID" sz="1000" b="0" dirty="0">
                <a:solidFill>
                  <a:srgbClr val="D4D4D4"/>
                </a:solidFill>
                <a:effectLst/>
                <a:latin typeface="Consolas" panose="020B0609020204030204" pitchFamily="49" charset="0"/>
              </a:rPr>
              <a:t> </a:t>
            </a:r>
            <a:r>
              <a:rPr lang="id-ID" sz="1000" b="0" dirty="0">
                <a:solidFill>
                  <a:srgbClr val="DCDCAA"/>
                </a:solidFill>
                <a:effectLst/>
                <a:latin typeface="Consolas" panose="020B0609020204030204" pitchFamily="49" charset="0"/>
              </a:rPr>
              <a:t>build</a:t>
            </a:r>
            <a:r>
              <a:rPr lang="id-ID" sz="1000" b="0" dirty="0">
                <a:solidFill>
                  <a:srgbClr val="D4D4D4"/>
                </a:solidFill>
                <a:effectLst/>
                <a:latin typeface="Consolas" panose="020B0609020204030204" pitchFamily="49" charset="0"/>
              </a:rPr>
              <a:t>(</a:t>
            </a:r>
            <a:r>
              <a:rPr lang="id-ID" sz="1000" b="0" dirty="0">
                <a:solidFill>
                  <a:srgbClr val="4EC9B0"/>
                </a:solidFill>
                <a:effectLst/>
                <a:latin typeface="Consolas" panose="020B0609020204030204" pitchFamily="49" charset="0"/>
              </a:rPr>
              <a:t>BuildContext</a:t>
            </a:r>
            <a:r>
              <a:rPr lang="id-ID" sz="1000" b="0" dirty="0">
                <a:solidFill>
                  <a:srgbClr val="D4D4D4"/>
                </a:solidFill>
                <a:effectLst/>
                <a:latin typeface="Consolas" panose="020B0609020204030204" pitchFamily="49" charset="0"/>
              </a:rPr>
              <a:t> context) {</a:t>
            </a:r>
          </a:p>
          <a:p>
            <a:r>
              <a:rPr lang="id-ID" sz="1000" b="0" dirty="0">
                <a:solidFill>
                  <a:srgbClr val="D4D4D4"/>
                </a:solidFill>
                <a:effectLst/>
                <a:latin typeface="Consolas" panose="020B0609020204030204" pitchFamily="49" charset="0"/>
              </a:rPr>
              <a:t>      </a:t>
            </a:r>
            <a:r>
              <a:rPr lang="id-ID" sz="1000" b="0" dirty="0">
                <a:solidFill>
                  <a:srgbClr val="C586C0"/>
                </a:solidFill>
                <a:effectLst/>
                <a:latin typeface="Consolas" panose="020B0609020204030204" pitchFamily="49" charset="0"/>
              </a:rPr>
              <a:t>return</a:t>
            </a:r>
            <a:r>
              <a:rPr lang="id-ID" sz="1000" b="0" dirty="0">
                <a:solidFill>
                  <a:srgbClr val="D4D4D4"/>
                </a:solidFill>
                <a:effectLst/>
                <a:latin typeface="Consolas" panose="020B0609020204030204" pitchFamily="49" charset="0"/>
              </a:rPr>
              <a:t> </a:t>
            </a:r>
            <a:r>
              <a:rPr lang="id-ID" sz="1000" b="0" dirty="0">
                <a:solidFill>
                  <a:srgbClr val="4EC9B0"/>
                </a:solidFill>
                <a:effectLst/>
                <a:latin typeface="Consolas" panose="020B0609020204030204" pitchFamily="49" charset="0"/>
              </a:rPr>
              <a:t>Scaffold</a:t>
            </a:r>
            <a:r>
              <a:rPr lang="id-ID" sz="1000" b="0" dirty="0">
                <a:solidFill>
                  <a:srgbClr val="D4D4D4"/>
                </a:solidFill>
                <a:effectLst/>
                <a:latin typeface="Consolas" panose="020B0609020204030204" pitchFamily="49" charset="0"/>
              </a:rPr>
              <a:t>(</a:t>
            </a:r>
          </a:p>
          <a:p>
            <a:r>
              <a:rPr lang="id-ID" sz="1000" b="0" dirty="0">
                <a:solidFill>
                  <a:srgbClr val="D4D4D4"/>
                </a:solidFill>
                <a:effectLst/>
                <a:latin typeface="Consolas" panose="020B0609020204030204" pitchFamily="49" charset="0"/>
              </a:rPr>
              <a:t>         appBar: </a:t>
            </a:r>
            <a:r>
              <a:rPr lang="id-ID" sz="1000" b="0" dirty="0">
                <a:solidFill>
                  <a:srgbClr val="4EC9B0"/>
                </a:solidFill>
                <a:effectLst/>
                <a:latin typeface="Consolas" panose="020B0609020204030204" pitchFamily="49" charset="0"/>
              </a:rPr>
              <a:t>AppBar</a:t>
            </a:r>
            <a:r>
              <a:rPr lang="id-ID" sz="1000" b="0" dirty="0">
                <a:solidFill>
                  <a:srgbClr val="D4D4D4"/>
                </a:solidFill>
                <a:effectLst/>
                <a:latin typeface="Consolas" panose="020B0609020204030204" pitchFamily="49" charset="0"/>
              </a:rPr>
              <a:t>(</a:t>
            </a:r>
          </a:p>
          <a:p>
            <a:r>
              <a:rPr lang="id-ID" sz="1000" b="0" dirty="0">
                <a:solidFill>
                  <a:srgbClr val="D4D4D4"/>
                </a:solidFill>
                <a:effectLst/>
                <a:latin typeface="Consolas" panose="020B0609020204030204" pitchFamily="49" charset="0"/>
              </a:rPr>
              <a:t>            title: </a:t>
            </a:r>
            <a:r>
              <a:rPr lang="id-ID" sz="1000" b="0" dirty="0">
                <a:solidFill>
                  <a:srgbClr val="4EC9B0"/>
                </a:solidFill>
                <a:effectLst/>
                <a:latin typeface="Consolas" panose="020B0609020204030204" pitchFamily="49" charset="0"/>
              </a:rPr>
              <a:t>Text</a:t>
            </a:r>
            <a:r>
              <a:rPr lang="id-ID" sz="1000" b="0" dirty="0">
                <a:solidFill>
                  <a:srgbClr val="D4D4D4"/>
                </a:solidFill>
                <a:effectLst/>
                <a:latin typeface="Consolas" panose="020B0609020204030204" pitchFamily="49" charset="0"/>
              </a:rPr>
              <a:t>(</a:t>
            </a:r>
            <a:r>
              <a:rPr lang="id-ID" sz="1000" b="0" dirty="0">
                <a:solidFill>
                  <a:srgbClr val="CE9178"/>
                </a:solidFill>
                <a:effectLst/>
                <a:latin typeface="Consolas" panose="020B0609020204030204" pitchFamily="49" charset="0"/>
              </a:rPr>
              <a:t>'Font Custom'</a:t>
            </a:r>
            <a:r>
              <a:rPr lang="id-ID" sz="1000" b="0" dirty="0">
                <a:solidFill>
                  <a:srgbClr val="D4D4D4"/>
                </a:solidFill>
                <a:effectLst/>
                <a:latin typeface="Consolas" panose="020B0609020204030204" pitchFamily="49" charset="0"/>
              </a:rPr>
              <a:t>)</a:t>
            </a:r>
          </a:p>
          <a:p>
            <a:r>
              <a:rPr lang="id-ID" sz="1000" b="0" dirty="0">
                <a:solidFill>
                  <a:srgbClr val="D4D4D4"/>
                </a:solidFill>
                <a:effectLst/>
                <a:latin typeface="Consolas" panose="020B0609020204030204" pitchFamily="49" charset="0"/>
              </a:rPr>
              <a:t>         ),</a:t>
            </a:r>
          </a:p>
          <a:p>
            <a:r>
              <a:rPr lang="id-ID" sz="1000" b="0" dirty="0">
                <a:solidFill>
                  <a:srgbClr val="D4D4D4"/>
                </a:solidFill>
                <a:effectLst/>
                <a:latin typeface="Consolas" panose="020B0609020204030204" pitchFamily="49" charset="0"/>
              </a:rPr>
              <a:t>         body: </a:t>
            </a:r>
            <a:r>
              <a:rPr lang="id-ID" sz="1000" b="0" dirty="0">
                <a:solidFill>
                  <a:srgbClr val="4EC9B0"/>
                </a:solidFill>
                <a:effectLst/>
                <a:latin typeface="Consolas" panose="020B0609020204030204" pitchFamily="49" charset="0"/>
              </a:rPr>
              <a:t>Center</a:t>
            </a:r>
            <a:r>
              <a:rPr lang="id-ID" sz="1000" b="0" dirty="0">
                <a:solidFill>
                  <a:srgbClr val="D4D4D4"/>
                </a:solidFill>
                <a:effectLst/>
                <a:latin typeface="Consolas" panose="020B0609020204030204" pitchFamily="49" charset="0"/>
              </a:rPr>
              <a:t>(</a:t>
            </a:r>
          </a:p>
          <a:p>
            <a:r>
              <a:rPr lang="id-ID" sz="1000" b="0" dirty="0">
                <a:solidFill>
                  <a:srgbClr val="D4D4D4"/>
                </a:solidFill>
                <a:effectLst/>
                <a:latin typeface="Consolas" panose="020B0609020204030204" pitchFamily="49" charset="0"/>
              </a:rPr>
              <a:t>            child: </a:t>
            </a:r>
            <a:r>
              <a:rPr lang="id-ID" sz="1000" b="0" dirty="0">
                <a:solidFill>
                  <a:srgbClr val="4EC9B0"/>
                </a:solidFill>
                <a:effectLst/>
                <a:latin typeface="Consolas" panose="020B0609020204030204" pitchFamily="49" charset="0"/>
              </a:rPr>
              <a:t>Text</a:t>
            </a:r>
            <a:r>
              <a:rPr lang="id-ID" sz="1000" b="0" dirty="0">
                <a:solidFill>
                  <a:srgbClr val="D4D4D4"/>
                </a:solidFill>
                <a:effectLst/>
                <a:latin typeface="Consolas" panose="020B0609020204030204" pitchFamily="49" charset="0"/>
              </a:rPr>
              <a:t>(</a:t>
            </a:r>
          </a:p>
          <a:p>
            <a:r>
              <a:rPr lang="id-ID" sz="1000" b="0" dirty="0">
                <a:solidFill>
                  <a:srgbClr val="D4D4D4"/>
                </a:solidFill>
                <a:effectLst/>
                <a:latin typeface="Consolas" panose="020B0609020204030204" pitchFamily="49" charset="0"/>
              </a:rPr>
              <a:t>               </a:t>
            </a:r>
            <a:r>
              <a:rPr lang="id-ID" sz="1000" b="0" dirty="0">
                <a:solidFill>
                  <a:srgbClr val="CE9178"/>
                </a:solidFill>
                <a:effectLst/>
                <a:latin typeface="Consolas" panose="020B0609020204030204" pitchFamily="49" charset="0"/>
              </a:rPr>
              <a:t>'Ini Font IndieFlower'</a:t>
            </a:r>
            <a:r>
              <a:rPr lang="id-ID" sz="1000" b="0" dirty="0">
                <a:solidFill>
                  <a:srgbClr val="D4D4D4"/>
                </a:solidFill>
                <a:effectLst/>
                <a:latin typeface="Consolas" panose="020B0609020204030204" pitchFamily="49" charset="0"/>
              </a:rPr>
              <a:t>,</a:t>
            </a:r>
          </a:p>
          <a:p>
            <a:r>
              <a:rPr lang="id-ID" sz="1000" b="0" dirty="0">
                <a:solidFill>
                  <a:srgbClr val="D4D4D4"/>
                </a:solidFill>
                <a:effectLst/>
                <a:latin typeface="Consolas" panose="020B0609020204030204" pitchFamily="49" charset="0"/>
              </a:rPr>
              <a:t>               textDirection: </a:t>
            </a:r>
            <a:r>
              <a:rPr lang="id-ID" sz="1000" b="0" dirty="0">
                <a:solidFill>
                  <a:srgbClr val="4EC9B0"/>
                </a:solidFill>
                <a:effectLst/>
                <a:latin typeface="Consolas" panose="020B0609020204030204" pitchFamily="49" charset="0"/>
              </a:rPr>
              <a:t>TextDirection</a:t>
            </a:r>
            <a:r>
              <a:rPr lang="id-ID" sz="1000" b="0" dirty="0">
                <a:solidFill>
                  <a:srgbClr val="D4D4D4"/>
                </a:solidFill>
                <a:effectLst/>
                <a:latin typeface="Consolas" panose="020B0609020204030204" pitchFamily="49" charset="0"/>
              </a:rPr>
              <a:t>.ltr,</a:t>
            </a:r>
          </a:p>
          <a:p>
            <a:r>
              <a:rPr lang="id-ID" sz="1000" b="0" dirty="0">
                <a:solidFill>
                  <a:srgbClr val="D4D4D4"/>
                </a:solidFill>
                <a:effectLst/>
                <a:latin typeface="Consolas" panose="020B0609020204030204" pitchFamily="49" charset="0"/>
              </a:rPr>
              <a:t>               style: </a:t>
            </a:r>
            <a:r>
              <a:rPr lang="id-ID" sz="1000" b="0" dirty="0">
                <a:solidFill>
                  <a:srgbClr val="4EC9B0"/>
                </a:solidFill>
                <a:effectLst/>
                <a:latin typeface="Consolas" panose="020B0609020204030204" pitchFamily="49" charset="0"/>
              </a:rPr>
              <a:t>TextStyle</a:t>
            </a:r>
            <a:r>
              <a:rPr lang="id-ID" sz="1000" b="0" dirty="0">
                <a:solidFill>
                  <a:srgbClr val="D4D4D4"/>
                </a:solidFill>
                <a:effectLst/>
                <a:latin typeface="Consolas" panose="020B0609020204030204" pitchFamily="49" charset="0"/>
              </a:rPr>
              <a:t>(</a:t>
            </a:r>
          </a:p>
          <a:p>
            <a:r>
              <a:rPr lang="id-ID" sz="1000" b="0" dirty="0">
                <a:solidFill>
                  <a:srgbClr val="D4D4D4"/>
                </a:solidFill>
                <a:effectLst/>
                <a:latin typeface="Consolas" panose="020B0609020204030204" pitchFamily="49" charset="0"/>
              </a:rPr>
              <a:t>                  fontSize: </a:t>
            </a:r>
            <a:r>
              <a:rPr lang="id-ID" sz="1000" b="0" dirty="0">
                <a:solidFill>
                  <a:srgbClr val="B5CEA8"/>
                </a:solidFill>
                <a:effectLst/>
                <a:latin typeface="Consolas" panose="020B0609020204030204" pitchFamily="49" charset="0"/>
              </a:rPr>
              <a:t>30.0</a:t>
            </a:r>
            <a:r>
              <a:rPr lang="id-ID" sz="1000" b="0" dirty="0">
                <a:solidFill>
                  <a:srgbClr val="D4D4D4"/>
                </a:solidFill>
                <a:effectLst/>
                <a:latin typeface="Consolas" panose="020B0609020204030204" pitchFamily="49" charset="0"/>
              </a:rPr>
              <a:t>,</a:t>
            </a:r>
          </a:p>
          <a:p>
            <a:r>
              <a:rPr lang="id-ID" sz="1000" b="0" dirty="0">
                <a:solidFill>
                  <a:srgbClr val="D4D4D4"/>
                </a:solidFill>
                <a:effectLst/>
                <a:latin typeface="Consolas" panose="020B0609020204030204" pitchFamily="49" charset="0"/>
              </a:rPr>
              <a:t>                  color: </a:t>
            </a:r>
            <a:r>
              <a:rPr lang="id-ID" sz="1000" b="0" dirty="0">
                <a:solidFill>
                  <a:srgbClr val="4EC9B0"/>
                </a:solidFill>
                <a:effectLst/>
                <a:latin typeface="Consolas" panose="020B0609020204030204" pitchFamily="49" charset="0"/>
              </a:rPr>
              <a:t>Colors</a:t>
            </a:r>
            <a:r>
              <a:rPr lang="id-ID" sz="1000" b="0" dirty="0">
                <a:solidFill>
                  <a:srgbClr val="D4D4D4"/>
                </a:solidFill>
                <a:effectLst/>
                <a:latin typeface="Consolas" panose="020B0609020204030204" pitchFamily="49" charset="0"/>
              </a:rPr>
              <a:t>.red,</a:t>
            </a:r>
          </a:p>
          <a:p>
            <a:r>
              <a:rPr lang="id-ID" sz="1000" b="0" dirty="0">
                <a:solidFill>
                  <a:srgbClr val="D4D4D4"/>
                </a:solidFill>
                <a:effectLst/>
                <a:latin typeface="Consolas" panose="020B0609020204030204" pitchFamily="49" charset="0"/>
              </a:rPr>
              <a:t>                  decoration: </a:t>
            </a:r>
            <a:r>
              <a:rPr lang="id-ID" sz="1000" b="0" dirty="0">
                <a:solidFill>
                  <a:srgbClr val="4EC9B0"/>
                </a:solidFill>
                <a:effectLst/>
                <a:latin typeface="Consolas" panose="020B0609020204030204" pitchFamily="49" charset="0"/>
              </a:rPr>
              <a:t>TextDecoration</a:t>
            </a:r>
            <a:r>
              <a:rPr lang="id-ID" sz="1000" b="0" dirty="0">
                <a:solidFill>
                  <a:srgbClr val="D4D4D4"/>
                </a:solidFill>
                <a:effectLst/>
                <a:latin typeface="Consolas" panose="020B0609020204030204" pitchFamily="49" charset="0"/>
              </a:rPr>
              <a:t>.none,</a:t>
            </a:r>
          </a:p>
          <a:p>
            <a:r>
              <a:rPr lang="id-ID" sz="1000" b="0" dirty="0">
                <a:solidFill>
                  <a:srgbClr val="D4D4D4"/>
                </a:solidFill>
                <a:effectLst/>
                <a:latin typeface="Consolas" panose="020B0609020204030204" pitchFamily="49" charset="0"/>
              </a:rPr>
              <a:t>                  fontFamily: </a:t>
            </a:r>
            <a:r>
              <a:rPr lang="id-ID" sz="1000" b="0" dirty="0">
                <a:solidFill>
                  <a:srgbClr val="CE9178"/>
                </a:solidFill>
                <a:effectLst/>
                <a:latin typeface="Consolas" panose="020B0609020204030204" pitchFamily="49" charset="0"/>
              </a:rPr>
              <a:t>'IndieFlower'</a:t>
            </a:r>
            <a:r>
              <a:rPr lang="id-ID" sz="1000" b="0" dirty="0">
                <a:solidFill>
                  <a:srgbClr val="D4D4D4"/>
                </a:solidFill>
                <a:effectLst/>
                <a:latin typeface="Consolas" panose="020B0609020204030204" pitchFamily="49" charset="0"/>
              </a:rPr>
              <a:t>,</a:t>
            </a:r>
          </a:p>
          <a:p>
            <a:r>
              <a:rPr lang="id-ID" sz="1000" b="0" dirty="0">
                <a:solidFill>
                  <a:srgbClr val="D4D4D4"/>
                </a:solidFill>
                <a:effectLst/>
                <a:latin typeface="Consolas" panose="020B0609020204030204" pitchFamily="49" charset="0"/>
              </a:rPr>
              <a:t>                  fontWeight: </a:t>
            </a:r>
            <a:r>
              <a:rPr lang="id-ID" sz="1000" b="0" dirty="0">
                <a:solidFill>
                  <a:srgbClr val="4EC9B0"/>
                </a:solidFill>
                <a:effectLst/>
                <a:latin typeface="Consolas" panose="020B0609020204030204" pitchFamily="49" charset="0"/>
              </a:rPr>
              <a:t>FontWeight</a:t>
            </a:r>
            <a:r>
              <a:rPr lang="id-ID" sz="1000" b="0" dirty="0">
                <a:solidFill>
                  <a:srgbClr val="D4D4D4"/>
                </a:solidFill>
                <a:effectLst/>
                <a:latin typeface="Consolas" panose="020B0609020204030204" pitchFamily="49" charset="0"/>
              </a:rPr>
              <a:t>.w400,</a:t>
            </a:r>
          </a:p>
          <a:p>
            <a:r>
              <a:rPr lang="id-ID" sz="1000" b="0" dirty="0">
                <a:solidFill>
                  <a:srgbClr val="D4D4D4"/>
                </a:solidFill>
                <a:effectLst/>
                <a:latin typeface="Consolas" panose="020B0609020204030204" pitchFamily="49" charset="0"/>
              </a:rPr>
              <a:t>               )</a:t>
            </a:r>
          </a:p>
          <a:p>
            <a:r>
              <a:rPr lang="id-ID" sz="1000" b="0" dirty="0">
                <a:solidFill>
                  <a:srgbClr val="D4D4D4"/>
                </a:solidFill>
                <a:effectLst/>
                <a:latin typeface="Consolas" panose="020B0609020204030204" pitchFamily="49" charset="0"/>
              </a:rPr>
              <a:t>            )</a:t>
            </a:r>
          </a:p>
          <a:p>
            <a:r>
              <a:rPr lang="id-ID" sz="1000" b="0" dirty="0">
                <a:solidFill>
                  <a:srgbClr val="D4D4D4"/>
                </a:solidFill>
                <a:effectLst/>
                <a:latin typeface="Consolas" panose="020B0609020204030204" pitchFamily="49" charset="0"/>
              </a:rPr>
              <a:t>         )</a:t>
            </a:r>
          </a:p>
          <a:p>
            <a:r>
              <a:rPr lang="id-ID" sz="1000" b="0" dirty="0">
                <a:solidFill>
                  <a:srgbClr val="D4D4D4"/>
                </a:solidFill>
                <a:effectLst/>
                <a:latin typeface="Consolas" panose="020B0609020204030204" pitchFamily="49" charset="0"/>
              </a:rPr>
              <a:t>      );</a:t>
            </a:r>
          </a:p>
          <a:p>
            <a:r>
              <a:rPr lang="id-ID" sz="1000" b="0" dirty="0">
                <a:solidFill>
                  <a:srgbClr val="D4D4D4"/>
                </a:solidFill>
                <a:effectLst/>
                <a:latin typeface="Consolas" panose="020B0609020204030204" pitchFamily="49" charset="0"/>
              </a:rPr>
              <a:t>   }</a:t>
            </a:r>
          </a:p>
          <a:p>
            <a:r>
              <a:rPr lang="id-ID" sz="1000" b="0" dirty="0">
                <a:solidFill>
                  <a:srgbClr val="D4D4D4"/>
                </a:solidFill>
                <a:effectLst/>
                <a:latin typeface="Consolas" panose="020B0609020204030204" pitchFamily="49" charset="0"/>
              </a:rPr>
              <a:t>}</a:t>
            </a:r>
          </a:p>
        </p:txBody>
      </p:sp>
      <p:pic>
        <p:nvPicPr>
          <p:cNvPr id="14" name="Picture 13">
            <a:extLst>
              <a:ext uri="{FF2B5EF4-FFF2-40B4-BE49-F238E27FC236}">
                <a16:creationId xmlns:a16="http://schemas.microsoft.com/office/drawing/2014/main" id="{5C7F0C10-91CF-46E9-91D7-F8304B0B7DFC}"/>
              </a:ext>
            </a:extLst>
          </p:cNvPr>
          <p:cNvPicPr>
            <a:picLocks noChangeAspect="1"/>
          </p:cNvPicPr>
          <p:nvPr/>
        </p:nvPicPr>
        <p:blipFill>
          <a:blip r:embed="rId2"/>
          <a:stretch>
            <a:fillRect/>
          </a:stretch>
        </p:blipFill>
        <p:spPr>
          <a:xfrm>
            <a:off x="9949357" y="1828800"/>
            <a:ext cx="1963385" cy="2041725"/>
          </a:xfrm>
          <a:prstGeom prst="rect">
            <a:avLst/>
          </a:prstGeom>
        </p:spPr>
      </p:pic>
      <p:sp>
        <p:nvSpPr>
          <p:cNvPr id="16" name="Title 1">
            <a:extLst>
              <a:ext uri="{FF2B5EF4-FFF2-40B4-BE49-F238E27FC236}">
                <a16:creationId xmlns:a16="http://schemas.microsoft.com/office/drawing/2014/main" id="{3C5BFC68-74BE-463F-A04C-EA340AC00D26}"/>
              </a:ext>
            </a:extLst>
          </p:cNvPr>
          <p:cNvSpPr txBox="1">
            <a:spLocks/>
          </p:cNvSpPr>
          <p:nvPr/>
        </p:nvSpPr>
        <p:spPr>
          <a:xfrm>
            <a:off x="1219200" y="609600"/>
            <a:ext cx="4038600" cy="541911"/>
          </a:xfrm>
          <a:prstGeom prst="rect">
            <a:avLst/>
          </a:prstGeom>
        </p:spPr>
        <p:txBody>
          <a:bodyPr vert="horz" lIns="91440" tIns="45720" rIns="91440" bIns="45720" rtlCol="0" anchor="ctr">
            <a:normAutofit/>
          </a:bodyPr>
          <a:lstStyle>
            <a:defPPr>
              <a:defRPr lang="en-GB"/>
            </a:defPPr>
            <a:lvl1pPr defTabSz="914400" eaLnBrk="1" latinLnBrk="0" hangingPunct="1">
              <a:buNone/>
              <a:defRPr spc="-100" baseline="0">
                <a:solidFill>
                  <a:schemeClr val="tx2">
                    <a:lumMod val="75000"/>
                    <a:lumOff val="25000"/>
                  </a:schemeClr>
                </a:solidFill>
                <a:latin typeface="+mj-lt"/>
                <a:ea typeface="+mj-ea"/>
                <a:cs typeface="+mj-cs"/>
              </a:defRPr>
            </a:lvl1pPr>
            <a:lvl2pPr algn="ctr" rtl="0" eaLnBrk="0" fontAlgn="base" hangingPunct="0">
              <a:spcBef>
                <a:spcPct val="0"/>
              </a:spcBef>
              <a:spcAft>
                <a:spcPct val="0"/>
              </a:spcAft>
              <a:defRPr sz="4400">
                <a:solidFill>
                  <a:schemeClr val="tx2"/>
                </a:solidFill>
                <a:latin typeface="Arial Black" pitchFamily="34" charset="0"/>
              </a:defRPr>
            </a:lvl2pPr>
            <a:lvl3pPr algn="ctr" rtl="0" eaLnBrk="0" fontAlgn="base" hangingPunct="0">
              <a:spcBef>
                <a:spcPct val="0"/>
              </a:spcBef>
              <a:spcAft>
                <a:spcPct val="0"/>
              </a:spcAft>
              <a:defRPr sz="4400">
                <a:solidFill>
                  <a:schemeClr val="tx2"/>
                </a:solidFill>
                <a:latin typeface="Arial Black" pitchFamily="34" charset="0"/>
              </a:defRPr>
            </a:lvl3pPr>
            <a:lvl4pPr algn="ctr" rtl="0" eaLnBrk="0" fontAlgn="base" hangingPunct="0">
              <a:spcBef>
                <a:spcPct val="0"/>
              </a:spcBef>
              <a:spcAft>
                <a:spcPct val="0"/>
              </a:spcAft>
              <a:defRPr sz="4400">
                <a:solidFill>
                  <a:schemeClr val="tx2"/>
                </a:solidFill>
                <a:latin typeface="Arial Black" pitchFamily="34" charset="0"/>
              </a:defRPr>
            </a:lvl4pPr>
            <a:lvl5pPr algn="ctr" rtl="0" eaLnBrk="0" fontAlgn="base" hangingPunct="0">
              <a:spcBef>
                <a:spcPct val="0"/>
              </a:spcBef>
              <a:spcAft>
                <a:spcPct val="0"/>
              </a:spcAft>
              <a:defRPr sz="4400">
                <a:solidFill>
                  <a:schemeClr val="tx2"/>
                </a:solidFill>
                <a:latin typeface="Arial Black" pitchFamily="34" charset="0"/>
              </a:defRPr>
            </a:lvl5pPr>
            <a:lvl6pPr marL="457200" algn="ctr" rtl="0" fontAlgn="base">
              <a:spcBef>
                <a:spcPct val="0"/>
              </a:spcBef>
              <a:spcAft>
                <a:spcPct val="0"/>
              </a:spcAft>
              <a:defRPr sz="4400">
                <a:solidFill>
                  <a:schemeClr val="tx2"/>
                </a:solidFill>
                <a:latin typeface="Arial Black" pitchFamily="34" charset="0"/>
              </a:defRPr>
            </a:lvl6pPr>
            <a:lvl7pPr marL="914400" algn="ctr" rtl="0" fontAlgn="base">
              <a:spcBef>
                <a:spcPct val="0"/>
              </a:spcBef>
              <a:spcAft>
                <a:spcPct val="0"/>
              </a:spcAft>
              <a:defRPr sz="4400">
                <a:solidFill>
                  <a:schemeClr val="tx2"/>
                </a:solidFill>
                <a:latin typeface="Arial Black" pitchFamily="34" charset="0"/>
              </a:defRPr>
            </a:lvl7pPr>
            <a:lvl8pPr marL="1371600" algn="ctr" rtl="0" fontAlgn="base">
              <a:spcBef>
                <a:spcPct val="0"/>
              </a:spcBef>
              <a:spcAft>
                <a:spcPct val="0"/>
              </a:spcAft>
              <a:defRPr sz="4400">
                <a:solidFill>
                  <a:schemeClr val="tx2"/>
                </a:solidFill>
                <a:latin typeface="Arial Black" pitchFamily="34" charset="0"/>
              </a:defRPr>
            </a:lvl8pPr>
            <a:lvl9pPr marL="1828800" algn="ctr" rtl="0" fontAlgn="base">
              <a:spcBef>
                <a:spcPct val="0"/>
              </a:spcBef>
              <a:spcAft>
                <a:spcPct val="0"/>
              </a:spcAft>
              <a:defRPr sz="4400">
                <a:solidFill>
                  <a:schemeClr val="tx2"/>
                </a:solidFill>
                <a:latin typeface="Arial Black" pitchFamily="34" charset="0"/>
              </a:defRPr>
            </a:lvl9pPr>
          </a:lstStyle>
          <a:p>
            <a:r>
              <a:rPr lang="id-ID" altLang="en-US" sz="2000" dirty="0"/>
              <a:t>Custom Font</a:t>
            </a:r>
          </a:p>
        </p:txBody>
      </p:sp>
      <p:sp>
        <p:nvSpPr>
          <p:cNvPr id="17" name="TextBox 16">
            <a:extLst>
              <a:ext uri="{FF2B5EF4-FFF2-40B4-BE49-F238E27FC236}">
                <a16:creationId xmlns:a16="http://schemas.microsoft.com/office/drawing/2014/main" id="{B49E06F3-8B83-423C-809D-3C0ECB17D73D}"/>
              </a:ext>
            </a:extLst>
          </p:cNvPr>
          <p:cNvSpPr txBox="1"/>
          <p:nvPr/>
        </p:nvSpPr>
        <p:spPr>
          <a:xfrm>
            <a:off x="870961" y="1565970"/>
            <a:ext cx="4354077" cy="3539430"/>
          </a:xfrm>
          <a:prstGeom prst="rect">
            <a:avLst/>
          </a:prstGeom>
          <a:noFill/>
        </p:spPr>
        <p:txBody>
          <a:bodyPr wrap="none" rtlCol="0">
            <a:spAutoFit/>
          </a:bodyPr>
          <a:lstStyle/>
          <a:p>
            <a:pPr marL="342900" indent="-342900">
              <a:buAutoNum type="arabicPeriod"/>
            </a:pPr>
            <a:r>
              <a:rPr lang="id-ID" sz="1600" dirty="0">
                <a:latin typeface="+mn-lt"/>
              </a:rPr>
              <a:t>Download font di </a:t>
            </a:r>
            <a:r>
              <a:rPr lang="id-ID" sz="1600" dirty="0">
                <a:latin typeface="+mn-lt"/>
                <a:hlinkClick r:id="rId3"/>
              </a:rPr>
              <a:t>https://fonts.google.com/</a:t>
            </a:r>
            <a:endParaRPr lang="id-ID" sz="1600" dirty="0">
              <a:latin typeface="+mn-lt"/>
            </a:endParaRPr>
          </a:p>
          <a:p>
            <a:pPr marL="342900" indent="-342900">
              <a:buFontTx/>
              <a:buAutoNum type="arabicPeriod"/>
            </a:pPr>
            <a:r>
              <a:rPr lang="id-ID" sz="1600" dirty="0">
                <a:latin typeface="+mn-lt"/>
              </a:rPr>
              <a:t>Extract, letakkan font (.ttf) di folder </a:t>
            </a:r>
            <a:r>
              <a:rPr lang="id-ID" sz="1600">
                <a:solidFill>
                  <a:srgbClr val="FF0000"/>
                </a:solidFill>
                <a:latin typeface="+mn-lt"/>
              </a:rPr>
              <a:t>/fonts</a:t>
            </a:r>
            <a:br>
              <a:rPr lang="id-ID" sz="1600" dirty="0">
                <a:latin typeface="+mn-lt"/>
              </a:rPr>
            </a:br>
            <a:r>
              <a:rPr lang="id-ID" sz="1600" dirty="0">
                <a:latin typeface="+mn-lt"/>
              </a:rPr>
              <a:t>misal: </a:t>
            </a:r>
            <a:r>
              <a:rPr lang="id-ID" sz="1600" dirty="0">
                <a:solidFill>
                  <a:srgbClr val="FF0000"/>
                </a:solidFill>
                <a:latin typeface="Consolas" panose="020B0609020204030204" pitchFamily="49" charset="0"/>
              </a:rPr>
              <a:t>IndieFlower-Regular.ttf</a:t>
            </a:r>
            <a:endParaRPr lang="id-ID" sz="1600" dirty="0">
              <a:latin typeface="+mn-lt"/>
            </a:endParaRPr>
          </a:p>
          <a:p>
            <a:pPr marL="342900" indent="-342900">
              <a:buAutoNum type="arabicPeriod"/>
            </a:pPr>
            <a:r>
              <a:rPr lang="id-ID" sz="1600" dirty="0">
                <a:latin typeface="+mn-lt"/>
              </a:rPr>
              <a:t>Edit file </a:t>
            </a:r>
            <a:r>
              <a:rPr lang="id-ID" sz="1600" dirty="0">
                <a:latin typeface="Consolas" panose="020B0609020204030204" pitchFamily="49" charset="0"/>
              </a:rPr>
              <a:t>pubspec.yaml</a:t>
            </a:r>
            <a:br>
              <a:rPr lang="id-ID" sz="1600" dirty="0">
                <a:latin typeface="+mn-lt"/>
              </a:rPr>
            </a:br>
            <a:br>
              <a:rPr lang="id-ID" sz="1600" dirty="0">
                <a:latin typeface="+mn-lt"/>
              </a:rPr>
            </a:br>
            <a:br>
              <a:rPr lang="id-ID" sz="1600" dirty="0">
                <a:latin typeface="+mn-lt"/>
              </a:rPr>
            </a:br>
            <a:br>
              <a:rPr lang="id-ID" sz="1600" dirty="0">
                <a:latin typeface="+mn-lt"/>
              </a:rPr>
            </a:br>
            <a:br>
              <a:rPr lang="id-ID" sz="1600" dirty="0">
                <a:latin typeface="+mn-lt"/>
              </a:rPr>
            </a:br>
            <a:br>
              <a:rPr lang="id-ID" sz="1600" dirty="0">
                <a:latin typeface="+mn-lt"/>
              </a:rPr>
            </a:br>
            <a:endParaRPr lang="id-ID" sz="1600" dirty="0">
              <a:latin typeface="+mn-lt"/>
            </a:endParaRPr>
          </a:p>
          <a:p>
            <a:pPr marL="342900" indent="-342900">
              <a:buAutoNum type="arabicPeriod"/>
            </a:pPr>
            <a:r>
              <a:rPr lang="id-ID" sz="1600" dirty="0">
                <a:latin typeface="+mn-lt"/>
              </a:rPr>
              <a:t>Jalankan: </a:t>
            </a:r>
            <a:r>
              <a:rPr lang="id-ID" sz="1600" dirty="0">
                <a:solidFill>
                  <a:srgbClr val="FF0000"/>
                </a:solidFill>
                <a:latin typeface="Consolas" panose="020B0609020204030204" pitchFamily="49" charset="0"/>
              </a:rPr>
              <a:t>flutter pub get</a:t>
            </a:r>
          </a:p>
          <a:p>
            <a:br>
              <a:rPr lang="id-ID" sz="1600" dirty="0">
                <a:latin typeface="+mn-lt"/>
              </a:rPr>
            </a:br>
            <a:endParaRPr lang="id-ID" sz="1600" dirty="0">
              <a:latin typeface="+mn-lt"/>
            </a:endParaRPr>
          </a:p>
          <a:p>
            <a:pPr marL="342900" indent="-342900">
              <a:buAutoNum type="arabicPeriod"/>
            </a:pPr>
            <a:endParaRPr lang="id-ID" sz="1600" dirty="0">
              <a:latin typeface="+mn-lt"/>
            </a:endParaRPr>
          </a:p>
        </p:txBody>
      </p:sp>
      <p:sp>
        <p:nvSpPr>
          <p:cNvPr id="19" name="Rectangle 18">
            <a:extLst>
              <a:ext uri="{FF2B5EF4-FFF2-40B4-BE49-F238E27FC236}">
                <a16:creationId xmlns:a16="http://schemas.microsoft.com/office/drawing/2014/main" id="{CD8EABFB-DB3D-4BA4-9051-C844D0311588}"/>
              </a:ext>
            </a:extLst>
          </p:cNvPr>
          <p:cNvSpPr/>
          <p:nvPr/>
        </p:nvSpPr>
        <p:spPr bwMode="auto">
          <a:xfrm>
            <a:off x="6705600" y="4391892"/>
            <a:ext cx="2895600" cy="1066800"/>
          </a:xfrm>
          <a:prstGeom prst="rect">
            <a:avLst/>
          </a:prstGeom>
          <a:noFill/>
          <a:ln w="9525" cap="flat" cmpd="sng" algn="ctr">
            <a:solidFill>
              <a:srgbClr val="FF000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id-ID" sz="2800" b="0" i="0" u="none" strike="noStrike" cap="none" normalizeH="0" baseline="0">
              <a:ln>
                <a:noFill/>
              </a:ln>
              <a:solidFill>
                <a:schemeClr val="tx1"/>
              </a:solidFill>
              <a:effectLst/>
              <a:latin typeface="Times New Roman" pitchFamily="18" charset="0"/>
            </a:endParaRPr>
          </a:p>
        </p:txBody>
      </p:sp>
    </p:spTree>
    <p:extLst>
      <p:ext uri="{BB962C8B-B14F-4D97-AF65-F5344CB8AC3E}">
        <p14:creationId xmlns:p14="http://schemas.microsoft.com/office/powerpoint/2010/main" val="31682959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20FB5B5-63D7-4828-8578-633F75047F77}"/>
              </a:ext>
            </a:extLst>
          </p:cNvPr>
          <p:cNvSpPr txBox="1"/>
          <p:nvPr/>
        </p:nvSpPr>
        <p:spPr>
          <a:xfrm>
            <a:off x="1676400" y="1524000"/>
            <a:ext cx="6400800" cy="1015663"/>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r>
              <a:rPr lang="id-ID" sz="1200" dirty="0">
                <a:latin typeface="Consolas" panose="020B0609020204030204" pitchFamily="49" charset="0"/>
              </a:rPr>
              <a:t>PS D:\ngajar\Pemrograman Mobile\project&gt; </a:t>
            </a:r>
            <a:r>
              <a:rPr lang="id-ID" sz="1200" dirty="0">
                <a:solidFill>
                  <a:srgbClr val="FF0000"/>
                </a:solidFill>
                <a:latin typeface="Consolas" panose="020B0609020204030204" pitchFamily="49" charset="0"/>
              </a:rPr>
              <a:t>flutter --version</a:t>
            </a:r>
          </a:p>
          <a:p>
            <a:r>
              <a:rPr lang="id-ID" sz="1200" dirty="0">
                <a:latin typeface="Consolas" panose="020B0609020204030204" pitchFamily="49" charset="0"/>
              </a:rPr>
              <a:t>Flutter 1.20.4 • channel stable • https://github.com/flutter/flutter.git</a:t>
            </a:r>
          </a:p>
          <a:p>
            <a:r>
              <a:rPr lang="id-ID" sz="1200" dirty="0">
                <a:latin typeface="Consolas" panose="020B0609020204030204" pitchFamily="49" charset="0"/>
              </a:rPr>
              <a:t>Framework • revision fba99f6cf9 (4 weeks ago) • 2020-09-14 15:32:52 -0700</a:t>
            </a:r>
          </a:p>
          <a:p>
            <a:r>
              <a:rPr lang="id-ID" sz="1200" dirty="0">
                <a:latin typeface="Consolas" panose="020B0609020204030204" pitchFamily="49" charset="0"/>
              </a:rPr>
              <a:t>Engine • revision d1bc06f032</a:t>
            </a:r>
          </a:p>
          <a:p>
            <a:r>
              <a:rPr lang="id-ID" sz="1200" dirty="0">
                <a:latin typeface="Consolas" panose="020B0609020204030204" pitchFamily="49" charset="0"/>
              </a:rPr>
              <a:t>Tools • Dart 2.9.2</a:t>
            </a:r>
          </a:p>
        </p:txBody>
      </p:sp>
      <p:sp>
        <p:nvSpPr>
          <p:cNvPr id="7" name="TextBox 6">
            <a:extLst>
              <a:ext uri="{FF2B5EF4-FFF2-40B4-BE49-F238E27FC236}">
                <a16:creationId xmlns:a16="http://schemas.microsoft.com/office/drawing/2014/main" id="{9C6D9AE3-D17F-4DD2-AD4F-A37056D27B08}"/>
              </a:ext>
            </a:extLst>
          </p:cNvPr>
          <p:cNvSpPr txBox="1"/>
          <p:nvPr/>
        </p:nvSpPr>
        <p:spPr>
          <a:xfrm>
            <a:off x="1676400" y="5694708"/>
            <a:ext cx="6096000" cy="461665"/>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defPPr>
              <a:defRPr lang="en-GB"/>
            </a:defPPr>
            <a:lvl1pPr>
              <a:defRPr sz="1200">
                <a:solidFill>
                  <a:schemeClr val="dk1"/>
                </a:solidFill>
                <a:latin typeface="Consolas" panose="020B0609020204030204" pitchFamily="49" charset="0"/>
              </a:defRPr>
            </a:lvl1pPr>
            <a:lvl2pPr>
              <a:defRPr>
                <a:solidFill>
                  <a:schemeClr val="dk1"/>
                </a:solidFill>
                <a:latin typeface="+mn-lt"/>
              </a:defRPr>
            </a:lvl2pPr>
            <a:lvl3pPr>
              <a:defRPr>
                <a:solidFill>
                  <a:schemeClr val="dk1"/>
                </a:solidFill>
                <a:latin typeface="+mn-lt"/>
              </a:defRPr>
            </a:lvl3pPr>
            <a:lvl4pPr>
              <a:defRPr>
                <a:solidFill>
                  <a:schemeClr val="dk1"/>
                </a:solidFill>
                <a:latin typeface="+mn-lt"/>
              </a:defRPr>
            </a:lvl4pPr>
            <a:lvl5pPr>
              <a:defRPr>
                <a:solidFill>
                  <a:schemeClr val="dk1"/>
                </a:solidFill>
                <a:latin typeface="+mn-lt"/>
              </a:defRPr>
            </a:lvl5pPr>
            <a:lvl6pPr>
              <a:defRPr>
                <a:solidFill>
                  <a:schemeClr val="dk1"/>
                </a:solidFill>
                <a:latin typeface="+mn-lt"/>
              </a:defRPr>
            </a:lvl6pPr>
            <a:lvl7pPr>
              <a:defRPr>
                <a:solidFill>
                  <a:schemeClr val="dk1"/>
                </a:solidFill>
                <a:latin typeface="+mn-lt"/>
              </a:defRPr>
            </a:lvl7pPr>
            <a:lvl8pPr>
              <a:defRPr>
                <a:solidFill>
                  <a:schemeClr val="dk1"/>
                </a:solidFill>
                <a:latin typeface="+mn-lt"/>
              </a:defRPr>
            </a:lvl8pPr>
            <a:lvl9pPr>
              <a:defRPr>
                <a:solidFill>
                  <a:schemeClr val="dk1"/>
                </a:solidFill>
                <a:latin typeface="+mn-lt"/>
              </a:defRPr>
            </a:lvl9pPr>
          </a:lstStyle>
          <a:p>
            <a:r>
              <a:rPr lang="id-ID" dirty="0"/>
              <a:t>PS D:\ngajar\Pemrograman Mobile\project\halo1&gt; </a:t>
            </a:r>
            <a:r>
              <a:rPr lang="id-ID" dirty="0">
                <a:solidFill>
                  <a:srgbClr val="FF0000"/>
                </a:solidFill>
              </a:rPr>
              <a:t>flutter run</a:t>
            </a:r>
          </a:p>
          <a:p>
            <a:r>
              <a:rPr lang="id-ID" dirty="0"/>
              <a:t>No supported devices connected.</a:t>
            </a:r>
          </a:p>
        </p:txBody>
      </p:sp>
      <p:sp>
        <p:nvSpPr>
          <p:cNvPr id="2" name="Title 1">
            <a:extLst>
              <a:ext uri="{FF2B5EF4-FFF2-40B4-BE49-F238E27FC236}">
                <a16:creationId xmlns:a16="http://schemas.microsoft.com/office/drawing/2014/main" id="{8478688D-8B6B-4844-9B0B-B2D19321A5DC}"/>
              </a:ext>
            </a:extLst>
          </p:cNvPr>
          <p:cNvSpPr txBox="1">
            <a:spLocks/>
          </p:cNvSpPr>
          <p:nvPr/>
        </p:nvSpPr>
        <p:spPr>
          <a:xfrm>
            <a:off x="1075604" y="701627"/>
            <a:ext cx="7024687" cy="584775"/>
          </a:xfrm>
          <a:prstGeom prst="rect">
            <a:avLst/>
          </a:prstGeom>
        </p:spPr>
        <p:txBody>
          <a:bodyPr vert="horz" lIns="91440" tIns="45720" rIns="91440" bIns="45720" rtlCol="0" anchor="ctr">
            <a:normAutofit/>
          </a:bodyPr>
          <a:lstStyle>
            <a:defPPr>
              <a:defRPr lang="en-GB"/>
            </a:defPPr>
            <a:lvl1pPr defTabSz="914400" eaLnBrk="1" latinLnBrk="0" hangingPunct="1">
              <a:buNone/>
              <a:defRPr spc="-100" baseline="0">
                <a:solidFill>
                  <a:schemeClr val="tx2">
                    <a:lumMod val="75000"/>
                    <a:lumOff val="25000"/>
                  </a:schemeClr>
                </a:solidFill>
                <a:latin typeface="+mj-lt"/>
                <a:ea typeface="+mj-ea"/>
                <a:cs typeface="+mj-cs"/>
              </a:defRPr>
            </a:lvl1pPr>
            <a:lvl2pPr algn="ctr" rtl="0" eaLnBrk="0" fontAlgn="base" hangingPunct="0">
              <a:spcBef>
                <a:spcPct val="0"/>
              </a:spcBef>
              <a:spcAft>
                <a:spcPct val="0"/>
              </a:spcAft>
              <a:defRPr sz="4400">
                <a:solidFill>
                  <a:schemeClr val="tx2"/>
                </a:solidFill>
                <a:latin typeface="Arial Black" pitchFamily="34" charset="0"/>
              </a:defRPr>
            </a:lvl2pPr>
            <a:lvl3pPr algn="ctr" rtl="0" eaLnBrk="0" fontAlgn="base" hangingPunct="0">
              <a:spcBef>
                <a:spcPct val="0"/>
              </a:spcBef>
              <a:spcAft>
                <a:spcPct val="0"/>
              </a:spcAft>
              <a:defRPr sz="4400">
                <a:solidFill>
                  <a:schemeClr val="tx2"/>
                </a:solidFill>
                <a:latin typeface="Arial Black" pitchFamily="34" charset="0"/>
              </a:defRPr>
            </a:lvl3pPr>
            <a:lvl4pPr algn="ctr" rtl="0" eaLnBrk="0" fontAlgn="base" hangingPunct="0">
              <a:spcBef>
                <a:spcPct val="0"/>
              </a:spcBef>
              <a:spcAft>
                <a:spcPct val="0"/>
              </a:spcAft>
              <a:defRPr sz="4400">
                <a:solidFill>
                  <a:schemeClr val="tx2"/>
                </a:solidFill>
                <a:latin typeface="Arial Black" pitchFamily="34" charset="0"/>
              </a:defRPr>
            </a:lvl4pPr>
            <a:lvl5pPr algn="ctr" rtl="0" eaLnBrk="0" fontAlgn="base" hangingPunct="0">
              <a:spcBef>
                <a:spcPct val="0"/>
              </a:spcBef>
              <a:spcAft>
                <a:spcPct val="0"/>
              </a:spcAft>
              <a:defRPr sz="4400">
                <a:solidFill>
                  <a:schemeClr val="tx2"/>
                </a:solidFill>
                <a:latin typeface="Arial Black" pitchFamily="34" charset="0"/>
              </a:defRPr>
            </a:lvl5pPr>
            <a:lvl6pPr marL="457200" algn="ctr" rtl="0" fontAlgn="base">
              <a:spcBef>
                <a:spcPct val="0"/>
              </a:spcBef>
              <a:spcAft>
                <a:spcPct val="0"/>
              </a:spcAft>
              <a:defRPr sz="4400">
                <a:solidFill>
                  <a:schemeClr val="tx2"/>
                </a:solidFill>
                <a:latin typeface="Arial Black" pitchFamily="34" charset="0"/>
              </a:defRPr>
            </a:lvl6pPr>
            <a:lvl7pPr marL="914400" algn="ctr" rtl="0" fontAlgn="base">
              <a:spcBef>
                <a:spcPct val="0"/>
              </a:spcBef>
              <a:spcAft>
                <a:spcPct val="0"/>
              </a:spcAft>
              <a:defRPr sz="4400">
                <a:solidFill>
                  <a:schemeClr val="tx2"/>
                </a:solidFill>
                <a:latin typeface="Arial Black" pitchFamily="34" charset="0"/>
              </a:defRPr>
            </a:lvl7pPr>
            <a:lvl8pPr marL="1371600" algn="ctr" rtl="0" fontAlgn="base">
              <a:spcBef>
                <a:spcPct val="0"/>
              </a:spcBef>
              <a:spcAft>
                <a:spcPct val="0"/>
              </a:spcAft>
              <a:defRPr sz="4400">
                <a:solidFill>
                  <a:schemeClr val="tx2"/>
                </a:solidFill>
                <a:latin typeface="Arial Black" pitchFamily="34" charset="0"/>
              </a:defRPr>
            </a:lvl8pPr>
            <a:lvl9pPr marL="1828800" algn="ctr" rtl="0" fontAlgn="base">
              <a:spcBef>
                <a:spcPct val="0"/>
              </a:spcBef>
              <a:spcAft>
                <a:spcPct val="0"/>
              </a:spcAft>
              <a:defRPr sz="4400">
                <a:solidFill>
                  <a:schemeClr val="tx2"/>
                </a:solidFill>
                <a:latin typeface="Arial Black" pitchFamily="34" charset="0"/>
              </a:defRPr>
            </a:lvl9pPr>
          </a:lstStyle>
          <a:p>
            <a:r>
              <a:rPr lang="id-ID" altLang="en-US" dirty="0"/>
              <a:t>Memulai Flutter</a:t>
            </a:r>
          </a:p>
        </p:txBody>
      </p:sp>
      <p:sp>
        <p:nvSpPr>
          <p:cNvPr id="4" name="TextBox 3">
            <a:extLst>
              <a:ext uri="{FF2B5EF4-FFF2-40B4-BE49-F238E27FC236}">
                <a16:creationId xmlns:a16="http://schemas.microsoft.com/office/drawing/2014/main" id="{8D62EBEE-B206-4938-A05A-FD81916CE14E}"/>
              </a:ext>
            </a:extLst>
          </p:cNvPr>
          <p:cNvSpPr txBox="1"/>
          <p:nvPr/>
        </p:nvSpPr>
        <p:spPr>
          <a:xfrm>
            <a:off x="1676400" y="3055356"/>
            <a:ext cx="8763000" cy="2123658"/>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defPPr>
              <a:defRPr lang="en-GB"/>
            </a:defPPr>
            <a:lvl1pPr>
              <a:defRPr sz="1200">
                <a:solidFill>
                  <a:schemeClr val="dk1"/>
                </a:solidFill>
                <a:latin typeface="Consolas" panose="020B0609020204030204" pitchFamily="49" charset="0"/>
              </a:defRPr>
            </a:lvl1pPr>
            <a:lvl2pPr>
              <a:defRPr>
                <a:solidFill>
                  <a:schemeClr val="dk1"/>
                </a:solidFill>
                <a:latin typeface="+mn-lt"/>
              </a:defRPr>
            </a:lvl2pPr>
            <a:lvl3pPr>
              <a:defRPr>
                <a:solidFill>
                  <a:schemeClr val="dk1"/>
                </a:solidFill>
                <a:latin typeface="+mn-lt"/>
              </a:defRPr>
            </a:lvl3pPr>
            <a:lvl4pPr>
              <a:defRPr>
                <a:solidFill>
                  <a:schemeClr val="dk1"/>
                </a:solidFill>
                <a:latin typeface="+mn-lt"/>
              </a:defRPr>
            </a:lvl4pPr>
            <a:lvl5pPr>
              <a:defRPr>
                <a:solidFill>
                  <a:schemeClr val="dk1"/>
                </a:solidFill>
                <a:latin typeface="+mn-lt"/>
              </a:defRPr>
            </a:lvl5pPr>
            <a:lvl6pPr>
              <a:defRPr>
                <a:solidFill>
                  <a:schemeClr val="dk1"/>
                </a:solidFill>
                <a:latin typeface="+mn-lt"/>
              </a:defRPr>
            </a:lvl6pPr>
            <a:lvl7pPr>
              <a:defRPr>
                <a:solidFill>
                  <a:schemeClr val="dk1"/>
                </a:solidFill>
                <a:latin typeface="+mn-lt"/>
              </a:defRPr>
            </a:lvl7pPr>
            <a:lvl8pPr>
              <a:defRPr>
                <a:solidFill>
                  <a:schemeClr val="dk1"/>
                </a:solidFill>
                <a:latin typeface="+mn-lt"/>
              </a:defRPr>
            </a:lvl8pPr>
            <a:lvl9pPr>
              <a:defRPr>
                <a:solidFill>
                  <a:schemeClr val="dk1"/>
                </a:solidFill>
                <a:latin typeface="+mn-lt"/>
              </a:defRPr>
            </a:lvl9pPr>
          </a:lstStyle>
          <a:p>
            <a:r>
              <a:rPr lang="id-ID" dirty="0"/>
              <a:t>PS D:\ngajar\Pemrograman Mobile\project\halo1&gt; </a:t>
            </a:r>
            <a:r>
              <a:rPr lang="id-ID" dirty="0">
                <a:solidFill>
                  <a:srgbClr val="FF0000"/>
                </a:solidFill>
              </a:rPr>
              <a:t>flutter doctor</a:t>
            </a:r>
          </a:p>
          <a:p>
            <a:r>
              <a:rPr lang="id-ID" dirty="0"/>
              <a:t>Doctor summary (to see all details, run flutter doctor -v):</a:t>
            </a:r>
          </a:p>
          <a:p>
            <a:r>
              <a:rPr lang="id-ID" dirty="0"/>
              <a:t>[√] Flutter (Channel stable, 1.20.4, on Microsoft Windows [Version 10.0.18362.1082], locale id-ID)</a:t>
            </a:r>
          </a:p>
          <a:p>
            <a:endParaRPr lang="id-ID" dirty="0"/>
          </a:p>
          <a:p>
            <a:r>
              <a:rPr lang="id-ID" dirty="0"/>
              <a:t>[√] Android toolchain - develop for Android devices (Android SDK version 30.0.2)</a:t>
            </a:r>
          </a:p>
          <a:p>
            <a:r>
              <a:rPr lang="id-ID" dirty="0"/>
              <a:t>[√] Android Studio (version 4.0)</a:t>
            </a:r>
          </a:p>
          <a:p>
            <a:r>
              <a:rPr lang="id-ID" dirty="0"/>
              <a:t>[√] VS Code (version 1.50.0)</a:t>
            </a:r>
          </a:p>
          <a:p>
            <a:r>
              <a:rPr lang="id-ID" dirty="0">
                <a:solidFill>
                  <a:srgbClr val="FF0000"/>
                </a:solidFill>
              </a:rPr>
              <a:t>[!] Connected device</a:t>
            </a:r>
          </a:p>
          <a:p>
            <a:r>
              <a:rPr lang="id-ID" dirty="0">
                <a:solidFill>
                  <a:srgbClr val="FF0000"/>
                </a:solidFill>
              </a:rPr>
              <a:t>    ! No devices available</a:t>
            </a:r>
          </a:p>
          <a:p>
            <a:endParaRPr lang="id-ID" dirty="0"/>
          </a:p>
          <a:p>
            <a:r>
              <a:rPr lang="id-ID" dirty="0">
                <a:solidFill>
                  <a:srgbClr val="FF0000"/>
                </a:solidFill>
              </a:rPr>
              <a:t>! Doctor found issues in 1 category.</a:t>
            </a:r>
          </a:p>
        </p:txBody>
      </p:sp>
    </p:spTree>
    <p:extLst>
      <p:ext uri="{BB962C8B-B14F-4D97-AF65-F5344CB8AC3E}">
        <p14:creationId xmlns:p14="http://schemas.microsoft.com/office/powerpoint/2010/main" val="29190341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EBABD51-5901-4860-88B2-7EE53D42929A}"/>
              </a:ext>
            </a:extLst>
          </p:cNvPr>
          <p:cNvSpPr txBox="1"/>
          <p:nvPr/>
        </p:nvSpPr>
        <p:spPr>
          <a:xfrm>
            <a:off x="10058400" y="76200"/>
            <a:ext cx="1749261" cy="369332"/>
          </a:xfrm>
          <a:prstGeom prst="rect">
            <a:avLst/>
          </a:prstGeom>
          <a:noFill/>
        </p:spPr>
        <p:txBody>
          <a:bodyPr wrap="none" rtlCol="0">
            <a:spAutoFit/>
          </a:bodyPr>
          <a:lstStyle/>
          <a:p>
            <a:r>
              <a:rPr lang="id-ID" sz="1800" dirty="0">
                <a:latin typeface="+mn-lt"/>
              </a:rPr>
              <a:t>Flutter: Aplikasi</a:t>
            </a:r>
          </a:p>
        </p:txBody>
      </p:sp>
      <p:sp>
        <p:nvSpPr>
          <p:cNvPr id="2" name="Title 1">
            <a:extLst>
              <a:ext uri="{FF2B5EF4-FFF2-40B4-BE49-F238E27FC236}">
                <a16:creationId xmlns:a16="http://schemas.microsoft.com/office/drawing/2014/main" id="{78DF9B30-7161-49D2-8959-9FF9DD8C0BE1}"/>
              </a:ext>
            </a:extLst>
          </p:cNvPr>
          <p:cNvSpPr txBox="1">
            <a:spLocks/>
          </p:cNvSpPr>
          <p:nvPr/>
        </p:nvSpPr>
        <p:spPr>
          <a:xfrm>
            <a:off x="9296400" y="533400"/>
            <a:ext cx="4038600" cy="541911"/>
          </a:xfrm>
          <a:prstGeom prst="rect">
            <a:avLst/>
          </a:prstGeom>
        </p:spPr>
        <p:txBody>
          <a:bodyPr vert="horz" lIns="91440" tIns="45720" rIns="91440" bIns="45720" rtlCol="0" anchor="ctr">
            <a:normAutofit/>
          </a:bodyPr>
          <a:lstStyle>
            <a:defPPr>
              <a:defRPr lang="en-GB"/>
            </a:defPPr>
            <a:lvl1pPr defTabSz="914400" eaLnBrk="1" latinLnBrk="0" hangingPunct="1">
              <a:buNone/>
              <a:defRPr spc="-100" baseline="0">
                <a:solidFill>
                  <a:schemeClr val="tx2">
                    <a:lumMod val="75000"/>
                    <a:lumOff val="25000"/>
                  </a:schemeClr>
                </a:solidFill>
                <a:latin typeface="+mj-lt"/>
                <a:ea typeface="+mj-ea"/>
                <a:cs typeface="+mj-cs"/>
              </a:defRPr>
            </a:lvl1pPr>
            <a:lvl2pPr algn="ctr" rtl="0" eaLnBrk="0" fontAlgn="base" hangingPunct="0">
              <a:spcBef>
                <a:spcPct val="0"/>
              </a:spcBef>
              <a:spcAft>
                <a:spcPct val="0"/>
              </a:spcAft>
              <a:defRPr sz="4400">
                <a:solidFill>
                  <a:schemeClr val="tx2"/>
                </a:solidFill>
                <a:latin typeface="Arial Black" pitchFamily="34" charset="0"/>
              </a:defRPr>
            </a:lvl2pPr>
            <a:lvl3pPr algn="ctr" rtl="0" eaLnBrk="0" fontAlgn="base" hangingPunct="0">
              <a:spcBef>
                <a:spcPct val="0"/>
              </a:spcBef>
              <a:spcAft>
                <a:spcPct val="0"/>
              </a:spcAft>
              <a:defRPr sz="4400">
                <a:solidFill>
                  <a:schemeClr val="tx2"/>
                </a:solidFill>
                <a:latin typeface="Arial Black" pitchFamily="34" charset="0"/>
              </a:defRPr>
            </a:lvl3pPr>
            <a:lvl4pPr algn="ctr" rtl="0" eaLnBrk="0" fontAlgn="base" hangingPunct="0">
              <a:spcBef>
                <a:spcPct val="0"/>
              </a:spcBef>
              <a:spcAft>
                <a:spcPct val="0"/>
              </a:spcAft>
              <a:defRPr sz="4400">
                <a:solidFill>
                  <a:schemeClr val="tx2"/>
                </a:solidFill>
                <a:latin typeface="Arial Black" pitchFamily="34" charset="0"/>
              </a:defRPr>
            </a:lvl4pPr>
            <a:lvl5pPr algn="ctr" rtl="0" eaLnBrk="0" fontAlgn="base" hangingPunct="0">
              <a:spcBef>
                <a:spcPct val="0"/>
              </a:spcBef>
              <a:spcAft>
                <a:spcPct val="0"/>
              </a:spcAft>
              <a:defRPr sz="4400">
                <a:solidFill>
                  <a:schemeClr val="tx2"/>
                </a:solidFill>
                <a:latin typeface="Arial Black" pitchFamily="34" charset="0"/>
              </a:defRPr>
            </a:lvl5pPr>
            <a:lvl6pPr marL="457200" algn="ctr" rtl="0" fontAlgn="base">
              <a:spcBef>
                <a:spcPct val="0"/>
              </a:spcBef>
              <a:spcAft>
                <a:spcPct val="0"/>
              </a:spcAft>
              <a:defRPr sz="4400">
                <a:solidFill>
                  <a:schemeClr val="tx2"/>
                </a:solidFill>
                <a:latin typeface="Arial Black" pitchFamily="34" charset="0"/>
              </a:defRPr>
            </a:lvl6pPr>
            <a:lvl7pPr marL="914400" algn="ctr" rtl="0" fontAlgn="base">
              <a:spcBef>
                <a:spcPct val="0"/>
              </a:spcBef>
              <a:spcAft>
                <a:spcPct val="0"/>
              </a:spcAft>
              <a:defRPr sz="4400">
                <a:solidFill>
                  <a:schemeClr val="tx2"/>
                </a:solidFill>
                <a:latin typeface="Arial Black" pitchFamily="34" charset="0"/>
              </a:defRPr>
            </a:lvl7pPr>
            <a:lvl8pPr marL="1371600" algn="ctr" rtl="0" fontAlgn="base">
              <a:spcBef>
                <a:spcPct val="0"/>
              </a:spcBef>
              <a:spcAft>
                <a:spcPct val="0"/>
              </a:spcAft>
              <a:defRPr sz="4400">
                <a:solidFill>
                  <a:schemeClr val="tx2"/>
                </a:solidFill>
                <a:latin typeface="Arial Black" pitchFamily="34" charset="0"/>
              </a:defRPr>
            </a:lvl8pPr>
            <a:lvl9pPr marL="1828800" algn="ctr" rtl="0" fontAlgn="base">
              <a:spcBef>
                <a:spcPct val="0"/>
              </a:spcBef>
              <a:spcAft>
                <a:spcPct val="0"/>
              </a:spcAft>
              <a:defRPr sz="4400">
                <a:solidFill>
                  <a:schemeClr val="tx2"/>
                </a:solidFill>
                <a:latin typeface="Arial Black" pitchFamily="34" charset="0"/>
              </a:defRPr>
            </a:lvl9pPr>
          </a:lstStyle>
          <a:p>
            <a:r>
              <a:rPr lang="id-ID" altLang="en-US" sz="2000" dirty="0"/>
              <a:t>Background Color</a:t>
            </a:r>
          </a:p>
        </p:txBody>
      </p:sp>
      <p:pic>
        <p:nvPicPr>
          <p:cNvPr id="6" name="Picture 5">
            <a:extLst>
              <a:ext uri="{FF2B5EF4-FFF2-40B4-BE49-F238E27FC236}">
                <a16:creationId xmlns:a16="http://schemas.microsoft.com/office/drawing/2014/main" id="{C5A8AC52-496B-49CB-9F37-CAB18A982B79}"/>
              </a:ext>
            </a:extLst>
          </p:cNvPr>
          <p:cNvPicPr>
            <a:picLocks noChangeAspect="1"/>
          </p:cNvPicPr>
          <p:nvPr/>
        </p:nvPicPr>
        <p:blipFill>
          <a:blip r:embed="rId2"/>
          <a:stretch>
            <a:fillRect/>
          </a:stretch>
        </p:blipFill>
        <p:spPr>
          <a:xfrm>
            <a:off x="8835140" y="2819400"/>
            <a:ext cx="2707049" cy="2895600"/>
          </a:xfrm>
          <a:prstGeom prst="rect">
            <a:avLst/>
          </a:prstGeom>
        </p:spPr>
      </p:pic>
      <p:sp>
        <p:nvSpPr>
          <p:cNvPr id="10" name="TextBox 9">
            <a:extLst>
              <a:ext uri="{FF2B5EF4-FFF2-40B4-BE49-F238E27FC236}">
                <a16:creationId xmlns:a16="http://schemas.microsoft.com/office/drawing/2014/main" id="{1488A740-9DEA-4DE3-A98E-7F9BF45FA56E}"/>
              </a:ext>
            </a:extLst>
          </p:cNvPr>
          <p:cNvSpPr txBox="1"/>
          <p:nvPr/>
        </p:nvSpPr>
        <p:spPr>
          <a:xfrm>
            <a:off x="1066800" y="76200"/>
            <a:ext cx="4038600" cy="6709529"/>
          </a:xfrm>
          <a:prstGeom prst="rect">
            <a:avLst/>
          </a:prstGeom>
          <a:solidFill>
            <a:schemeClr val="tx1"/>
          </a:solidFill>
        </p:spPr>
        <p:txBody>
          <a:bodyPr wrap="square">
            <a:spAutoFit/>
          </a:bodyPr>
          <a:lstStyle/>
          <a:p>
            <a:r>
              <a:rPr lang="id-ID" sz="1000" b="0" dirty="0">
                <a:solidFill>
                  <a:srgbClr val="569CD6"/>
                </a:solidFill>
                <a:effectLst/>
                <a:latin typeface="Consolas" panose="020B0609020204030204" pitchFamily="49" charset="0"/>
              </a:rPr>
              <a:t>import</a:t>
            </a:r>
            <a:r>
              <a:rPr lang="id-ID" sz="1000" b="0" dirty="0">
                <a:solidFill>
                  <a:srgbClr val="D4D4D4"/>
                </a:solidFill>
                <a:effectLst/>
                <a:latin typeface="Consolas" panose="020B0609020204030204" pitchFamily="49" charset="0"/>
              </a:rPr>
              <a:t> </a:t>
            </a:r>
            <a:r>
              <a:rPr lang="id-ID" sz="1000" b="0" dirty="0">
                <a:solidFill>
                  <a:srgbClr val="CE9178"/>
                </a:solidFill>
                <a:effectLst/>
                <a:latin typeface="Consolas" panose="020B0609020204030204" pitchFamily="49" charset="0"/>
              </a:rPr>
              <a:t>'package:flutter/material.dart'</a:t>
            </a:r>
            <a:r>
              <a:rPr lang="id-ID" sz="1000" b="0" dirty="0">
                <a:solidFill>
                  <a:srgbClr val="D4D4D4"/>
                </a:solidFill>
                <a:effectLst/>
                <a:latin typeface="Consolas" panose="020B0609020204030204" pitchFamily="49" charset="0"/>
              </a:rPr>
              <a:t>;</a:t>
            </a:r>
          </a:p>
          <a:p>
            <a:br>
              <a:rPr lang="id-ID" sz="1000" b="0" dirty="0">
                <a:solidFill>
                  <a:srgbClr val="D4D4D4"/>
                </a:solidFill>
                <a:effectLst/>
                <a:latin typeface="Consolas" panose="020B0609020204030204" pitchFamily="49" charset="0"/>
              </a:rPr>
            </a:br>
            <a:r>
              <a:rPr lang="id-ID" sz="1000" b="0" dirty="0">
                <a:solidFill>
                  <a:srgbClr val="569CD6"/>
                </a:solidFill>
                <a:effectLst/>
                <a:latin typeface="Consolas" panose="020B0609020204030204" pitchFamily="49" charset="0"/>
              </a:rPr>
              <a:t>void</a:t>
            </a:r>
            <a:r>
              <a:rPr lang="id-ID" sz="1000" b="0" dirty="0">
                <a:solidFill>
                  <a:srgbClr val="D4D4D4"/>
                </a:solidFill>
                <a:effectLst/>
                <a:latin typeface="Consolas" panose="020B0609020204030204" pitchFamily="49" charset="0"/>
              </a:rPr>
              <a:t> </a:t>
            </a:r>
            <a:r>
              <a:rPr lang="id-ID" sz="1000" b="0" dirty="0">
                <a:solidFill>
                  <a:srgbClr val="DCDCAA"/>
                </a:solidFill>
                <a:effectLst/>
                <a:latin typeface="Consolas" panose="020B0609020204030204" pitchFamily="49" charset="0"/>
              </a:rPr>
              <a:t>main</a:t>
            </a:r>
            <a:r>
              <a:rPr lang="id-ID" sz="1000" b="0" dirty="0">
                <a:solidFill>
                  <a:srgbClr val="D4D4D4"/>
                </a:solidFill>
                <a:effectLst/>
                <a:latin typeface="Consolas" panose="020B0609020204030204" pitchFamily="49" charset="0"/>
              </a:rPr>
              <a:t>() =&gt; </a:t>
            </a:r>
            <a:r>
              <a:rPr lang="id-ID" sz="1000" b="0" dirty="0">
                <a:solidFill>
                  <a:srgbClr val="DCDCAA"/>
                </a:solidFill>
                <a:effectLst/>
                <a:latin typeface="Consolas" panose="020B0609020204030204" pitchFamily="49" charset="0"/>
              </a:rPr>
              <a:t>runApp</a:t>
            </a:r>
            <a:r>
              <a:rPr lang="id-ID" sz="1000" b="0" dirty="0">
                <a:solidFill>
                  <a:srgbClr val="D4D4D4"/>
                </a:solidFill>
                <a:effectLst/>
                <a:latin typeface="Consolas" panose="020B0609020204030204" pitchFamily="49" charset="0"/>
              </a:rPr>
              <a:t>(</a:t>
            </a:r>
            <a:r>
              <a:rPr lang="id-ID" sz="1000" b="0" dirty="0">
                <a:solidFill>
                  <a:srgbClr val="4EC9B0"/>
                </a:solidFill>
                <a:effectLst/>
                <a:latin typeface="Consolas" panose="020B0609020204030204" pitchFamily="49" charset="0"/>
              </a:rPr>
              <a:t>HelloApp</a:t>
            </a:r>
            <a:r>
              <a:rPr lang="id-ID" sz="1000" b="0" dirty="0">
                <a:solidFill>
                  <a:srgbClr val="D4D4D4"/>
                </a:solidFill>
                <a:effectLst/>
                <a:latin typeface="Consolas" panose="020B0609020204030204" pitchFamily="49" charset="0"/>
              </a:rPr>
              <a:t>());</a:t>
            </a:r>
          </a:p>
          <a:p>
            <a:br>
              <a:rPr lang="id-ID" sz="1000" b="0" dirty="0">
                <a:solidFill>
                  <a:srgbClr val="D4D4D4"/>
                </a:solidFill>
                <a:effectLst/>
                <a:latin typeface="Consolas" panose="020B0609020204030204" pitchFamily="49" charset="0"/>
              </a:rPr>
            </a:br>
            <a:r>
              <a:rPr lang="id-ID" sz="1000" b="0" dirty="0">
                <a:solidFill>
                  <a:srgbClr val="569CD6"/>
                </a:solidFill>
                <a:effectLst/>
                <a:latin typeface="Consolas" panose="020B0609020204030204" pitchFamily="49" charset="0"/>
              </a:rPr>
              <a:t>class</a:t>
            </a:r>
            <a:r>
              <a:rPr lang="id-ID" sz="1000" b="0" dirty="0">
                <a:solidFill>
                  <a:srgbClr val="D4D4D4"/>
                </a:solidFill>
                <a:effectLst/>
                <a:latin typeface="Consolas" panose="020B0609020204030204" pitchFamily="49" charset="0"/>
              </a:rPr>
              <a:t> </a:t>
            </a:r>
            <a:r>
              <a:rPr lang="id-ID" sz="1000" b="0" dirty="0">
                <a:solidFill>
                  <a:srgbClr val="4EC9B0"/>
                </a:solidFill>
                <a:effectLst/>
                <a:latin typeface="Consolas" panose="020B0609020204030204" pitchFamily="49" charset="0"/>
              </a:rPr>
              <a:t>HelloApp</a:t>
            </a:r>
            <a:r>
              <a:rPr lang="id-ID" sz="1000" b="0" dirty="0">
                <a:solidFill>
                  <a:srgbClr val="D4D4D4"/>
                </a:solidFill>
                <a:effectLst/>
                <a:latin typeface="Consolas" panose="020B0609020204030204" pitchFamily="49" charset="0"/>
              </a:rPr>
              <a:t> </a:t>
            </a:r>
            <a:r>
              <a:rPr lang="id-ID" sz="1000" b="0" dirty="0">
                <a:solidFill>
                  <a:srgbClr val="569CD6"/>
                </a:solidFill>
                <a:effectLst/>
                <a:latin typeface="Consolas" panose="020B0609020204030204" pitchFamily="49" charset="0"/>
              </a:rPr>
              <a:t>extends</a:t>
            </a:r>
            <a:r>
              <a:rPr lang="id-ID" sz="1000" b="0" dirty="0">
                <a:solidFill>
                  <a:srgbClr val="D4D4D4"/>
                </a:solidFill>
                <a:effectLst/>
                <a:latin typeface="Consolas" panose="020B0609020204030204" pitchFamily="49" charset="0"/>
              </a:rPr>
              <a:t> </a:t>
            </a:r>
            <a:r>
              <a:rPr lang="id-ID" sz="1000" b="0" dirty="0">
                <a:solidFill>
                  <a:srgbClr val="4EC9B0"/>
                </a:solidFill>
                <a:effectLst/>
                <a:latin typeface="Consolas" panose="020B0609020204030204" pitchFamily="49" charset="0"/>
              </a:rPr>
              <a:t>StatelessWidget</a:t>
            </a:r>
            <a:r>
              <a:rPr lang="id-ID" sz="1000" b="0" dirty="0">
                <a:solidFill>
                  <a:srgbClr val="D4D4D4"/>
                </a:solidFill>
                <a:effectLst/>
                <a:latin typeface="Consolas" panose="020B0609020204030204" pitchFamily="49" charset="0"/>
              </a:rPr>
              <a:t> {  </a:t>
            </a:r>
          </a:p>
          <a:p>
            <a:r>
              <a:rPr lang="id-ID" sz="1000" b="0" dirty="0">
                <a:solidFill>
                  <a:srgbClr val="D4D4D4"/>
                </a:solidFill>
                <a:effectLst/>
                <a:latin typeface="Consolas" panose="020B0609020204030204" pitchFamily="49" charset="0"/>
              </a:rPr>
              <a:t>   </a:t>
            </a:r>
            <a:r>
              <a:rPr lang="id-ID" sz="1000" b="0" dirty="0">
                <a:solidFill>
                  <a:srgbClr val="569CD6"/>
                </a:solidFill>
                <a:effectLst/>
                <a:latin typeface="Consolas" panose="020B0609020204030204" pitchFamily="49" charset="0"/>
              </a:rPr>
              <a:t>@override</a:t>
            </a:r>
            <a:endParaRPr lang="id-ID" sz="1000" b="0" dirty="0">
              <a:solidFill>
                <a:srgbClr val="D4D4D4"/>
              </a:solidFill>
              <a:effectLst/>
              <a:latin typeface="Consolas" panose="020B0609020204030204" pitchFamily="49" charset="0"/>
            </a:endParaRPr>
          </a:p>
          <a:p>
            <a:r>
              <a:rPr lang="id-ID" sz="1000" b="0" dirty="0">
                <a:solidFill>
                  <a:srgbClr val="D4D4D4"/>
                </a:solidFill>
                <a:effectLst/>
                <a:latin typeface="Consolas" panose="020B0609020204030204" pitchFamily="49" charset="0"/>
              </a:rPr>
              <a:t>   </a:t>
            </a:r>
            <a:r>
              <a:rPr lang="id-ID" sz="1000" b="0" dirty="0">
                <a:solidFill>
                  <a:srgbClr val="4EC9B0"/>
                </a:solidFill>
                <a:effectLst/>
                <a:latin typeface="Consolas" panose="020B0609020204030204" pitchFamily="49" charset="0"/>
              </a:rPr>
              <a:t>Widget</a:t>
            </a:r>
            <a:r>
              <a:rPr lang="id-ID" sz="1000" b="0" dirty="0">
                <a:solidFill>
                  <a:srgbClr val="D4D4D4"/>
                </a:solidFill>
                <a:effectLst/>
                <a:latin typeface="Consolas" panose="020B0609020204030204" pitchFamily="49" charset="0"/>
              </a:rPr>
              <a:t> </a:t>
            </a:r>
            <a:r>
              <a:rPr lang="id-ID" sz="1000" b="0" dirty="0">
                <a:solidFill>
                  <a:srgbClr val="DCDCAA"/>
                </a:solidFill>
                <a:effectLst/>
                <a:latin typeface="Consolas" panose="020B0609020204030204" pitchFamily="49" charset="0"/>
              </a:rPr>
              <a:t>build</a:t>
            </a:r>
            <a:r>
              <a:rPr lang="id-ID" sz="1000" b="0" dirty="0">
                <a:solidFill>
                  <a:srgbClr val="D4D4D4"/>
                </a:solidFill>
                <a:effectLst/>
                <a:latin typeface="Consolas" panose="020B0609020204030204" pitchFamily="49" charset="0"/>
              </a:rPr>
              <a:t>(</a:t>
            </a:r>
            <a:r>
              <a:rPr lang="id-ID" sz="1000" b="0" dirty="0">
                <a:solidFill>
                  <a:srgbClr val="4EC9B0"/>
                </a:solidFill>
                <a:effectLst/>
                <a:latin typeface="Consolas" panose="020B0609020204030204" pitchFamily="49" charset="0"/>
              </a:rPr>
              <a:t>BuildContext</a:t>
            </a:r>
            <a:r>
              <a:rPr lang="id-ID" sz="1000" b="0" dirty="0">
                <a:solidFill>
                  <a:srgbClr val="D4D4D4"/>
                </a:solidFill>
                <a:effectLst/>
                <a:latin typeface="Consolas" panose="020B0609020204030204" pitchFamily="49" charset="0"/>
              </a:rPr>
              <a:t> context) {</a:t>
            </a:r>
          </a:p>
          <a:p>
            <a:r>
              <a:rPr lang="id-ID" sz="1000" b="0" dirty="0">
                <a:solidFill>
                  <a:srgbClr val="D4D4D4"/>
                </a:solidFill>
                <a:effectLst/>
                <a:latin typeface="Consolas" panose="020B0609020204030204" pitchFamily="49" charset="0"/>
              </a:rPr>
              <a:t>      </a:t>
            </a:r>
            <a:r>
              <a:rPr lang="id-ID" sz="1000" b="0" dirty="0">
                <a:solidFill>
                  <a:srgbClr val="C586C0"/>
                </a:solidFill>
                <a:effectLst/>
                <a:latin typeface="Consolas" panose="020B0609020204030204" pitchFamily="49" charset="0"/>
              </a:rPr>
              <a:t>return</a:t>
            </a:r>
            <a:r>
              <a:rPr lang="id-ID" sz="1000" b="0" dirty="0">
                <a:solidFill>
                  <a:srgbClr val="D4D4D4"/>
                </a:solidFill>
                <a:effectLst/>
                <a:latin typeface="Consolas" panose="020B0609020204030204" pitchFamily="49" charset="0"/>
              </a:rPr>
              <a:t> </a:t>
            </a:r>
            <a:r>
              <a:rPr lang="id-ID" sz="1000" b="0" dirty="0">
                <a:solidFill>
                  <a:srgbClr val="4EC9B0"/>
                </a:solidFill>
                <a:effectLst/>
                <a:latin typeface="Consolas" panose="020B0609020204030204" pitchFamily="49" charset="0"/>
              </a:rPr>
              <a:t>MaterialApp</a:t>
            </a:r>
            <a:r>
              <a:rPr lang="id-ID" sz="1000" b="0" dirty="0">
                <a:solidFill>
                  <a:srgbClr val="D4D4D4"/>
                </a:solidFill>
                <a:effectLst/>
                <a:latin typeface="Consolas" panose="020B0609020204030204" pitchFamily="49" charset="0"/>
              </a:rPr>
              <a:t>(</a:t>
            </a:r>
          </a:p>
          <a:p>
            <a:r>
              <a:rPr lang="id-ID" sz="1000" b="0" dirty="0">
                <a:solidFill>
                  <a:srgbClr val="D4D4D4"/>
                </a:solidFill>
                <a:effectLst/>
                <a:latin typeface="Consolas" panose="020B0609020204030204" pitchFamily="49" charset="0"/>
              </a:rPr>
              <a:t>         title: </a:t>
            </a:r>
            <a:r>
              <a:rPr lang="id-ID" sz="1000" b="0" dirty="0">
                <a:solidFill>
                  <a:srgbClr val="CE9178"/>
                </a:solidFill>
                <a:effectLst/>
                <a:latin typeface="Consolas" panose="020B0609020204030204" pitchFamily="49" charset="0"/>
              </a:rPr>
              <a:t>'Background Color'</a:t>
            </a:r>
            <a:r>
              <a:rPr lang="id-ID" sz="1000" b="0" dirty="0">
                <a:solidFill>
                  <a:srgbClr val="D4D4D4"/>
                </a:solidFill>
                <a:effectLst/>
                <a:latin typeface="Consolas" panose="020B0609020204030204" pitchFamily="49" charset="0"/>
              </a:rPr>
              <a:t>,</a:t>
            </a:r>
          </a:p>
          <a:p>
            <a:r>
              <a:rPr lang="id-ID" sz="1000" b="0" dirty="0">
                <a:solidFill>
                  <a:srgbClr val="D4D4D4"/>
                </a:solidFill>
                <a:effectLst/>
                <a:latin typeface="Consolas" panose="020B0609020204030204" pitchFamily="49" charset="0"/>
              </a:rPr>
              <a:t>         theme: </a:t>
            </a:r>
            <a:r>
              <a:rPr lang="id-ID" sz="1000" b="0" dirty="0">
                <a:solidFill>
                  <a:srgbClr val="4EC9B0"/>
                </a:solidFill>
                <a:effectLst/>
                <a:latin typeface="Consolas" panose="020B0609020204030204" pitchFamily="49" charset="0"/>
              </a:rPr>
              <a:t>ThemeData</a:t>
            </a:r>
            <a:r>
              <a:rPr lang="id-ID" sz="1000" b="0" dirty="0">
                <a:solidFill>
                  <a:srgbClr val="D4D4D4"/>
                </a:solidFill>
                <a:effectLst/>
                <a:latin typeface="Consolas" panose="020B0609020204030204" pitchFamily="49" charset="0"/>
              </a:rPr>
              <a:t>(        </a:t>
            </a:r>
          </a:p>
          <a:p>
            <a:r>
              <a:rPr lang="id-ID" sz="1000" b="0" dirty="0">
                <a:solidFill>
                  <a:srgbClr val="D4D4D4"/>
                </a:solidFill>
                <a:effectLst/>
                <a:latin typeface="Consolas" panose="020B0609020204030204" pitchFamily="49" charset="0"/>
              </a:rPr>
              <a:t>            primarySwatch: </a:t>
            </a:r>
            <a:r>
              <a:rPr lang="id-ID" sz="1000" b="0" dirty="0">
                <a:solidFill>
                  <a:srgbClr val="4EC9B0"/>
                </a:solidFill>
                <a:effectLst/>
                <a:latin typeface="Consolas" panose="020B0609020204030204" pitchFamily="49" charset="0"/>
              </a:rPr>
              <a:t>Colors</a:t>
            </a:r>
            <a:r>
              <a:rPr lang="id-ID" sz="1000" b="0" dirty="0">
                <a:solidFill>
                  <a:srgbClr val="D4D4D4"/>
                </a:solidFill>
                <a:effectLst/>
                <a:latin typeface="Consolas" panose="020B0609020204030204" pitchFamily="49" charset="0"/>
              </a:rPr>
              <a:t>.blue,</a:t>
            </a:r>
          </a:p>
          <a:p>
            <a:r>
              <a:rPr lang="id-ID" sz="1000" b="0" dirty="0">
                <a:solidFill>
                  <a:srgbClr val="D4D4D4"/>
                </a:solidFill>
                <a:effectLst/>
                <a:latin typeface="Consolas" panose="020B0609020204030204" pitchFamily="49" charset="0"/>
              </a:rPr>
              <a:t>         ),</a:t>
            </a:r>
          </a:p>
          <a:p>
            <a:r>
              <a:rPr lang="id-ID" sz="1000" b="0" dirty="0">
                <a:solidFill>
                  <a:srgbClr val="D4D4D4"/>
                </a:solidFill>
                <a:effectLst/>
                <a:latin typeface="Consolas" panose="020B0609020204030204" pitchFamily="49" charset="0"/>
              </a:rPr>
              <a:t>         home: </a:t>
            </a:r>
            <a:r>
              <a:rPr lang="id-ID" sz="1000" b="0" dirty="0">
                <a:solidFill>
                  <a:srgbClr val="4EC9B0"/>
                </a:solidFill>
                <a:effectLst/>
                <a:latin typeface="Consolas" panose="020B0609020204030204" pitchFamily="49" charset="0"/>
              </a:rPr>
              <a:t>HomePage</a:t>
            </a:r>
            <a:r>
              <a:rPr lang="id-ID" sz="1000" b="0" dirty="0">
                <a:solidFill>
                  <a:srgbClr val="D4D4D4"/>
                </a:solidFill>
                <a:effectLst/>
                <a:latin typeface="Consolas" panose="020B0609020204030204" pitchFamily="49" charset="0"/>
              </a:rPr>
              <a:t>()</a:t>
            </a:r>
          </a:p>
          <a:p>
            <a:r>
              <a:rPr lang="id-ID" sz="1000" b="0" dirty="0">
                <a:solidFill>
                  <a:srgbClr val="D4D4D4"/>
                </a:solidFill>
                <a:effectLst/>
                <a:latin typeface="Consolas" panose="020B0609020204030204" pitchFamily="49" charset="0"/>
              </a:rPr>
              <a:t>      );</a:t>
            </a:r>
          </a:p>
          <a:p>
            <a:r>
              <a:rPr lang="id-ID" sz="1000" b="0" dirty="0">
                <a:solidFill>
                  <a:srgbClr val="D4D4D4"/>
                </a:solidFill>
                <a:effectLst/>
                <a:latin typeface="Consolas" panose="020B0609020204030204" pitchFamily="49" charset="0"/>
              </a:rPr>
              <a:t>   }</a:t>
            </a:r>
          </a:p>
          <a:p>
            <a:r>
              <a:rPr lang="id-ID" sz="1000" b="0" dirty="0">
                <a:solidFill>
                  <a:srgbClr val="D4D4D4"/>
                </a:solidFill>
                <a:effectLst/>
                <a:latin typeface="Consolas" panose="020B0609020204030204" pitchFamily="49" charset="0"/>
              </a:rPr>
              <a:t>}</a:t>
            </a:r>
          </a:p>
          <a:p>
            <a:br>
              <a:rPr lang="id-ID" sz="1000" b="0" dirty="0">
                <a:solidFill>
                  <a:srgbClr val="D4D4D4"/>
                </a:solidFill>
                <a:effectLst/>
                <a:latin typeface="Consolas" panose="020B0609020204030204" pitchFamily="49" charset="0"/>
              </a:rPr>
            </a:br>
            <a:r>
              <a:rPr lang="id-ID" sz="1000" b="0" dirty="0">
                <a:solidFill>
                  <a:srgbClr val="569CD6"/>
                </a:solidFill>
                <a:effectLst/>
                <a:latin typeface="Consolas" panose="020B0609020204030204" pitchFamily="49" charset="0"/>
              </a:rPr>
              <a:t>class</a:t>
            </a:r>
            <a:r>
              <a:rPr lang="id-ID" sz="1000" b="0" dirty="0">
                <a:solidFill>
                  <a:srgbClr val="D4D4D4"/>
                </a:solidFill>
                <a:effectLst/>
                <a:latin typeface="Consolas" panose="020B0609020204030204" pitchFamily="49" charset="0"/>
              </a:rPr>
              <a:t> </a:t>
            </a:r>
            <a:r>
              <a:rPr lang="id-ID" sz="1000" b="0" dirty="0">
                <a:solidFill>
                  <a:srgbClr val="4EC9B0"/>
                </a:solidFill>
                <a:effectLst/>
                <a:latin typeface="Consolas" panose="020B0609020204030204" pitchFamily="49" charset="0"/>
              </a:rPr>
              <a:t>HomePage</a:t>
            </a:r>
            <a:r>
              <a:rPr lang="id-ID" sz="1000" b="0" dirty="0">
                <a:solidFill>
                  <a:srgbClr val="D4D4D4"/>
                </a:solidFill>
                <a:effectLst/>
                <a:latin typeface="Consolas" panose="020B0609020204030204" pitchFamily="49" charset="0"/>
              </a:rPr>
              <a:t> </a:t>
            </a:r>
            <a:r>
              <a:rPr lang="id-ID" sz="1000" b="0" dirty="0">
                <a:solidFill>
                  <a:srgbClr val="569CD6"/>
                </a:solidFill>
                <a:effectLst/>
                <a:latin typeface="Consolas" panose="020B0609020204030204" pitchFamily="49" charset="0"/>
              </a:rPr>
              <a:t>extends</a:t>
            </a:r>
            <a:r>
              <a:rPr lang="id-ID" sz="1000" b="0" dirty="0">
                <a:solidFill>
                  <a:srgbClr val="D4D4D4"/>
                </a:solidFill>
                <a:effectLst/>
                <a:latin typeface="Consolas" panose="020B0609020204030204" pitchFamily="49" charset="0"/>
              </a:rPr>
              <a:t> </a:t>
            </a:r>
            <a:r>
              <a:rPr lang="id-ID" sz="1000" b="0" dirty="0">
                <a:solidFill>
                  <a:srgbClr val="4EC9B0"/>
                </a:solidFill>
                <a:effectLst/>
                <a:latin typeface="Consolas" panose="020B0609020204030204" pitchFamily="49" charset="0"/>
              </a:rPr>
              <a:t>StatelessWidget</a:t>
            </a:r>
            <a:r>
              <a:rPr lang="id-ID" sz="1000" b="0" dirty="0">
                <a:solidFill>
                  <a:srgbClr val="D4D4D4"/>
                </a:solidFill>
                <a:effectLst/>
                <a:latin typeface="Consolas" panose="020B0609020204030204" pitchFamily="49" charset="0"/>
              </a:rPr>
              <a:t> {</a:t>
            </a:r>
          </a:p>
          <a:p>
            <a:r>
              <a:rPr lang="id-ID" sz="1000" b="0" dirty="0">
                <a:solidFill>
                  <a:srgbClr val="D4D4D4"/>
                </a:solidFill>
                <a:effectLst/>
                <a:latin typeface="Consolas" panose="020B0609020204030204" pitchFamily="49" charset="0"/>
              </a:rPr>
              <a:t>   </a:t>
            </a:r>
            <a:r>
              <a:rPr lang="id-ID" sz="1000" b="0" dirty="0">
                <a:solidFill>
                  <a:srgbClr val="569CD6"/>
                </a:solidFill>
                <a:effectLst/>
                <a:latin typeface="Consolas" panose="020B0609020204030204" pitchFamily="49" charset="0"/>
              </a:rPr>
              <a:t>@override</a:t>
            </a:r>
            <a:endParaRPr lang="id-ID" sz="1000" b="0" dirty="0">
              <a:solidFill>
                <a:srgbClr val="D4D4D4"/>
              </a:solidFill>
              <a:effectLst/>
              <a:latin typeface="Consolas" panose="020B0609020204030204" pitchFamily="49" charset="0"/>
            </a:endParaRPr>
          </a:p>
          <a:p>
            <a:r>
              <a:rPr lang="id-ID" sz="1000" b="0" dirty="0">
                <a:solidFill>
                  <a:srgbClr val="D4D4D4"/>
                </a:solidFill>
                <a:effectLst/>
                <a:latin typeface="Consolas" panose="020B0609020204030204" pitchFamily="49" charset="0"/>
              </a:rPr>
              <a:t>   </a:t>
            </a:r>
            <a:r>
              <a:rPr lang="id-ID" sz="1000" b="0" dirty="0">
                <a:solidFill>
                  <a:srgbClr val="4EC9B0"/>
                </a:solidFill>
                <a:effectLst/>
                <a:latin typeface="Consolas" panose="020B0609020204030204" pitchFamily="49" charset="0"/>
              </a:rPr>
              <a:t>Widget</a:t>
            </a:r>
            <a:r>
              <a:rPr lang="id-ID" sz="1000" b="0" dirty="0">
                <a:solidFill>
                  <a:srgbClr val="D4D4D4"/>
                </a:solidFill>
                <a:effectLst/>
                <a:latin typeface="Consolas" panose="020B0609020204030204" pitchFamily="49" charset="0"/>
              </a:rPr>
              <a:t> </a:t>
            </a:r>
            <a:r>
              <a:rPr lang="id-ID" sz="1000" b="0" dirty="0">
                <a:solidFill>
                  <a:srgbClr val="DCDCAA"/>
                </a:solidFill>
                <a:effectLst/>
                <a:latin typeface="Consolas" panose="020B0609020204030204" pitchFamily="49" charset="0"/>
              </a:rPr>
              <a:t>build</a:t>
            </a:r>
            <a:r>
              <a:rPr lang="id-ID" sz="1000" b="0" dirty="0">
                <a:solidFill>
                  <a:srgbClr val="D4D4D4"/>
                </a:solidFill>
                <a:effectLst/>
                <a:latin typeface="Consolas" panose="020B0609020204030204" pitchFamily="49" charset="0"/>
              </a:rPr>
              <a:t>(</a:t>
            </a:r>
            <a:r>
              <a:rPr lang="id-ID" sz="1000" b="0" dirty="0">
                <a:solidFill>
                  <a:srgbClr val="4EC9B0"/>
                </a:solidFill>
                <a:effectLst/>
                <a:latin typeface="Consolas" panose="020B0609020204030204" pitchFamily="49" charset="0"/>
              </a:rPr>
              <a:t>BuildContext</a:t>
            </a:r>
            <a:r>
              <a:rPr lang="id-ID" sz="1000" b="0" dirty="0">
                <a:solidFill>
                  <a:srgbClr val="D4D4D4"/>
                </a:solidFill>
                <a:effectLst/>
                <a:latin typeface="Consolas" panose="020B0609020204030204" pitchFamily="49" charset="0"/>
              </a:rPr>
              <a:t> context) {</a:t>
            </a:r>
          </a:p>
          <a:p>
            <a:r>
              <a:rPr lang="id-ID" sz="1000" b="0" dirty="0">
                <a:solidFill>
                  <a:srgbClr val="D4D4D4"/>
                </a:solidFill>
                <a:effectLst/>
                <a:latin typeface="Consolas" panose="020B0609020204030204" pitchFamily="49" charset="0"/>
              </a:rPr>
              <a:t>      </a:t>
            </a:r>
            <a:r>
              <a:rPr lang="id-ID" sz="1000" b="0" dirty="0">
                <a:solidFill>
                  <a:srgbClr val="C586C0"/>
                </a:solidFill>
                <a:effectLst/>
                <a:latin typeface="Consolas" panose="020B0609020204030204" pitchFamily="49" charset="0"/>
              </a:rPr>
              <a:t>return</a:t>
            </a:r>
            <a:r>
              <a:rPr lang="id-ID" sz="1000" b="0" dirty="0">
                <a:solidFill>
                  <a:srgbClr val="D4D4D4"/>
                </a:solidFill>
                <a:effectLst/>
                <a:latin typeface="Consolas" panose="020B0609020204030204" pitchFamily="49" charset="0"/>
              </a:rPr>
              <a:t> </a:t>
            </a:r>
            <a:r>
              <a:rPr lang="id-ID" sz="1000" b="0" dirty="0">
                <a:solidFill>
                  <a:srgbClr val="4EC9B0"/>
                </a:solidFill>
                <a:effectLst/>
                <a:latin typeface="Consolas" panose="020B0609020204030204" pitchFamily="49" charset="0"/>
              </a:rPr>
              <a:t>Scaffold</a:t>
            </a:r>
            <a:r>
              <a:rPr lang="id-ID" sz="1000" b="0" dirty="0">
                <a:solidFill>
                  <a:srgbClr val="D4D4D4"/>
                </a:solidFill>
                <a:effectLst/>
                <a:latin typeface="Consolas" panose="020B0609020204030204" pitchFamily="49" charset="0"/>
              </a:rPr>
              <a:t>(</a:t>
            </a:r>
          </a:p>
          <a:p>
            <a:r>
              <a:rPr lang="id-ID" sz="1000" b="0" dirty="0">
                <a:solidFill>
                  <a:srgbClr val="D4D4D4"/>
                </a:solidFill>
                <a:effectLst/>
                <a:latin typeface="Consolas" panose="020B0609020204030204" pitchFamily="49" charset="0"/>
              </a:rPr>
              <a:t>         appBar: </a:t>
            </a:r>
            <a:r>
              <a:rPr lang="id-ID" sz="1000" b="0" dirty="0">
                <a:solidFill>
                  <a:srgbClr val="4EC9B0"/>
                </a:solidFill>
                <a:effectLst/>
                <a:latin typeface="Consolas" panose="020B0609020204030204" pitchFamily="49" charset="0"/>
              </a:rPr>
              <a:t>AppBar</a:t>
            </a:r>
            <a:r>
              <a:rPr lang="id-ID" sz="1000" b="0" dirty="0">
                <a:solidFill>
                  <a:srgbClr val="D4D4D4"/>
                </a:solidFill>
                <a:effectLst/>
                <a:latin typeface="Consolas" panose="020B0609020204030204" pitchFamily="49" charset="0"/>
              </a:rPr>
              <a:t>(</a:t>
            </a:r>
          </a:p>
          <a:p>
            <a:r>
              <a:rPr lang="id-ID" sz="1000" b="0" dirty="0">
                <a:solidFill>
                  <a:srgbClr val="D4D4D4"/>
                </a:solidFill>
                <a:effectLst/>
                <a:latin typeface="Consolas" panose="020B0609020204030204" pitchFamily="49" charset="0"/>
              </a:rPr>
              <a:t>            title: </a:t>
            </a:r>
            <a:r>
              <a:rPr lang="id-ID" sz="1000" b="0" dirty="0">
                <a:solidFill>
                  <a:srgbClr val="4EC9B0"/>
                </a:solidFill>
                <a:effectLst/>
                <a:latin typeface="Consolas" panose="020B0609020204030204" pitchFamily="49" charset="0"/>
              </a:rPr>
              <a:t>Text</a:t>
            </a:r>
            <a:r>
              <a:rPr lang="id-ID" sz="1000" b="0" dirty="0">
                <a:solidFill>
                  <a:srgbClr val="D4D4D4"/>
                </a:solidFill>
                <a:effectLst/>
                <a:latin typeface="Consolas" panose="020B0609020204030204" pitchFamily="49" charset="0"/>
              </a:rPr>
              <a:t>(</a:t>
            </a:r>
            <a:r>
              <a:rPr lang="id-ID" sz="1000" b="0" dirty="0">
                <a:solidFill>
                  <a:srgbClr val="CE9178"/>
                </a:solidFill>
                <a:effectLst/>
                <a:latin typeface="Consolas" panose="020B0609020204030204" pitchFamily="49" charset="0"/>
              </a:rPr>
              <a:t>'Background Color'</a:t>
            </a:r>
            <a:r>
              <a:rPr lang="id-ID" sz="1000" b="0" dirty="0">
                <a:solidFill>
                  <a:srgbClr val="D4D4D4"/>
                </a:solidFill>
                <a:effectLst/>
                <a:latin typeface="Consolas" panose="020B0609020204030204" pitchFamily="49" charset="0"/>
              </a:rPr>
              <a:t>)</a:t>
            </a:r>
          </a:p>
          <a:p>
            <a:r>
              <a:rPr lang="id-ID" sz="1000" b="0" dirty="0">
                <a:solidFill>
                  <a:srgbClr val="D4D4D4"/>
                </a:solidFill>
                <a:effectLst/>
                <a:latin typeface="Consolas" panose="020B0609020204030204" pitchFamily="49" charset="0"/>
              </a:rPr>
              <a:t>         ),</a:t>
            </a:r>
          </a:p>
          <a:p>
            <a:r>
              <a:rPr lang="id-ID" sz="1000" b="0" dirty="0">
                <a:solidFill>
                  <a:srgbClr val="D4D4D4"/>
                </a:solidFill>
                <a:effectLst/>
                <a:latin typeface="Consolas" panose="020B0609020204030204" pitchFamily="49" charset="0"/>
              </a:rPr>
              <a:t>         body: </a:t>
            </a:r>
            <a:r>
              <a:rPr lang="id-ID" sz="1000" b="0" dirty="0">
                <a:solidFill>
                  <a:srgbClr val="4EC9B0"/>
                </a:solidFill>
                <a:effectLst/>
                <a:latin typeface="Consolas" panose="020B0609020204030204" pitchFamily="49" charset="0"/>
              </a:rPr>
              <a:t>Material</a:t>
            </a:r>
            <a:r>
              <a:rPr lang="id-ID" sz="1000" b="0" dirty="0">
                <a:solidFill>
                  <a:srgbClr val="D4D4D4"/>
                </a:solidFill>
                <a:effectLst/>
                <a:latin typeface="Consolas" panose="020B0609020204030204" pitchFamily="49" charset="0"/>
              </a:rPr>
              <a:t>(</a:t>
            </a:r>
          </a:p>
          <a:p>
            <a:r>
              <a:rPr lang="id-ID" sz="1000" b="0" dirty="0">
                <a:solidFill>
                  <a:srgbClr val="D4D4D4"/>
                </a:solidFill>
                <a:effectLst/>
                <a:latin typeface="Consolas" panose="020B0609020204030204" pitchFamily="49" charset="0"/>
              </a:rPr>
              <a:t>            color: </a:t>
            </a:r>
            <a:r>
              <a:rPr lang="id-ID" sz="1000" b="0" dirty="0">
                <a:solidFill>
                  <a:srgbClr val="4EC9B0"/>
                </a:solidFill>
                <a:effectLst/>
                <a:latin typeface="Consolas" panose="020B0609020204030204" pitchFamily="49" charset="0"/>
              </a:rPr>
              <a:t>Colors</a:t>
            </a:r>
            <a:r>
              <a:rPr lang="id-ID" sz="1000" b="0" dirty="0">
                <a:solidFill>
                  <a:srgbClr val="D4D4D4"/>
                </a:solidFill>
                <a:effectLst/>
                <a:latin typeface="Consolas" panose="020B0609020204030204" pitchFamily="49" charset="0"/>
              </a:rPr>
              <a:t>.cyan[</a:t>
            </a:r>
            <a:r>
              <a:rPr lang="id-ID" sz="1000" b="0" dirty="0">
                <a:solidFill>
                  <a:srgbClr val="B5CEA8"/>
                </a:solidFill>
                <a:effectLst/>
                <a:latin typeface="Consolas" panose="020B0609020204030204" pitchFamily="49" charset="0"/>
              </a:rPr>
              <a:t>100</a:t>
            </a:r>
            <a:r>
              <a:rPr lang="id-ID" sz="1000" b="0" dirty="0">
                <a:solidFill>
                  <a:srgbClr val="D4D4D4"/>
                </a:solidFill>
                <a:effectLst/>
                <a:latin typeface="Consolas" panose="020B0609020204030204" pitchFamily="49" charset="0"/>
              </a:rPr>
              <a:t>],</a:t>
            </a:r>
          </a:p>
          <a:p>
            <a:r>
              <a:rPr lang="id-ID" sz="1000" b="0" dirty="0">
                <a:solidFill>
                  <a:srgbClr val="D4D4D4"/>
                </a:solidFill>
                <a:effectLst/>
                <a:latin typeface="Consolas" panose="020B0609020204030204" pitchFamily="49" charset="0"/>
              </a:rPr>
              <a:t>            child: </a:t>
            </a:r>
            <a:r>
              <a:rPr lang="id-ID" sz="1000" b="0" dirty="0">
                <a:solidFill>
                  <a:srgbClr val="4EC9B0"/>
                </a:solidFill>
                <a:effectLst/>
                <a:latin typeface="Consolas" panose="020B0609020204030204" pitchFamily="49" charset="0"/>
              </a:rPr>
              <a:t>Center</a:t>
            </a:r>
            <a:r>
              <a:rPr lang="id-ID" sz="1000" b="0" dirty="0">
                <a:solidFill>
                  <a:srgbClr val="D4D4D4"/>
                </a:solidFill>
                <a:effectLst/>
                <a:latin typeface="Consolas" panose="020B0609020204030204" pitchFamily="49" charset="0"/>
              </a:rPr>
              <a:t>(</a:t>
            </a:r>
          </a:p>
          <a:p>
            <a:r>
              <a:rPr lang="id-ID" sz="1000" b="0" dirty="0">
                <a:solidFill>
                  <a:srgbClr val="D4D4D4"/>
                </a:solidFill>
                <a:effectLst/>
                <a:latin typeface="Consolas" panose="020B0609020204030204" pitchFamily="49" charset="0"/>
              </a:rPr>
              <a:t>              child: </a:t>
            </a:r>
            <a:r>
              <a:rPr lang="id-ID" sz="1000" b="0" dirty="0">
                <a:solidFill>
                  <a:srgbClr val="4EC9B0"/>
                </a:solidFill>
                <a:effectLst/>
                <a:latin typeface="Consolas" panose="020B0609020204030204" pitchFamily="49" charset="0"/>
              </a:rPr>
              <a:t>Text</a:t>
            </a:r>
            <a:r>
              <a:rPr lang="id-ID" sz="1000" b="0" dirty="0">
                <a:solidFill>
                  <a:srgbClr val="D4D4D4"/>
                </a:solidFill>
                <a:effectLst/>
                <a:latin typeface="Consolas" panose="020B0609020204030204" pitchFamily="49" charset="0"/>
              </a:rPr>
              <a:t>(</a:t>
            </a:r>
          </a:p>
          <a:p>
            <a:r>
              <a:rPr lang="id-ID" sz="1000" b="0" dirty="0">
                <a:solidFill>
                  <a:srgbClr val="D4D4D4"/>
                </a:solidFill>
                <a:effectLst/>
                <a:latin typeface="Consolas" panose="020B0609020204030204" pitchFamily="49" charset="0"/>
              </a:rPr>
              <a:t>                </a:t>
            </a:r>
            <a:r>
              <a:rPr lang="id-ID" sz="1000" b="0" dirty="0">
                <a:solidFill>
                  <a:srgbClr val="CE9178"/>
                </a:solidFill>
                <a:effectLst/>
                <a:latin typeface="Consolas" panose="020B0609020204030204" pitchFamily="49" charset="0"/>
              </a:rPr>
              <a:t>'Belajar Flutter'</a:t>
            </a:r>
            <a:r>
              <a:rPr lang="id-ID" sz="1000" b="0" dirty="0">
                <a:solidFill>
                  <a:srgbClr val="D4D4D4"/>
                </a:solidFill>
                <a:effectLst/>
                <a:latin typeface="Consolas" panose="020B0609020204030204" pitchFamily="49" charset="0"/>
              </a:rPr>
              <a:t>,</a:t>
            </a:r>
          </a:p>
          <a:p>
            <a:r>
              <a:rPr lang="id-ID" sz="1000" b="0" dirty="0">
                <a:solidFill>
                  <a:srgbClr val="D4D4D4"/>
                </a:solidFill>
                <a:effectLst/>
                <a:latin typeface="Consolas" panose="020B0609020204030204" pitchFamily="49" charset="0"/>
              </a:rPr>
              <a:t>                textDirection: </a:t>
            </a:r>
            <a:r>
              <a:rPr lang="id-ID" sz="1000" b="0" dirty="0">
                <a:solidFill>
                  <a:srgbClr val="4EC9B0"/>
                </a:solidFill>
                <a:effectLst/>
                <a:latin typeface="Consolas" panose="020B0609020204030204" pitchFamily="49" charset="0"/>
              </a:rPr>
              <a:t>TextDirection</a:t>
            </a:r>
            <a:r>
              <a:rPr lang="id-ID" sz="1000" b="0" dirty="0">
                <a:solidFill>
                  <a:srgbClr val="D4D4D4"/>
                </a:solidFill>
                <a:effectLst/>
                <a:latin typeface="Consolas" panose="020B0609020204030204" pitchFamily="49" charset="0"/>
              </a:rPr>
              <a:t>.ltr,</a:t>
            </a:r>
          </a:p>
          <a:p>
            <a:r>
              <a:rPr lang="id-ID" sz="1000" b="0" dirty="0">
                <a:solidFill>
                  <a:srgbClr val="D4D4D4"/>
                </a:solidFill>
                <a:effectLst/>
                <a:latin typeface="Consolas" panose="020B0609020204030204" pitchFamily="49" charset="0"/>
              </a:rPr>
              <a:t>                style: </a:t>
            </a:r>
            <a:r>
              <a:rPr lang="id-ID" sz="1000" b="0" dirty="0">
                <a:solidFill>
                  <a:srgbClr val="4EC9B0"/>
                </a:solidFill>
                <a:effectLst/>
                <a:latin typeface="Consolas" panose="020B0609020204030204" pitchFamily="49" charset="0"/>
              </a:rPr>
              <a:t>TextStyle</a:t>
            </a:r>
            <a:r>
              <a:rPr lang="id-ID" sz="1000" b="0" dirty="0">
                <a:solidFill>
                  <a:srgbClr val="D4D4D4"/>
                </a:solidFill>
                <a:effectLst/>
                <a:latin typeface="Consolas" panose="020B0609020204030204" pitchFamily="49" charset="0"/>
              </a:rPr>
              <a:t>(</a:t>
            </a:r>
          </a:p>
          <a:p>
            <a:r>
              <a:rPr lang="id-ID" sz="1000" b="0" dirty="0">
                <a:solidFill>
                  <a:srgbClr val="D4D4D4"/>
                </a:solidFill>
                <a:effectLst/>
                <a:latin typeface="Consolas" panose="020B0609020204030204" pitchFamily="49" charset="0"/>
              </a:rPr>
              <a:t>                    fontSize: </a:t>
            </a:r>
            <a:r>
              <a:rPr lang="id-ID" sz="1000" b="0" dirty="0">
                <a:solidFill>
                  <a:srgbClr val="B5CEA8"/>
                </a:solidFill>
                <a:effectLst/>
                <a:latin typeface="Consolas" panose="020B0609020204030204" pitchFamily="49" charset="0"/>
              </a:rPr>
              <a:t>30.0</a:t>
            </a:r>
            <a:r>
              <a:rPr lang="id-ID" sz="1000" b="0" dirty="0">
                <a:solidFill>
                  <a:srgbClr val="D4D4D4"/>
                </a:solidFill>
                <a:effectLst/>
                <a:latin typeface="Consolas" panose="020B0609020204030204" pitchFamily="49" charset="0"/>
              </a:rPr>
              <a:t>,</a:t>
            </a:r>
          </a:p>
          <a:p>
            <a:r>
              <a:rPr lang="id-ID" sz="1000" b="0" dirty="0">
                <a:solidFill>
                  <a:srgbClr val="D4D4D4"/>
                </a:solidFill>
                <a:effectLst/>
                <a:latin typeface="Consolas" panose="020B0609020204030204" pitchFamily="49" charset="0"/>
              </a:rPr>
              <a:t>                    color: </a:t>
            </a:r>
            <a:r>
              <a:rPr lang="id-ID" sz="1000" b="0" dirty="0">
                <a:solidFill>
                  <a:srgbClr val="4EC9B0"/>
                </a:solidFill>
                <a:effectLst/>
                <a:latin typeface="Consolas" panose="020B0609020204030204" pitchFamily="49" charset="0"/>
              </a:rPr>
              <a:t>Colors</a:t>
            </a:r>
            <a:r>
              <a:rPr lang="id-ID" sz="1000" b="0" dirty="0">
                <a:solidFill>
                  <a:srgbClr val="D4D4D4"/>
                </a:solidFill>
                <a:effectLst/>
                <a:latin typeface="Consolas" panose="020B0609020204030204" pitchFamily="49" charset="0"/>
              </a:rPr>
              <a:t>.purple,</a:t>
            </a:r>
          </a:p>
          <a:p>
            <a:r>
              <a:rPr lang="id-ID" sz="1000" b="0" dirty="0">
                <a:solidFill>
                  <a:srgbClr val="D4D4D4"/>
                </a:solidFill>
                <a:effectLst/>
                <a:latin typeface="Consolas" panose="020B0609020204030204" pitchFamily="49" charset="0"/>
              </a:rPr>
              <a:t>                    decoration: </a:t>
            </a:r>
            <a:r>
              <a:rPr lang="id-ID" sz="1000" b="0" dirty="0">
                <a:solidFill>
                  <a:srgbClr val="4EC9B0"/>
                </a:solidFill>
                <a:effectLst/>
                <a:latin typeface="Consolas" panose="020B0609020204030204" pitchFamily="49" charset="0"/>
              </a:rPr>
              <a:t>TextDecoration</a:t>
            </a:r>
            <a:r>
              <a:rPr lang="id-ID" sz="1000" b="0" dirty="0">
                <a:solidFill>
                  <a:srgbClr val="D4D4D4"/>
                </a:solidFill>
                <a:effectLst/>
                <a:latin typeface="Consolas" panose="020B0609020204030204" pitchFamily="49" charset="0"/>
              </a:rPr>
              <a:t>.none,</a:t>
            </a:r>
          </a:p>
          <a:p>
            <a:r>
              <a:rPr lang="id-ID" sz="1000" b="0" dirty="0">
                <a:solidFill>
                  <a:srgbClr val="D4D4D4"/>
                </a:solidFill>
                <a:effectLst/>
                <a:latin typeface="Consolas" panose="020B0609020204030204" pitchFamily="49" charset="0"/>
              </a:rPr>
              <a:t>                    fontFamily: </a:t>
            </a:r>
            <a:r>
              <a:rPr lang="id-ID" sz="1000" b="0" dirty="0">
                <a:solidFill>
                  <a:srgbClr val="CE9178"/>
                </a:solidFill>
                <a:effectLst/>
                <a:latin typeface="Consolas" panose="020B0609020204030204" pitchFamily="49" charset="0"/>
              </a:rPr>
              <a:t>'IndieFlower'</a:t>
            </a:r>
            <a:r>
              <a:rPr lang="id-ID" sz="1000" b="0" dirty="0">
                <a:solidFill>
                  <a:srgbClr val="D4D4D4"/>
                </a:solidFill>
                <a:effectLst/>
                <a:latin typeface="Consolas" panose="020B0609020204030204" pitchFamily="49" charset="0"/>
              </a:rPr>
              <a:t>,</a:t>
            </a:r>
          </a:p>
          <a:p>
            <a:r>
              <a:rPr lang="id-ID" sz="1000" b="0" dirty="0">
                <a:solidFill>
                  <a:srgbClr val="D4D4D4"/>
                </a:solidFill>
                <a:effectLst/>
                <a:latin typeface="Consolas" panose="020B0609020204030204" pitchFamily="49" charset="0"/>
              </a:rPr>
              <a:t>                    fontWeight: </a:t>
            </a:r>
            <a:r>
              <a:rPr lang="id-ID" sz="1000" b="0" dirty="0">
                <a:solidFill>
                  <a:srgbClr val="4EC9B0"/>
                </a:solidFill>
                <a:effectLst/>
                <a:latin typeface="Consolas" panose="020B0609020204030204" pitchFamily="49" charset="0"/>
              </a:rPr>
              <a:t>FontWeight</a:t>
            </a:r>
            <a:r>
              <a:rPr lang="id-ID" sz="1000" b="0" dirty="0">
                <a:solidFill>
                  <a:srgbClr val="D4D4D4"/>
                </a:solidFill>
                <a:effectLst/>
                <a:latin typeface="Consolas" panose="020B0609020204030204" pitchFamily="49" charset="0"/>
              </a:rPr>
              <a:t>.w700,</a:t>
            </a:r>
          </a:p>
          <a:p>
            <a:r>
              <a:rPr lang="id-ID" sz="1000" b="0" dirty="0">
                <a:solidFill>
                  <a:srgbClr val="D4D4D4"/>
                </a:solidFill>
                <a:effectLst/>
                <a:latin typeface="Consolas" panose="020B0609020204030204" pitchFamily="49" charset="0"/>
              </a:rPr>
              <a:t>                )</a:t>
            </a:r>
          </a:p>
          <a:p>
            <a:r>
              <a:rPr lang="id-ID" sz="1000" b="0" dirty="0">
                <a:solidFill>
                  <a:srgbClr val="D4D4D4"/>
                </a:solidFill>
                <a:effectLst/>
                <a:latin typeface="Consolas" panose="020B0609020204030204" pitchFamily="49" charset="0"/>
              </a:rPr>
              <a:t>              )</a:t>
            </a:r>
          </a:p>
          <a:p>
            <a:r>
              <a:rPr lang="id-ID" sz="1000" b="0" dirty="0">
                <a:solidFill>
                  <a:srgbClr val="D4D4D4"/>
                </a:solidFill>
                <a:effectLst/>
                <a:latin typeface="Consolas" panose="020B0609020204030204" pitchFamily="49" charset="0"/>
              </a:rPr>
              <a:t>            )</a:t>
            </a:r>
          </a:p>
          <a:p>
            <a:r>
              <a:rPr lang="id-ID" sz="1000" b="0" dirty="0">
                <a:solidFill>
                  <a:srgbClr val="D4D4D4"/>
                </a:solidFill>
                <a:effectLst/>
                <a:latin typeface="Consolas" panose="020B0609020204030204" pitchFamily="49" charset="0"/>
              </a:rPr>
              <a:t>          )</a:t>
            </a:r>
          </a:p>
          <a:p>
            <a:r>
              <a:rPr lang="id-ID" sz="1000" b="0" dirty="0">
                <a:solidFill>
                  <a:srgbClr val="D4D4D4"/>
                </a:solidFill>
                <a:effectLst/>
                <a:latin typeface="Consolas" panose="020B0609020204030204" pitchFamily="49" charset="0"/>
              </a:rPr>
              <a:t>      );</a:t>
            </a:r>
          </a:p>
          <a:p>
            <a:r>
              <a:rPr lang="id-ID" sz="1000" b="0" dirty="0">
                <a:solidFill>
                  <a:srgbClr val="D4D4D4"/>
                </a:solidFill>
                <a:effectLst/>
                <a:latin typeface="Consolas" panose="020B0609020204030204" pitchFamily="49" charset="0"/>
              </a:rPr>
              <a:t>   }</a:t>
            </a:r>
          </a:p>
          <a:p>
            <a:r>
              <a:rPr lang="id-ID" sz="1000" b="0" dirty="0">
                <a:solidFill>
                  <a:srgbClr val="D4D4D4"/>
                </a:solidFill>
                <a:effectLst/>
                <a:latin typeface="Consolas" panose="020B0609020204030204" pitchFamily="49" charset="0"/>
              </a:rPr>
              <a:t>}</a:t>
            </a:r>
          </a:p>
        </p:txBody>
      </p:sp>
      <p:sp>
        <p:nvSpPr>
          <p:cNvPr id="12" name="TextBox 11">
            <a:extLst>
              <a:ext uri="{FF2B5EF4-FFF2-40B4-BE49-F238E27FC236}">
                <a16:creationId xmlns:a16="http://schemas.microsoft.com/office/drawing/2014/main" id="{98B0E8B8-5474-4DB5-AF97-A1DD442AACBB}"/>
              </a:ext>
            </a:extLst>
          </p:cNvPr>
          <p:cNvSpPr txBox="1"/>
          <p:nvPr/>
        </p:nvSpPr>
        <p:spPr>
          <a:xfrm>
            <a:off x="5853384" y="1371600"/>
            <a:ext cx="5954277" cy="1569660"/>
          </a:xfrm>
          <a:prstGeom prst="rect">
            <a:avLst/>
          </a:prstGeom>
          <a:noFill/>
        </p:spPr>
        <p:txBody>
          <a:bodyPr wrap="square" rtlCol="0">
            <a:spAutoFit/>
          </a:bodyPr>
          <a:lstStyle/>
          <a:p>
            <a:pPr marL="342900" indent="-342900">
              <a:buAutoNum type="arabicPeriod"/>
            </a:pPr>
            <a:r>
              <a:rPr lang="id-ID" sz="1600" dirty="0">
                <a:latin typeface="+mn-lt"/>
              </a:rPr>
              <a:t>Mengatur warna background menggunakan properti color dari kelas Material</a:t>
            </a:r>
          </a:p>
          <a:p>
            <a:pPr marL="342900" indent="-342900">
              <a:buAutoNum type="arabicPeriod"/>
            </a:pPr>
            <a:r>
              <a:rPr lang="id-ID" sz="1600" dirty="0">
                <a:latin typeface="+mn-lt"/>
              </a:rPr>
              <a:t>Komponen Material dapat dijadikan sebagai nilai properti body dari komponen scaffold</a:t>
            </a:r>
            <a:br>
              <a:rPr lang="id-ID" sz="1600" dirty="0">
                <a:latin typeface="+mn-lt"/>
              </a:rPr>
            </a:br>
            <a:endParaRPr lang="id-ID" sz="1600" dirty="0">
              <a:latin typeface="+mn-lt"/>
            </a:endParaRPr>
          </a:p>
          <a:p>
            <a:pPr marL="342900" indent="-342900">
              <a:buAutoNum type="arabicPeriod"/>
            </a:pPr>
            <a:endParaRPr lang="id-ID" sz="1600" dirty="0">
              <a:latin typeface="+mn-lt"/>
            </a:endParaRPr>
          </a:p>
        </p:txBody>
      </p:sp>
    </p:spTree>
    <p:extLst>
      <p:ext uri="{BB962C8B-B14F-4D97-AF65-F5344CB8AC3E}">
        <p14:creationId xmlns:p14="http://schemas.microsoft.com/office/powerpoint/2010/main" val="9640842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EBABD51-5901-4860-88B2-7EE53D42929A}"/>
              </a:ext>
            </a:extLst>
          </p:cNvPr>
          <p:cNvSpPr txBox="1"/>
          <p:nvPr/>
        </p:nvSpPr>
        <p:spPr>
          <a:xfrm>
            <a:off x="10058400" y="76200"/>
            <a:ext cx="1749261" cy="369332"/>
          </a:xfrm>
          <a:prstGeom prst="rect">
            <a:avLst/>
          </a:prstGeom>
          <a:noFill/>
        </p:spPr>
        <p:txBody>
          <a:bodyPr wrap="none" rtlCol="0">
            <a:spAutoFit/>
          </a:bodyPr>
          <a:lstStyle/>
          <a:p>
            <a:r>
              <a:rPr lang="id-ID" sz="1800" dirty="0">
                <a:latin typeface="+mn-lt"/>
              </a:rPr>
              <a:t>Flutter: Aplikasi</a:t>
            </a:r>
          </a:p>
        </p:txBody>
      </p:sp>
      <p:sp>
        <p:nvSpPr>
          <p:cNvPr id="4" name="TextBox 3">
            <a:extLst>
              <a:ext uri="{FF2B5EF4-FFF2-40B4-BE49-F238E27FC236}">
                <a16:creationId xmlns:a16="http://schemas.microsoft.com/office/drawing/2014/main" id="{F23097DE-3EAC-420A-8497-FC20CE897CAD}"/>
              </a:ext>
            </a:extLst>
          </p:cNvPr>
          <p:cNvSpPr txBox="1"/>
          <p:nvPr/>
        </p:nvSpPr>
        <p:spPr>
          <a:xfrm>
            <a:off x="838200" y="1813173"/>
            <a:ext cx="3810000" cy="3231654"/>
          </a:xfrm>
          <a:prstGeom prst="rect">
            <a:avLst/>
          </a:prstGeom>
          <a:solidFill>
            <a:schemeClr val="tx1"/>
          </a:solidFill>
        </p:spPr>
        <p:txBody>
          <a:bodyPr wrap="square">
            <a:spAutoFit/>
          </a:bodyPr>
          <a:lstStyle/>
          <a:p>
            <a:r>
              <a:rPr lang="id-ID" sz="1200" b="0" dirty="0">
                <a:solidFill>
                  <a:srgbClr val="569CD6"/>
                </a:solidFill>
                <a:effectLst/>
                <a:latin typeface="Consolas" panose="020B0609020204030204" pitchFamily="49" charset="0"/>
              </a:rPr>
              <a:t>import</a:t>
            </a:r>
            <a:r>
              <a:rPr lang="id-ID" sz="1200" b="0" dirty="0">
                <a:solidFill>
                  <a:srgbClr val="D4D4D4"/>
                </a:solidFill>
                <a:effectLst/>
                <a:latin typeface="Consolas" panose="020B0609020204030204" pitchFamily="49" charset="0"/>
              </a:rPr>
              <a:t> </a:t>
            </a:r>
            <a:r>
              <a:rPr lang="id-ID" sz="1200" b="0" dirty="0">
                <a:solidFill>
                  <a:srgbClr val="CE9178"/>
                </a:solidFill>
                <a:effectLst/>
                <a:latin typeface="Consolas" panose="020B0609020204030204" pitchFamily="49" charset="0"/>
              </a:rPr>
              <a:t>'package:flutter/material.dart'</a:t>
            </a:r>
            <a:r>
              <a:rPr lang="id-ID" sz="1200" b="0" dirty="0">
                <a:solidFill>
                  <a:srgbClr val="D4D4D4"/>
                </a:solidFill>
                <a:effectLst/>
                <a:latin typeface="Consolas" panose="020B0609020204030204" pitchFamily="49" charset="0"/>
              </a:rPr>
              <a:t>;</a:t>
            </a:r>
          </a:p>
          <a:p>
            <a:r>
              <a:rPr lang="id-ID" sz="1200" b="0" dirty="0">
                <a:solidFill>
                  <a:srgbClr val="569CD6"/>
                </a:solidFill>
                <a:effectLst/>
                <a:latin typeface="Consolas" panose="020B0609020204030204" pitchFamily="49" charset="0"/>
              </a:rPr>
              <a:t>import</a:t>
            </a:r>
            <a:r>
              <a:rPr lang="id-ID" sz="1200" b="0" dirty="0">
                <a:solidFill>
                  <a:srgbClr val="D4D4D4"/>
                </a:solidFill>
                <a:effectLst/>
                <a:latin typeface="Consolas" panose="020B0609020204030204" pitchFamily="49" charset="0"/>
              </a:rPr>
              <a:t> </a:t>
            </a:r>
            <a:r>
              <a:rPr lang="id-ID" sz="1200" b="0" dirty="0">
                <a:solidFill>
                  <a:srgbClr val="CE9178"/>
                </a:solidFill>
                <a:effectLst/>
                <a:latin typeface="Consolas" panose="020B0609020204030204" pitchFamily="49" charset="0"/>
              </a:rPr>
              <a:t>'./homepage.dart'</a:t>
            </a:r>
            <a:r>
              <a:rPr lang="id-ID" sz="1200" b="0" dirty="0">
                <a:solidFill>
                  <a:srgbClr val="D4D4D4"/>
                </a:solidFill>
                <a:effectLst/>
                <a:latin typeface="Consolas" panose="020B0609020204030204" pitchFamily="49" charset="0"/>
              </a:rPr>
              <a:t>;</a:t>
            </a:r>
          </a:p>
          <a:p>
            <a:br>
              <a:rPr lang="id-ID" sz="1200" b="0" dirty="0">
                <a:solidFill>
                  <a:srgbClr val="D4D4D4"/>
                </a:solidFill>
                <a:effectLst/>
                <a:latin typeface="Consolas" panose="020B0609020204030204" pitchFamily="49" charset="0"/>
              </a:rPr>
            </a:br>
            <a:r>
              <a:rPr lang="id-ID" sz="1200" b="0" dirty="0">
                <a:solidFill>
                  <a:srgbClr val="569CD6"/>
                </a:solidFill>
                <a:effectLst/>
                <a:latin typeface="Consolas" panose="020B0609020204030204" pitchFamily="49" charset="0"/>
              </a:rPr>
              <a:t>void</a:t>
            </a:r>
            <a:r>
              <a:rPr lang="id-ID" sz="1200" b="0" dirty="0">
                <a:solidFill>
                  <a:srgbClr val="D4D4D4"/>
                </a:solidFill>
                <a:effectLst/>
                <a:latin typeface="Consolas" panose="020B0609020204030204" pitchFamily="49" charset="0"/>
              </a:rPr>
              <a:t> </a:t>
            </a:r>
            <a:r>
              <a:rPr lang="id-ID" sz="1200" b="0" dirty="0">
                <a:solidFill>
                  <a:srgbClr val="DCDCAA"/>
                </a:solidFill>
                <a:effectLst/>
                <a:latin typeface="Consolas" panose="020B0609020204030204" pitchFamily="49" charset="0"/>
              </a:rPr>
              <a:t>main</a:t>
            </a:r>
            <a:r>
              <a:rPr lang="id-ID" sz="1200" b="0" dirty="0">
                <a:solidFill>
                  <a:srgbClr val="D4D4D4"/>
                </a:solidFill>
                <a:effectLst/>
                <a:latin typeface="Consolas" panose="020B0609020204030204" pitchFamily="49" charset="0"/>
              </a:rPr>
              <a:t>() =&gt; </a:t>
            </a:r>
            <a:r>
              <a:rPr lang="id-ID" sz="1200" b="0" dirty="0">
                <a:solidFill>
                  <a:srgbClr val="DCDCAA"/>
                </a:solidFill>
                <a:effectLst/>
                <a:latin typeface="Consolas" panose="020B0609020204030204" pitchFamily="49" charset="0"/>
              </a:rPr>
              <a:t>runApp</a:t>
            </a:r>
            <a:r>
              <a:rPr lang="id-ID" sz="1200" b="0" dirty="0">
                <a:solidFill>
                  <a:srgbClr val="D4D4D4"/>
                </a:solidFill>
                <a:effectLst/>
                <a:latin typeface="Consolas" panose="020B0609020204030204" pitchFamily="49" charset="0"/>
              </a:rPr>
              <a:t>(</a:t>
            </a:r>
            <a:r>
              <a:rPr lang="id-ID" sz="1200" b="0" dirty="0">
                <a:solidFill>
                  <a:srgbClr val="4EC9B0"/>
                </a:solidFill>
                <a:effectLst/>
                <a:latin typeface="Consolas" panose="020B0609020204030204" pitchFamily="49" charset="0"/>
              </a:rPr>
              <a:t>HelloApp</a:t>
            </a:r>
            <a:r>
              <a:rPr lang="id-ID" sz="1200" b="0" dirty="0">
                <a:solidFill>
                  <a:srgbClr val="D4D4D4"/>
                </a:solidFill>
                <a:effectLst/>
                <a:latin typeface="Consolas" panose="020B0609020204030204" pitchFamily="49" charset="0"/>
              </a:rPr>
              <a:t>());</a:t>
            </a:r>
          </a:p>
          <a:p>
            <a:br>
              <a:rPr lang="id-ID" sz="1200" b="0" dirty="0">
                <a:solidFill>
                  <a:srgbClr val="D4D4D4"/>
                </a:solidFill>
                <a:effectLst/>
                <a:latin typeface="Consolas" panose="020B0609020204030204" pitchFamily="49" charset="0"/>
              </a:rPr>
            </a:br>
            <a:r>
              <a:rPr lang="id-ID" sz="1200" b="0" dirty="0">
                <a:solidFill>
                  <a:srgbClr val="569CD6"/>
                </a:solidFill>
                <a:effectLst/>
                <a:latin typeface="Consolas" panose="020B0609020204030204" pitchFamily="49" charset="0"/>
              </a:rPr>
              <a:t>class</a:t>
            </a:r>
            <a:r>
              <a:rPr lang="id-ID" sz="1200" b="0" dirty="0">
                <a:solidFill>
                  <a:srgbClr val="D4D4D4"/>
                </a:solidFill>
                <a:effectLst/>
                <a:latin typeface="Consolas" panose="020B0609020204030204" pitchFamily="49" charset="0"/>
              </a:rPr>
              <a:t> </a:t>
            </a:r>
            <a:r>
              <a:rPr lang="id-ID" sz="1200" b="0" dirty="0">
                <a:solidFill>
                  <a:srgbClr val="4EC9B0"/>
                </a:solidFill>
                <a:effectLst/>
                <a:latin typeface="Consolas" panose="020B0609020204030204" pitchFamily="49" charset="0"/>
              </a:rPr>
              <a:t>HelloApp</a:t>
            </a:r>
            <a:r>
              <a:rPr lang="id-ID" sz="1200" b="0" dirty="0">
                <a:solidFill>
                  <a:srgbClr val="D4D4D4"/>
                </a:solidFill>
                <a:effectLst/>
                <a:latin typeface="Consolas" panose="020B0609020204030204" pitchFamily="49" charset="0"/>
              </a:rPr>
              <a:t> </a:t>
            </a:r>
            <a:r>
              <a:rPr lang="id-ID" sz="1200" b="0" dirty="0">
                <a:solidFill>
                  <a:srgbClr val="569CD6"/>
                </a:solidFill>
                <a:effectLst/>
                <a:latin typeface="Consolas" panose="020B0609020204030204" pitchFamily="49" charset="0"/>
              </a:rPr>
              <a:t>extends</a:t>
            </a:r>
            <a:r>
              <a:rPr lang="id-ID" sz="1200" b="0" dirty="0">
                <a:solidFill>
                  <a:srgbClr val="D4D4D4"/>
                </a:solidFill>
                <a:effectLst/>
                <a:latin typeface="Consolas" panose="020B0609020204030204" pitchFamily="49" charset="0"/>
              </a:rPr>
              <a:t> </a:t>
            </a:r>
            <a:r>
              <a:rPr lang="id-ID" sz="1200" b="0" dirty="0">
                <a:solidFill>
                  <a:srgbClr val="4EC9B0"/>
                </a:solidFill>
                <a:effectLst/>
                <a:latin typeface="Consolas" panose="020B0609020204030204" pitchFamily="49" charset="0"/>
              </a:rPr>
              <a:t>StatelessWidget</a:t>
            </a:r>
            <a:r>
              <a:rPr lang="id-ID" sz="1200" b="0" dirty="0">
                <a:solidFill>
                  <a:srgbClr val="D4D4D4"/>
                </a:solidFill>
                <a:effectLst/>
                <a:latin typeface="Consolas" panose="020B0609020204030204" pitchFamily="49" charset="0"/>
              </a:rPr>
              <a:t> {  </a:t>
            </a:r>
          </a:p>
          <a:p>
            <a:r>
              <a:rPr lang="id-ID" sz="1200" b="0" dirty="0">
                <a:solidFill>
                  <a:srgbClr val="D4D4D4"/>
                </a:solidFill>
                <a:effectLst/>
                <a:latin typeface="Consolas" panose="020B0609020204030204" pitchFamily="49" charset="0"/>
              </a:rPr>
              <a:t>   </a:t>
            </a:r>
            <a:r>
              <a:rPr lang="id-ID" sz="1200" b="0" dirty="0">
                <a:solidFill>
                  <a:srgbClr val="569CD6"/>
                </a:solidFill>
                <a:effectLst/>
                <a:latin typeface="Consolas" panose="020B0609020204030204" pitchFamily="49" charset="0"/>
              </a:rPr>
              <a:t>@override</a:t>
            </a:r>
            <a:endParaRPr lang="id-ID" sz="1200" b="0" dirty="0">
              <a:solidFill>
                <a:srgbClr val="D4D4D4"/>
              </a:solidFill>
              <a:effectLst/>
              <a:latin typeface="Consolas" panose="020B0609020204030204" pitchFamily="49" charset="0"/>
            </a:endParaRPr>
          </a:p>
          <a:p>
            <a:r>
              <a:rPr lang="id-ID" sz="1200" b="0" dirty="0">
                <a:solidFill>
                  <a:srgbClr val="D4D4D4"/>
                </a:solidFill>
                <a:effectLst/>
                <a:latin typeface="Consolas" panose="020B0609020204030204" pitchFamily="49" charset="0"/>
              </a:rPr>
              <a:t>   </a:t>
            </a:r>
            <a:r>
              <a:rPr lang="id-ID" sz="1200" b="0" dirty="0">
                <a:solidFill>
                  <a:srgbClr val="4EC9B0"/>
                </a:solidFill>
                <a:effectLst/>
                <a:latin typeface="Consolas" panose="020B0609020204030204" pitchFamily="49" charset="0"/>
              </a:rPr>
              <a:t>Widget</a:t>
            </a:r>
            <a:r>
              <a:rPr lang="id-ID" sz="1200" b="0" dirty="0">
                <a:solidFill>
                  <a:srgbClr val="D4D4D4"/>
                </a:solidFill>
                <a:effectLst/>
                <a:latin typeface="Consolas" panose="020B0609020204030204" pitchFamily="49" charset="0"/>
              </a:rPr>
              <a:t> </a:t>
            </a:r>
            <a:r>
              <a:rPr lang="id-ID" sz="1200" b="0" dirty="0">
                <a:solidFill>
                  <a:srgbClr val="DCDCAA"/>
                </a:solidFill>
                <a:effectLst/>
                <a:latin typeface="Consolas" panose="020B0609020204030204" pitchFamily="49" charset="0"/>
              </a:rPr>
              <a:t>build</a:t>
            </a:r>
            <a:r>
              <a:rPr lang="id-ID" sz="1200" b="0" dirty="0">
                <a:solidFill>
                  <a:srgbClr val="D4D4D4"/>
                </a:solidFill>
                <a:effectLst/>
                <a:latin typeface="Consolas" panose="020B0609020204030204" pitchFamily="49" charset="0"/>
              </a:rPr>
              <a:t>(</a:t>
            </a:r>
            <a:r>
              <a:rPr lang="id-ID" sz="1200" b="0" dirty="0">
                <a:solidFill>
                  <a:srgbClr val="4EC9B0"/>
                </a:solidFill>
                <a:effectLst/>
                <a:latin typeface="Consolas" panose="020B0609020204030204" pitchFamily="49" charset="0"/>
              </a:rPr>
              <a:t>BuildContext</a:t>
            </a:r>
            <a:r>
              <a:rPr lang="id-ID" sz="1200" b="0" dirty="0">
                <a:solidFill>
                  <a:srgbClr val="D4D4D4"/>
                </a:solidFill>
                <a:effectLst/>
                <a:latin typeface="Consolas" panose="020B0609020204030204" pitchFamily="49" charset="0"/>
              </a:rPr>
              <a:t> context) {</a:t>
            </a:r>
          </a:p>
          <a:p>
            <a:r>
              <a:rPr lang="id-ID" sz="1200" b="0" dirty="0">
                <a:solidFill>
                  <a:srgbClr val="D4D4D4"/>
                </a:solidFill>
                <a:effectLst/>
                <a:latin typeface="Consolas" panose="020B0609020204030204" pitchFamily="49" charset="0"/>
              </a:rPr>
              <a:t>      </a:t>
            </a:r>
            <a:r>
              <a:rPr lang="id-ID" sz="1200" b="0" dirty="0">
                <a:solidFill>
                  <a:srgbClr val="C586C0"/>
                </a:solidFill>
                <a:effectLst/>
                <a:latin typeface="Consolas" panose="020B0609020204030204" pitchFamily="49" charset="0"/>
              </a:rPr>
              <a:t>return</a:t>
            </a:r>
            <a:r>
              <a:rPr lang="id-ID" sz="1200" b="0" dirty="0">
                <a:solidFill>
                  <a:srgbClr val="D4D4D4"/>
                </a:solidFill>
                <a:effectLst/>
                <a:latin typeface="Consolas" panose="020B0609020204030204" pitchFamily="49" charset="0"/>
              </a:rPr>
              <a:t> </a:t>
            </a:r>
            <a:r>
              <a:rPr lang="id-ID" sz="1200" b="0" dirty="0">
                <a:solidFill>
                  <a:srgbClr val="4EC9B0"/>
                </a:solidFill>
                <a:effectLst/>
                <a:latin typeface="Consolas" panose="020B0609020204030204" pitchFamily="49" charset="0"/>
              </a:rPr>
              <a:t>MaterialApp</a:t>
            </a:r>
            <a:r>
              <a:rPr lang="id-ID" sz="1200" b="0" dirty="0">
                <a:solidFill>
                  <a:srgbClr val="D4D4D4"/>
                </a:solidFill>
                <a:effectLst/>
                <a:latin typeface="Consolas" panose="020B0609020204030204" pitchFamily="49" charset="0"/>
              </a:rPr>
              <a:t>(</a:t>
            </a:r>
          </a:p>
          <a:p>
            <a:r>
              <a:rPr lang="id-ID" sz="1200" b="0" dirty="0">
                <a:solidFill>
                  <a:srgbClr val="D4D4D4"/>
                </a:solidFill>
                <a:effectLst/>
                <a:latin typeface="Consolas" panose="020B0609020204030204" pitchFamily="49" charset="0"/>
              </a:rPr>
              <a:t>         title: </a:t>
            </a:r>
            <a:r>
              <a:rPr lang="id-ID" sz="1200" b="0" dirty="0">
                <a:solidFill>
                  <a:srgbClr val="CE9178"/>
                </a:solidFill>
                <a:effectLst/>
                <a:latin typeface="Consolas" panose="020B0609020204030204" pitchFamily="49" charset="0"/>
              </a:rPr>
              <a:t>'Background Color'</a:t>
            </a:r>
            <a:r>
              <a:rPr lang="id-ID" sz="1200" b="0" dirty="0">
                <a:solidFill>
                  <a:srgbClr val="D4D4D4"/>
                </a:solidFill>
                <a:effectLst/>
                <a:latin typeface="Consolas" panose="020B0609020204030204" pitchFamily="49" charset="0"/>
              </a:rPr>
              <a:t>,</a:t>
            </a:r>
          </a:p>
          <a:p>
            <a:r>
              <a:rPr lang="id-ID" sz="1200" b="0" dirty="0">
                <a:solidFill>
                  <a:srgbClr val="D4D4D4"/>
                </a:solidFill>
                <a:effectLst/>
                <a:latin typeface="Consolas" panose="020B0609020204030204" pitchFamily="49" charset="0"/>
              </a:rPr>
              <a:t>         theme: </a:t>
            </a:r>
            <a:r>
              <a:rPr lang="id-ID" sz="1200" b="0" dirty="0">
                <a:solidFill>
                  <a:srgbClr val="4EC9B0"/>
                </a:solidFill>
                <a:effectLst/>
                <a:latin typeface="Consolas" panose="020B0609020204030204" pitchFamily="49" charset="0"/>
              </a:rPr>
              <a:t>ThemeData</a:t>
            </a:r>
            <a:r>
              <a:rPr lang="id-ID" sz="1200" b="0" dirty="0">
                <a:solidFill>
                  <a:srgbClr val="D4D4D4"/>
                </a:solidFill>
                <a:effectLst/>
                <a:latin typeface="Consolas" panose="020B0609020204030204" pitchFamily="49" charset="0"/>
              </a:rPr>
              <a:t>(        </a:t>
            </a:r>
          </a:p>
          <a:p>
            <a:r>
              <a:rPr lang="id-ID" sz="1200" b="0" dirty="0">
                <a:solidFill>
                  <a:srgbClr val="D4D4D4"/>
                </a:solidFill>
                <a:effectLst/>
                <a:latin typeface="Consolas" panose="020B0609020204030204" pitchFamily="49" charset="0"/>
              </a:rPr>
              <a:t>            primarySwatch: </a:t>
            </a:r>
            <a:r>
              <a:rPr lang="id-ID" sz="1200" b="0" dirty="0">
                <a:solidFill>
                  <a:srgbClr val="4EC9B0"/>
                </a:solidFill>
                <a:effectLst/>
                <a:latin typeface="Consolas" panose="020B0609020204030204" pitchFamily="49" charset="0"/>
              </a:rPr>
              <a:t>Colors</a:t>
            </a:r>
            <a:r>
              <a:rPr lang="id-ID" sz="1200" b="0" dirty="0">
                <a:solidFill>
                  <a:srgbClr val="D4D4D4"/>
                </a:solidFill>
                <a:effectLst/>
                <a:latin typeface="Consolas" panose="020B0609020204030204" pitchFamily="49" charset="0"/>
              </a:rPr>
              <a:t>.blue,</a:t>
            </a:r>
          </a:p>
          <a:p>
            <a:r>
              <a:rPr lang="id-ID" sz="1200" b="0" dirty="0">
                <a:solidFill>
                  <a:srgbClr val="D4D4D4"/>
                </a:solidFill>
                <a:effectLst/>
                <a:latin typeface="Consolas" panose="020B0609020204030204" pitchFamily="49" charset="0"/>
              </a:rPr>
              <a:t>         ),</a:t>
            </a:r>
          </a:p>
          <a:p>
            <a:r>
              <a:rPr lang="id-ID" sz="1200" b="0" dirty="0">
                <a:solidFill>
                  <a:srgbClr val="D4D4D4"/>
                </a:solidFill>
                <a:effectLst/>
                <a:latin typeface="Consolas" panose="020B0609020204030204" pitchFamily="49" charset="0"/>
              </a:rPr>
              <a:t>         home: </a:t>
            </a:r>
            <a:r>
              <a:rPr lang="id-ID" sz="1200" b="0" dirty="0">
                <a:solidFill>
                  <a:srgbClr val="4EC9B0"/>
                </a:solidFill>
                <a:effectLst/>
                <a:latin typeface="Consolas" panose="020B0609020204030204" pitchFamily="49" charset="0"/>
              </a:rPr>
              <a:t>HomePage</a:t>
            </a:r>
            <a:r>
              <a:rPr lang="id-ID" sz="1200" b="0" dirty="0">
                <a:solidFill>
                  <a:srgbClr val="D4D4D4"/>
                </a:solidFill>
                <a:effectLst/>
                <a:latin typeface="Consolas" panose="020B0609020204030204" pitchFamily="49" charset="0"/>
              </a:rPr>
              <a:t>()</a:t>
            </a:r>
          </a:p>
          <a:p>
            <a:r>
              <a:rPr lang="id-ID" sz="1200" b="0" dirty="0">
                <a:solidFill>
                  <a:srgbClr val="D4D4D4"/>
                </a:solidFill>
                <a:effectLst/>
                <a:latin typeface="Consolas" panose="020B0609020204030204" pitchFamily="49" charset="0"/>
              </a:rPr>
              <a:t>      );</a:t>
            </a:r>
          </a:p>
          <a:p>
            <a:r>
              <a:rPr lang="id-ID" sz="1200" b="0" dirty="0">
                <a:solidFill>
                  <a:srgbClr val="D4D4D4"/>
                </a:solidFill>
                <a:effectLst/>
                <a:latin typeface="Consolas" panose="020B0609020204030204" pitchFamily="49" charset="0"/>
              </a:rPr>
              <a:t>   }</a:t>
            </a:r>
          </a:p>
          <a:p>
            <a:r>
              <a:rPr lang="id-ID" sz="1200" b="0" dirty="0">
                <a:solidFill>
                  <a:srgbClr val="D4D4D4"/>
                </a:solidFill>
                <a:effectLst/>
                <a:latin typeface="Consolas" panose="020B0609020204030204" pitchFamily="49" charset="0"/>
              </a:rPr>
              <a:t>}</a:t>
            </a:r>
          </a:p>
        </p:txBody>
      </p:sp>
      <p:sp>
        <p:nvSpPr>
          <p:cNvPr id="6" name="Title 1">
            <a:extLst>
              <a:ext uri="{FF2B5EF4-FFF2-40B4-BE49-F238E27FC236}">
                <a16:creationId xmlns:a16="http://schemas.microsoft.com/office/drawing/2014/main" id="{059CE146-3213-4368-A7D5-95BEB8AAD560}"/>
              </a:ext>
            </a:extLst>
          </p:cNvPr>
          <p:cNvSpPr txBox="1">
            <a:spLocks/>
          </p:cNvSpPr>
          <p:nvPr/>
        </p:nvSpPr>
        <p:spPr>
          <a:xfrm>
            <a:off x="1066800" y="525810"/>
            <a:ext cx="4038600" cy="541911"/>
          </a:xfrm>
          <a:prstGeom prst="rect">
            <a:avLst/>
          </a:prstGeom>
        </p:spPr>
        <p:txBody>
          <a:bodyPr vert="horz" lIns="91440" tIns="45720" rIns="91440" bIns="45720" rtlCol="0" anchor="ctr">
            <a:normAutofit/>
          </a:bodyPr>
          <a:lstStyle>
            <a:defPPr>
              <a:defRPr lang="en-GB"/>
            </a:defPPr>
            <a:lvl1pPr defTabSz="914400" eaLnBrk="1" latinLnBrk="0" hangingPunct="1">
              <a:buNone/>
              <a:defRPr spc="-100" baseline="0">
                <a:solidFill>
                  <a:schemeClr val="tx2">
                    <a:lumMod val="75000"/>
                    <a:lumOff val="25000"/>
                  </a:schemeClr>
                </a:solidFill>
                <a:latin typeface="+mj-lt"/>
                <a:ea typeface="+mj-ea"/>
                <a:cs typeface="+mj-cs"/>
              </a:defRPr>
            </a:lvl1pPr>
            <a:lvl2pPr algn="ctr" rtl="0" eaLnBrk="0" fontAlgn="base" hangingPunct="0">
              <a:spcBef>
                <a:spcPct val="0"/>
              </a:spcBef>
              <a:spcAft>
                <a:spcPct val="0"/>
              </a:spcAft>
              <a:defRPr sz="4400">
                <a:solidFill>
                  <a:schemeClr val="tx2"/>
                </a:solidFill>
                <a:latin typeface="Arial Black" pitchFamily="34" charset="0"/>
              </a:defRPr>
            </a:lvl2pPr>
            <a:lvl3pPr algn="ctr" rtl="0" eaLnBrk="0" fontAlgn="base" hangingPunct="0">
              <a:spcBef>
                <a:spcPct val="0"/>
              </a:spcBef>
              <a:spcAft>
                <a:spcPct val="0"/>
              </a:spcAft>
              <a:defRPr sz="4400">
                <a:solidFill>
                  <a:schemeClr val="tx2"/>
                </a:solidFill>
                <a:latin typeface="Arial Black" pitchFamily="34" charset="0"/>
              </a:defRPr>
            </a:lvl3pPr>
            <a:lvl4pPr algn="ctr" rtl="0" eaLnBrk="0" fontAlgn="base" hangingPunct="0">
              <a:spcBef>
                <a:spcPct val="0"/>
              </a:spcBef>
              <a:spcAft>
                <a:spcPct val="0"/>
              </a:spcAft>
              <a:defRPr sz="4400">
                <a:solidFill>
                  <a:schemeClr val="tx2"/>
                </a:solidFill>
                <a:latin typeface="Arial Black" pitchFamily="34" charset="0"/>
              </a:defRPr>
            </a:lvl4pPr>
            <a:lvl5pPr algn="ctr" rtl="0" eaLnBrk="0" fontAlgn="base" hangingPunct="0">
              <a:spcBef>
                <a:spcPct val="0"/>
              </a:spcBef>
              <a:spcAft>
                <a:spcPct val="0"/>
              </a:spcAft>
              <a:defRPr sz="4400">
                <a:solidFill>
                  <a:schemeClr val="tx2"/>
                </a:solidFill>
                <a:latin typeface="Arial Black" pitchFamily="34" charset="0"/>
              </a:defRPr>
            </a:lvl5pPr>
            <a:lvl6pPr marL="457200" algn="ctr" rtl="0" fontAlgn="base">
              <a:spcBef>
                <a:spcPct val="0"/>
              </a:spcBef>
              <a:spcAft>
                <a:spcPct val="0"/>
              </a:spcAft>
              <a:defRPr sz="4400">
                <a:solidFill>
                  <a:schemeClr val="tx2"/>
                </a:solidFill>
                <a:latin typeface="Arial Black" pitchFamily="34" charset="0"/>
              </a:defRPr>
            </a:lvl6pPr>
            <a:lvl7pPr marL="914400" algn="ctr" rtl="0" fontAlgn="base">
              <a:spcBef>
                <a:spcPct val="0"/>
              </a:spcBef>
              <a:spcAft>
                <a:spcPct val="0"/>
              </a:spcAft>
              <a:defRPr sz="4400">
                <a:solidFill>
                  <a:schemeClr val="tx2"/>
                </a:solidFill>
                <a:latin typeface="Arial Black" pitchFamily="34" charset="0"/>
              </a:defRPr>
            </a:lvl7pPr>
            <a:lvl8pPr marL="1371600" algn="ctr" rtl="0" fontAlgn="base">
              <a:spcBef>
                <a:spcPct val="0"/>
              </a:spcBef>
              <a:spcAft>
                <a:spcPct val="0"/>
              </a:spcAft>
              <a:defRPr sz="4400">
                <a:solidFill>
                  <a:schemeClr val="tx2"/>
                </a:solidFill>
                <a:latin typeface="Arial Black" pitchFamily="34" charset="0"/>
              </a:defRPr>
            </a:lvl8pPr>
            <a:lvl9pPr marL="1828800" algn="ctr" rtl="0" fontAlgn="base">
              <a:spcBef>
                <a:spcPct val="0"/>
              </a:spcBef>
              <a:spcAft>
                <a:spcPct val="0"/>
              </a:spcAft>
              <a:defRPr sz="4400">
                <a:solidFill>
                  <a:schemeClr val="tx2"/>
                </a:solidFill>
                <a:latin typeface="Arial Black" pitchFamily="34" charset="0"/>
              </a:defRPr>
            </a:lvl9pPr>
          </a:lstStyle>
          <a:p>
            <a:r>
              <a:rPr lang="id-ID" altLang="en-US" sz="2000" dirty="0"/>
              <a:t>Import File Eksternal</a:t>
            </a:r>
          </a:p>
        </p:txBody>
      </p:sp>
      <p:sp>
        <p:nvSpPr>
          <p:cNvPr id="8" name="TextBox 7">
            <a:extLst>
              <a:ext uri="{FF2B5EF4-FFF2-40B4-BE49-F238E27FC236}">
                <a16:creationId xmlns:a16="http://schemas.microsoft.com/office/drawing/2014/main" id="{5490CC67-3759-4EFE-A535-B30C98D84636}"/>
              </a:ext>
            </a:extLst>
          </p:cNvPr>
          <p:cNvSpPr txBox="1"/>
          <p:nvPr/>
        </p:nvSpPr>
        <p:spPr>
          <a:xfrm>
            <a:off x="1040245" y="913569"/>
            <a:ext cx="9601200" cy="338554"/>
          </a:xfrm>
          <a:prstGeom prst="rect">
            <a:avLst/>
          </a:prstGeom>
          <a:noFill/>
        </p:spPr>
        <p:txBody>
          <a:bodyPr wrap="square" rtlCol="0">
            <a:spAutoFit/>
          </a:bodyPr>
          <a:lstStyle/>
          <a:p>
            <a:r>
              <a:rPr lang="id-ID" sz="1600" dirty="0">
                <a:latin typeface="+mn-lt"/>
              </a:rPr>
              <a:t>Untuk mengorganisasi file lebih mudah</a:t>
            </a:r>
          </a:p>
        </p:txBody>
      </p:sp>
      <p:sp>
        <p:nvSpPr>
          <p:cNvPr id="10" name="TextBox 9">
            <a:extLst>
              <a:ext uri="{FF2B5EF4-FFF2-40B4-BE49-F238E27FC236}">
                <a16:creationId xmlns:a16="http://schemas.microsoft.com/office/drawing/2014/main" id="{93A81255-A711-42AC-B91C-6F0DB0CF8316}"/>
              </a:ext>
            </a:extLst>
          </p:cNvPr>
          <p:cNvSpPr txBox="1"/>
          <p:nvPr/>
        </p:nvSpPr>
        <p:spPr>
          <a:xfrm>
            <a:off x="5219702" y="1403005"/>
            <a:ext cx="4648200" cy="5262979"/>
          </a:xfrm>
          <a:prstGeom prst="rect">
            <a:avLst/>
          </a:prstGeom>
          <a:solidFill>
            <a:schemeClr val="tx1"/>
          </a:solidFill>
        </p:spPr>
        <p:txBody>
          <a:bodyPr wrap="square">
            <a:spAutoFit/>
          </a:bodyPr>
          <a:lstStyle/>
          <a:p>
            <a:r>
              <a:rPr lang="id-ID" sz="1200" b="0" dirty="0">
                <a:solidFill>
                  <a:srgbClr val="569CD6"/>
                </a:solidFill>
                <a:effectLst/>
                <a:latin typeface="Consolas" panose="020B0609020204030204" pitchFamily="49" charset="0"/>
              </a:rPr>
              <a:t>import</a:t>
            </a:r>
            <a:r>
              <a:rPr lang="id-ID" sz="1200" b="0" dirty="0">
                <a:solidFill>
                  <a:srgbClr val="D4D4D4"/>
                </a:solidFill>
                <a:effectLst/>
                <a:latin typeface="Consolas" panose="020B0609020204030204" pitchFamily="49" charset="0"/>
              </a:rPr>
              <a:t> </a:t>
            </a:r>
            <a:r>
              <a:rPr lang="id-ID" sz="1200" b="0" dirty="0">
                <a:solidFill>
                  <a:srgbClr val="CE9178"/>
                </a:solidFill>
                <a:effectLst/>
                <a:latin typeface="Consolas" panose="020B0609020204030204" pitchFamily="49" charset="0"/>
              </a:rPr>
              <a:t>'package:flutter/material.dart'</a:t>
            </a:r>
            <a:r>
              <a:rPr lang="id-ID" sz="1200" b="0" dirty="0">
                <a:solidFill>
                  <a:srgbClr val="D4D4D4"/>
                </a:solidFill>
                <a:effectLst/>
                <a:latin typeface="Consolas" panose="020B0609020204030204" pitchFamily="49" charset="0"/>
              </a:rPr>
              <a:t>;</a:t>
            </a:r>
          </a:p>
          <a:p>
            <a:br>
              <a:rPr lang="id-ID" sz="1200" b="0" dirty="0">
                <a:solidFill>
                  <a:srgbClr val="D4D4D4"/>
                </a:solidFill>
                <a:effectLst/>
                <a:latin typeface="Consolas" panose="020B0609020204030204" pitchFamily="49" charset="0"/>
              </a:rPr>
            </a:br>
            <a:r>
              <a:rPr lang="id-ID" sz="1200" b="0" dirty="0">
                <a:solidFill>
                  <a:srgbClr val="569CD6"/>
                </a:solidFill>
                <a:effectLst/>
                <a:latin typeface="Consolas" panose="020B0609020204030204" pitchFamily="49" charset="0"/>
              </a:rPr>
              <a:t>class</a:t>
            </a:r>
            <a:r>
              <a:rPr lang="id-ID" sz="1200" b="0" dirty="0">
                <a:solidFill>
                  <a:srgbClr val="D4D4D4"/>
                </a:solidFill>
                <a:effectLst/>
                <a:latin typeface="Consolas" panose="020B0609020204030204" pitchFamily="49" charset="0"/>
              </a:rPr>
              <a:t> </a:t>
            </a:r>
            <a:r>
              <a:rPr lang="id-ID" sz="1200" b="0" dirty="0">
                <a:solidFill>
                  <a:srgbClr val="4EC9B0"/>
                </a:solidFill>
                <a:effectLst/>
                <a:latin typeface="Consolas" panose="020B0609020204030204" pitchFamily="49" charset="0"/>
              </a:rPr>
              <a:t>HomePage</a:t>
            </a:r>
            <a:r>
              <a:rPr lang="id-ID" sz="1200" b="0" dirty="0">
                <a:solidFill>
                  <a:srgbClr val="D4D4D4"/>
                </a:solidFill>
                <a:effectLst/>
                <a:latin typeface="Consolas" panose="020B0609020204030204" pitchFamily="49" charset="0"/>
              </a:rPr>
              <a:t> </a:t>
            </a:r>
            <a:r>
              <a:rPr lang="id-ID" sz="1200" b="0" dirty="0">
                <a:solidFill>
                  <a:srgbClr val="569CD6"/>
                </a:solidFill>
                <a:effectLst/>
                <a:latin typeface="Consolas" panose="020B0609020204030204" pitchFamily="49" charset="0"/>
              </a:rPr>
              <a:t>extends</a:t>
            </a:r>
            <a:r>
              <a:rPr lang="id-ID" sz="1200" b="0" dirty="0">
                <a:solidFill>
                  <a:srgbClr val="D4D4D4"/>
                </a:solidFill>
                <a:effectLst/>
                <a:latin typeface="Consolas" panose="020B0609020204030204" pitchFamily="49" charset="0"/>
              </a:rPr>
              <a:t> </a:t>
            </a:r>
            <a:r>
              <a:rPr lang="id-ID" sz="1200" b="0" dirty="0">
                <a:solidFill>
                  <a:srgbClr val="4EC9B0"/>
                </a:solidFill>
                <a:effectLst/>
                <a:latin typeface="Consolas" panose="020B0609020204030204" pitchFamily="49" charset="0"/>
              </a:rPr>
              <a:t>StatelessWidget</a:t>
            </a:r>
            <a:r>
              <a:rPr lang="id-ID" sz="1200" b="0" dirty="0">
                <a:solidFill>
                  <a:srgbClr val="D4D4D4"/>
                </a:solidFill>
                <a:effectLst/>
                <a:latin typeface="Consolas" panose="020B0609020204030204" pitchFamily="49" charset="0"/>
              </a:rPr>
              <a:t> {</a:t>
            </a:r>
          </a:p>
          <a:p>
            <a:r>
              <a:rPr lang="id-ID" sz="1200" b="0" dirty="0">
                <a:solidFill>
                  <a:srgbClr val="D4D4D4"/>
                </a:solidFill>
                <a:effectLst/>
                <a:latin typeface="Consolas" panose="020B0609020204030204" pitchFamily="49" charset="0"/>
              </a:rPr>
              <a:t>   </a:t>
            </a:r>
            <a:r>
              <a:rPr lang="id-ID" sz="1200" b="0" dirty="0">
                <a:solidFill>
                  <a:srgbClr val="569CD6"/>
                </a:solidFill>
                <a:effectLst/>
                <a:latin typeface="Consolas" panose="020B0609020204030204" pitchFamily="49" charset="0"/>
              </a:rPr>
              <a:t>@override</a:t>
            </a:r>
            <a:endParaRPr lang="id-ID" sz="1200" b="0" dirty="0">
              <a:solidFill>
                <a:srgbClr val="D4D4D4"/>
              </a:solidFill>
              <a:effectLst/>
              <a:latin typeface="Consolas" panose="020B0609020204030204" pitchFamily="49" charset="0"/>
            </a:endParaRPr>
          </a:p>
          <a:p>
            <a:r>
              <a:rPr lang="id-ID" sz="1200" b="0" dirty="0">
                <a:solidFill>
                  <a:srgbClr val="D4D4D4"/>
                </a:solidFill>
                <a:effectLst/>
                <a:latin typeface="Consolas" panose="020B0609020204030204" pitchFamily="49" charset="0"/>
              </a:rPr>
              <a:t>   </a:t>
            </a:r>
            <a:r>
              <a:rPr lang="id-ID" sz="1200" b="0" dirty="0">
                <a:solidFill>
                  <a:srgbClr val="4EC9B0"/>
                </a:solidFill>
                <a:effectLst/>
                <a:latin typeface="Consolas" panose="020B0609020204030204" pitchFamily="49" charset="0"/>
              </a:rPr>
              <a:t>Widget</a:t>
            </a:r>
            <a:r>
              <a:rPr lang="id-ID" sz="1200" b="0" dirty="0">
                <a:solidFill>
                  <a:srgbClr val="D4D4D4"/>
                </a:solidFill>
                <a:effectLst/>
                <a:latin typeface="Consolas" panose="020B0609020204030204" pitchFamily="49" charset="0"/>
              </a:rPr>
              <a:t> </a:t>
            </a:r>
            <a:r>
              <a:rPr lang="id-ID" sz="1200" b="0" dirty="0">
                <a:solidFill>
                  <a:srgbClr val="DCDCAA"/>
                </a:solidFill>
                <a:effectLst/>
                <a:latin typeface="Consolas" panose="020B0609020204030204" pitchFamily="49" charset="0"/>
              </a:rPr>
              <a:t>build</a:t>
            </a:r>
            <a:r>
              <a:rPr lang="id-ID" sz="1200" b="0" dirty="0">
                <a:solidFill>
                  <a:srgbClr val="D4D4D4"/>
                </a:solidFill>
                <a:effectLst/>
                <a:latin typeface="Consolas" panose="020B0609020204030204" pitchFamily="49" charset="0"/>
              </a:rPr>
              <a:t>(</a:t>
            </a:r>
            <a:r>
              <a:rPr lang="id-ID" sz="1200" b="0" dirty="0">
                <a:solidFill>
                  <a:srgbClr val="4EC9B0"/>
                </a:solidFill>
                <a:effectLst/>
                <a:latin typeface="Consolas" panose="020B0609020204030204" pitchFamily="49" charset="0"/>
              </a:rPr>
              <a:t>BuildContext</a:t>
            </a:r>
            <a:r>
              <a:rPr lang="id-ID" sz="1200" b="0" dirty="0">
                <a:solidFill>
                  <a:srgbClr val="D4D4D4"/>
                </a:solidFill>
                <a:effectLst/>
                <a:latin typeface="Consolas" panose="020B0609020204030204" pitchFamily="49" charset="0"/>
              </a:rPr>
              <a:t> context) {</a:t>
            </a:r>
          </a:p>
          <a:p>
            <a:r>
              <a:rPr lang="id-ID" sz="1200" b="0" dirty="0">
                <a:solidFill>
                  <a:srgbClr val="D4D4D4"/>
                </a:solidFill>
                <a:effectLst/>
                <a:latin typeface="Consolas" panose="020B0609020204030204" pitchFamily="49" charset="0"/>
              </a:rPr>
              <a:t>      </a:t>
            </a:r>
            <a:r>
              <a:rPr lang="id-ID" sz="1200" b="0" dirty="0">
                <a:solidFill>
                  <a:srgbClr val="C586C0"/>
                </a:solidFill>
                <a:effectLst/>
                <a:latin typeface="Consolas" panose="020B0609020204030204" pitchFamily="49" charset="0"/>
              </a:rPr>
              <a:t>return</a:t>
            </a:r>
            <a:r>
              <a:rPr lang="id-ID" sz="1200" b="0" dirty="0">
                <a:solidFill>
                  <a:srgbClr val="D4D4D4"/>
                </a:solidFill>
                <a:effectLst/>
                <a:latin typeface="Consolas" panose="020B0609020204030204" pitchFamily="49" charset="0"/>
              </a:rPr>
              <a:t> </a:t>
            </a:r>
            <a:r>
              <a:rPr lang="id-ID" sz="1200" b="0" dirty="0">
                <a:solidFill>
                  <a:srgbClr val="4EC9B0"/>
                </a:solidFill>
                <a:effectLst/>
                <a:latin typeface="Consolas" panose="020B0609020204030204" pitchFamily="49" charset="0"/>
              </a:rPr>
              <a:t>Scaffold</a:t>
            </a:r>
            <a:r>
              <a:rPr lang="id-ID" sz="1200" b="0" dirty="0">
                <a:solidFill>
                  <a:srgbClr val="D4D4D4"/>
                </a:solidFill>
                <a:effectLst/>
                <a:latin typeface="Consolas" panose="020B0609020204030204" pitchFamily="49" charset="0"/>
              </a:rPr>
              <a:t>(</a:t>
            </a:r>
          </a:p>
          <a:p>
            <a:r>
              <a:rPr lang="id-ID" sz="1200" b="0" dirty="0">
                <a:solidFill>
                  <a:srgbClr val="D4D4D4"/>
                </a:solidFill>
                <a:effectLst/>
                <a:latin typeface="Consolas" panose="020B0609020204030204" pitchFamily="49" charset="0"/>
              </a:rPr>
              <a:t>         appBar: </a:t>
            </a:r>
            <a:r>
              <a:rPr lang="id-ID" sz="1200" b="0" dirty="0">
                <a:solidFill>
                  <a:srgbClr val="4EC9B0"/>
                </a:solidFill>
                <a:effectLst/>
                <a:latin typeface="Consolas" panose="020B0609020204030204" pitchFamily="49" charset="0"/>
              </a:rPr>
              <a:t>AppBar</a:t>
            </a:r>
            <a:r>
              <a:rPr lang="id-ID" sz="1200" b="0" dirty="0">
                <a:solidFill>
                  <a:srgbClr val="D4D4D4"/>
                </a:solidFill>
                <a:effectLst/>
                <a:latin typeface="Consolas" panose="020B0609020204030204" pitchFamily="49" charset="0"/>
              </a:rPr>
              <a:t>(</a:t>
            </a:r>
          </a:p>
          <a:p>
            <a:r>
              <a:rPr lang="id-ID" sz="1200" b="0" dirty="0">
                <a:solidFill>
                  <a:srgbClr val="D4D4D4"/>
                </a:solidFill>
                <a:effectLst/>
                <a:latin typeface="Consolas" panose="020B0609020204030204" pitchFamily="49" charset="0"/>
              </a:rPr>
              <a:t>            title: </a:t>
            </a:r>
            <a:r>
              <a:rPr lang="id-ID" sz="1200" b="0" dirty="0">
                <a:solidFill>
                  <a:srgbClr val="4EC9B0"/>
                </a:solidFill>
                <a:effectLst/>
                <a:latin typeface="Consolas" panose="020B0609020204030204" pitchFamily="49" charset="0"/>
              </a:rPr>
              <a:t>Text</a:t>
            </a:r>
            <a:r>
              <a:rPr lang="id-ID" sz="1200" b="0" dirty="0">
                <a:solidFill>
                  <a:srgbClr val="D4D4D4"/>
                </a:solidFill>
                <a:effectLst/>
                <a:latin typeface="Consolas" panose="020B0609020204030204" pitchFamily="49" charset="0"/>
              </a:rPr>
              <a:t>(</a:t>
            </a:r>
            <a:r>
              <a:rPr lang="id-ID" sz="1200" b="0" dirty="0">
                <a:solidFill>
                  <a:srgbClr val="CE9178"/>
                </a:solidFill>
                <a:effectLst/>
                <a:latin typeface="Consolas" panose="020B0609020204030204" pitchFamily="49" charset="0"/>
              </a:rPr>
              <a:t>'Import file Eksternal'</a:t>
            </a:r>
            <a:r>
              <a:rPr lang="id-ID" sz="1200" b="0" dirty="0">
                <a:solidFill>
                  <a:srgbClr val="D4D4D4"/>
                </a:solidFill>
                <a:effectLst/>
                <a:latin typeface="Consolas" panose="020B0609020204030204" pitchFamily="49" charset="0"/>
              </a:rPr>
              <a:t>)</a:t>
            </a:r>
          </a:p>
          <a:p>
            <a:r>
              <a:rPr lang="id-ID" sz="1200" b="0" dirty="0">
                <a:solidFill>
                  <a:srgbClr val="D4D4D4"/>
                </a:solidFill>
                <a:effectLst/>
                <a:latin typeface="Consolas" panose="020B0609020204030204" pitchFamily="49" charset="0"/>
              </a:rPr>
              <a:t>         ),</a:t>
            </a:r>
          </a:p>
          <a:p>
            <a:r>
              <a:rPr lang="id-ID" sz="1200" b="0" dirty="0">
                <a:solidFill>
                  <a:srgbClr val="D4D4D4"/>
                </a:solidFill>
                <a:effectLst/>
                <a:latin typeface="Consolas" panose="020B0609020204030204" pitchFamily="49" charset="0"/>
              </a:rPr>
              <a:t>         body: </a:t>
            </a:r>
            <a:r>
              <a:rPr lang="id-ID" sz="1200" b="0" dirty="0">
                <a:solidFill>
                  <a:srgbClr val="4EC9B0"/>
                </a:solidFill>
                <a:effectLst/>
                <a:latin typeface="Consolas" panose="020B0609020204030204" pitchFamily="49" charset="0"/>
              </a:rPr>
              <a:t>Material</a:t>
            </a:r>
            <a:r>
              <a:rPr lang="id-ID" sz="1200" b="0" dirty="0">
                <a:solidFill>
                  <a:srgbClr val="D4D4D4"/>
                </a:solidFill>
                <a:effectLst/>
                <a:latin typeface="Consolas" panose="020B0609020204030204" pitchFamily="49" charset="0"/>
              </a:rPr>
              <a:t>(</a:t>
            </a:r>
          </a:p>
          <a:p>
            <a:r>
              <a:rPr lang="id-ID" sz="1200" b="0" dirty="0">
                <a:solidFill>
                  <a:srgbClr val="D4D4D4"/>
                </a:solidFill>
                <a:effectLst/>
                <a:latin typeface="Consolas" panose="020B0609020204030204" pitchFamily="49" charset="0"/>
              </a:rPr>
              <a:t>            color: </a:t>
            </a:r>
            <a:r>
              <a:rPr lang="id-ID" sz="1200" b="0" dirty="0">
                <a:solidFill>
                  <a:srgbClr val="4EC9B0"/>
                </a:solidFill>
                <a:effectLst/>
                <a:latin typeface="Consolas" panose="020B0609020204030204" pitchFamily="49" charset="0"/>
              </a:rPr>
              <a:t>Colors</a:t>
            </a:r>
            <a:r>
              <a:rPr lang="id-ID" sz="1200" b="0" dirty="0">
                <a:solidFill>
                  <a:srgbClr val="D4D4D4"/>
                </a:solidFill>
                <a:effectLst/>
                <a:latin typeface="Consolas" panose="020B0609020204030204" pitchFamily="49" charset="0"/>
              </a:rPr>
              <a:t>.cyan[</a:t>
            </a:r>
            <a:r>
              <a:rPr lang="id-ID" sz="1200" b="0" dirty="0">
                <a:solidFill>
                  <a:srgbClr val="B5CEA8"/>
                </a:solidFill>
                <a:effectLst/>
                <a:latin typeface="Consolas" panose="020B0609020204030204" pitchFamily="49" charset="0"/>
              </a:rPr>
              <a:t>100</a:t>
            </a:r>
            <a:r>
              <a:rPr lang="id-ID" sz="1200" b="0" dirty="0">
                <a:solidFill>
                  <a:srgbClr val="D4D4D4"/>
                </a:solidFill>
                <a:effectLst/>
                <a:latin typeface="Consolas" panose="020B0609020204030204" pitchFamily="49" charset="0"/>
              </a:rPr>
              <a:t>],</a:t>
            </a:r>
          </a:p>
          <a:p>
            <a:r>
              <a:rPr lang="id-ID" sz="1200" b="0" dirty="0">
                <a:solidFill>
                  <a:srgbClr val="D4D4D4"/>
                </a:solidFill>
                <a:effectLst/>
                <a:latin typeface="Consolas" panose="020B0609020204030204" pitchFamily="49" charset="0"/>
              </a:rPr>
              <a:t>            child: </a:t>
            </a:r>
            <a:r>
              <a:rPr lang="id-ID" sz="1200" b="0" dirty="0">
                <a:solidFill>
                  <a:srgbClr val="4EC9B0"/>
                </a:solidFill>
                <a:effectLst/>
                <a:latin typeface="Consolas" panose="020B0609020204030204" pitchFamily="49" charset="0"/>
              </a:rPr>
              <a:t>Center</a:t>
            </a:r>
            <a:r>
              <a:rPr lang="id-ID" sz="1200" b="0" dirty="0">
                <a:solidFill>
                  <a:srgbClr val="D4D4D4"/>
                </a:solidFill>
                <a:effectLst/>
                <a:latin typeface="Consolas" panose="020B0609020204030204" pitchFamily="49" charset="0"/>
              </a:rPr>
              <a:t>(</a:t>
            </a:r>
          </a:p>
          <a:p>
            <a:r>
              <a:rPr lang="id-ID" sz="1200" b="0" dirty="0">
                <a:solidFill>
                  <a:srgbClr val="D4D4D4"/>
                </a:solidFill>
                <a:effectLst/>
                <a:latin typeface="Consolas" panose="020B0609020204030204" pitchFamily="49" charset="0"/>
              </a:rPr>
              <a:t>              child: </a:t>
            </a:r>
            <a:r>
              <a:rPr lang="id-ID" sz="1200" b="0" dirty="0">
                <a:solidFill>
                  <a:srgbClr val="4EC9B0"/>
                </a:solidFill>
                <a:effectLst/>
                <a:latin typeface="Consolas" panose="020B0609020204030204" pitchFamily="49" charset="0"/>
              </a:rPr>
              <a:t>Text</a:t>
            </a:r>
            <a:r>
              <a:rPr lang="id-ID" sz="1200" b="0" dirty="0">
                <a:solidFill>
                  <a:srgbClr val="D4D4D4"/>
                </a:solidFill>
                <a:effectLst/>
                <a:latin typeface="Consolas" panose="020B0609020204030204" pitchFamily="49" charset="0"/>
              </a:rPr>
              <a:t>(</a:t>
            </a:r>
          </a:p>
          <a:p>
            <a:r>
              <a:rPr lang="id-ID" sz="1200" b="0" dirty="0">
                <a:solidFill>
                  <a:srgbClr val="D4D4D4"/>
                </a:solidFill>
                <a:effectLst/>
                <a:latin typeface="Consolas" panose="020B0609020204030204" pitchFamily="49" charset="0"/>
              </a:rPr>
              <a:t>                </a:t>
            </a:r>
            <a:r>
              <a:rPr lang="id-ID" sz="1200" b="0" dirty="0">
                <a:solidFill>
                  <a:srgbClr val="CE9178"/>
                </a:solidFill>
                <a:effectLst/>
                <a:latin typeface="Consolas" panose="020B0609020204030204" pitchFamily="49" charset="0"/>
              </a:rPr>
              <a:t>'Import Dart (ekternal)'</a:t>
            </a:r>
            <a:r>
              <a:rPr lang="id-ID" sz="1200" b="0" dirty="0">
                <a:solidFill>
                  <a:srgbClr val="D4D4D4"/>
                </a:solidFill>
                <a:effectLst/>
                <a:latin typeface="Consolas" panose="020B0609020204030204" pitchFamily="49" charset="0"/>
              </a:rPr>
              <a:t>,</a:t>
            </a:r>
          </a:p>
          <a:p>
            <a:r>
              <a:rPr lang="id-ID" sz="1200" b="0" dirty="0">
                <a:solidFill>
                  <a:srgbClr val="D4D4D4"/>
                </a:solidFill>
                <a:effectLst/>
                <a:latin typeface="Consolas" panose="020B0609020204030204" pitchFamily="49" charset="0"/>
              </a:rPr>
              <a:t>                textDirection: </a:t>
            </a:r>
            <a:r>
              <a:rPr lang="id-ID" sz="1200" b="0" dirty="0">
                <a:solidFill>
                  <a:srgbClr val="4EC9B0"/>
                </a:solidFill>
                <a:effectLst/>
                <a:latin typeface="Consolas" panose="020B0609020204030204" pitchFamily="49" charset="0"/>
              </a:rPr>
              <a:t>TextDirection</a:t>
            </a:r>
            <a:r>
              <a:rPr lang="id-ID" sz="1200" b="0" dirty="0">
                <a:solidFill>
                  <a:srgbClr val="D4D4D4"/>
                </a:solidFill>
                <a:effectLst/>
                <a:latin typeface="Consolas" panose="020B0609020204030204" pitchFamily="49" charset="0"/>
              </a:rPr>
              <a:t>.ltr,</a:t>
            </a:r>
          </a:p>
          <a:p>
            <a:r>
              <a:rPr lang="id-ID" sz="1200" b="0" dirty="0">
                <a:solidFill>
                  <a:srgbClr val="D4D4D4"/>
                </a:solidFill>
                <a:effectLst/>
                <a:latin typeface="Consolas" panose="020B0609020204030204" pitchFamily="49" charset="0"/>
              </a:rPr>
              <a:t>                style: </a:t>
            </a:r>
            <a:r>
              <a:rPr lang="id-ID" sz="1200" b="0" dirty="0">
                <a:solidFill>
                  <a:srgbClr val="4EC9B0"/>
                </a:solidFill>
                <a:effectLst/>
                <a:latin typeface="Consolas" panose="020B0609020204030204" pitchFamily="49" charset="0"/>
              </a:rPr>
              <a:t>TextStyle</a:t>
            </a:r>
            <a:r>
              <a:rPr lang="id-ID" sz="1200" b="0" dirty="0">
                <a:solidFill>
                  <a:srgbClr val="D4D4D4"/>
                </a:solidFill>
                <a:effectLst/>
                <a:latin typeface="Consolas" panose="020B0609020204030204" pitchFamily="49" charset="0"/>
              </a:rPr>
              <a:t>(</a:t>
            </a:r>
          </a:p>
          <a:p>
            <a:r>
              <a:rPr lang="id-ID" sz="1200" b="0" dirty="0">
                <a:solidFill>
                  <a:srgbClr val="D4D4D4"/>
                </a:solidFill>
                <a:effectLst/>
                <a:latin typeface="Consolas" panose="020B0609020204030204" pitchFamily="49" charset="0"/>
              </a:rPr>
              <a:t>                    fontSize: </a:t>
            </a:r>
            <a:r>
              <a:rPr lang="id-ID" sz="1200" b="0" dirty="0">
                <a:solidFill>
                  <a:srgbClr val="B5CEA8"/>
                </a:solidFill>
                <a:effectLst/>
                <a:latin typeface="Consolas" panose="020B0609020204030204" pitchFamily="49" charset="0"/>
              </a:rPr>
              <a:t>30.0</a:t>
            </a:r>
            <a:r>
              <a:rPr lang="id-ID" sz="1200" b="0" dirty="0">
                <a:solidFill>
                  <a:srgbClr val="D4D4D4"/>
                </a:solidFill>
                <a:effectLst/>
                <a:latin typeface="Consolas" panose="020B0609020204030204" pitchFamily="49" charset="0"/>
              </a:rPr>
              <a:t>,</a:t>
            </a:r>
          </a:p>
          <a:p>
            <a:r>
              <a:rPr lang="id-ID" sz="1200" b="0" dirty="0">
                <a:solidFill>
                  <a:srgbClr val="D4D4D4"/>
                </a:solidFill>
                <a:effectLst/>
                <a:latin typeface="Consolas" panose="020B0609020204030204" pitchFamily="49" charset="0"/>
              </a:rPr>
              <a:t>                    color: </a:t>
            </a:r>
            <a:r>
              <a:rPr lang="id-ID" sz="1200" b="0" dirty="0">
                <a:solidFill>
                  <a:srgbClr val="4EC9B0"/>
                </a:solidFill>
                <a:effectLst/>
                <a:latin typeface="Consolas" panose="020B0609020204030204" pitchFamily="49" charset="0"/>
              </a:rPr>
              <a:t>Colors</a:t>
            </a:r>
            <a:r>
              <a:rPr lang="id-ID" sz="1200" b="0" dirty="0">
                <a:solidFill>
                  <a:srgbClr val="D4D4D4"/>
                </a:solidFill>
                <a:effectLst/>
                <a:latin typeface="Consolas" panose="020B0609020204030204" pitchFamily="49" charset="0"/>
              </a:rPr>
              <a:t>.purple,</a:t>
            </a:r>
          </a:p>
          <a:p>
            <a:r>
              <a:rPr lang="id-ID" sz="1200" b="0" dirty="0">
                <a:solidFill>
                  <a:srgbClr val="D4D4D4"/>
                </a:solidFill>
                <a:effectLst/>
                <a:latin typeface="Consolas" panose="020B0609020204030204" pitchFamily="49" charset="0"/>
              </a:rPr>
              <a:t>                    decoration: </a:t>
            </a:r>
            <a:r>
              <a:rPr lang="id-ID" sz="1200" b="0" dirty="0">
                <a:solidFill>
                  <a:srgbClr val="4EC9B0"/>
                </a:solidFill>
                <a:effectLst/>
                <a:latin typeface="Consolas" panose="020B0609020204030204" pitchFamily="49" charset="0"/>
              </a:rPr>
              <a:t>TextDecoration</a:t>
            </a:r>
            <a:r>
              <a:rPr lang="id-ID" sz="1200" b="0" dirty="0">
                <a:solidFill>
                  <a:srgbClr val="D4D4D4"/>
                </a:solidFill>
                <a:effectLst/>
                <a:latin typeface="Consolas" panose="020B0609020204030204" pitchFamily="49" charset="0"/>
              </a:rPr>
              <a:t>.none,</a:t>
            </a:r>
          </a:p>
          <a:p>
            <a:r>
              <a:rPr lang="id-ID" sz="1200" b="0" dirty="0">
                <a:solidFill>
                  <a:srgbClr val="D4D4D4"/>
                </a:solidFill>
                <a:effectLst/>
                <a:latin typeface="Consolas" panose="020B0609020204030204" pitchFamily="49" charset="0"/>
              </a:rPr>
              <a:t>                    fontFamily: </a:t>
            </a:r>
            <a:r>
              <a:rPr lang="id-ID" sz="1200" b="0" dirty="0">
                <a:solidFill>
                  <a:srgbClr val="CE9178"/>
                </a:solidFill>
                <a:effectLst/>
                <a:latin typeface="Consolas" panose="020B0609020204030204" pitchFamily="49" charset="0"/>
              </a:rPr>
              <a:t>'IndieFlower'</a:t>
            </a:r>
            <a:r>
              <a:rPr lang="id-ID" sz="1200" b="0" dirty="0">
                <a:solidFill>
                  <a:srgbClr val="D4D4D4"/>
                </a:solidFill>
                <a:effectLst/>
                <a:latin typeface="Consolas" panose="020B0609020204030204" pitchFamily="49" charset="0"/>
              </a:rPr>
              <a:t>,</a:t>
            </a:r>
          </a:p>
          <a:p>
            <a:r>
              <a:rPr lang="id-ID" sz="1200" b="0" dirty="0">
                <a:solidFill>
                  <a:srgbClr val="D4D4D4"/>
                </a:solidFill>
                <a:effectLst/>
                <a:latin typeface="Consolas" panose="020B0609020204030204" pitchFamily="49" charset="0"/>
              </a:rPr>
              <a:t>                    fontWeight: </a:t>
            </a:r>
            <a:r>
              <a:rPr lang="id-ID" sz="1200" b="0" dirty="0">
                <a:solidFill>
                  <a:srgbClr val="4EC9B0"/>
                </a:solidFill>
                <a:effectLst/>
                <a:latin typeface="Consolas" panose="020B0609020204030204" pitchFamily="49" charset="0"/>
              </a:rPr>
              <a:t>FontWeight</a:t>
            </a:r>
            <a:r>
              <a:rPr lang="id-ID" sz="1200" b="0" dirty="0">
                <a:solidFill>
                  <a:srgbClr val="D4D4D4"/>
                </a:solidFill>
                <a:effectLst/>
                <a:latin typeface="Consolas" panose="020B0609020204030204" pitchFamily="49" charset="0"/>
              </a:rPr>
              <a:t>.w700,</a:t>
            </a:r>
          </a:p>
          <a:p>
            <a:r>
              <a:rPr lang="id-ID" sz="1200" b="0" dirty="0">
                <a:solidFill>
                  <a:srgbClr val="D4D4D4"/>
                </a:solidFill>
                <a:effectLst/>
                <a:latin typeface="Consolas" panose="020B0609020204030204" pitchFamily="49" charset="0"/>
              </a:rPr>
              <a:t>                )</a:t>
            </a:r>
          </a:p>
          <a:p>
            <a:r>
              <a:rPr lang="id-ID" sz="1200" b="0" dirty="0">
                <a:solidFill>
                  <a:srgbClr val="D4D4D4"/>
                </a:solidFill>
                <a:effectLst/>
                <a:latin typeface="Consolas" panose="020B0609020204030204" pitchFamily="49" charset="0"/>
              </a:rPr>
              <a:t>              )</a:t>
            </a:r>
          </a:p>
          <a:p>
            <a:r>
              <a:rPr lang="id-ID" sz="1200" b="0" dirty="0">
                <a:solidFill>
                  <a:srgbClr val="D4D4D4"/>
                </a:solidFill>
                <a:effectLst/>
                <a:latin typeface="Consolas" panose="020B0609020204030204" pitchFamily="49" charset="0"/>
              </a:rPr>
              <a:t>            )</a:t>
            </a:r>
          </a:p>
          <a:p>
            <a:r>
              <a:rPr lang="id-ID" sz="1200" b="0" dirty="0">
                <a:solidFill>
                  <a:srgbClr val="D4D4D4"/>
                </a:solidFill>
                <a:effectLst/>
                <a:latin typeface="Consolas" panose="020B0609020204030204" pitchFamily="49" charset="0"/>
              </a:rPr>
              <a:t>          )</a:t>
            </a:r>
          </a:p>
          <a:p>
            <a:r>
              <a:rPr lang="id-ID" sz="1200" b="0" dirty="0">
                <a:solidFill>
                  <a:srgbClr val="D4D4D4"/>
                </a:solidFill>
                <a:effectLst/>
                <a:latin typeface="Consolas" panose="020B0609020204030204" pitchFamily="49" charset="0"/>
              </a:rPr>
              <a:t>      );</a:t>
            </a:r>
          </a:p>
          <a:p>
            <a:r>
              <a:rPr lang="id-ID" sz="1200" b="0" dirty="0">
                <a:solidFill>
                  <a:srgbClr val="D4D4D4"/>
                </a:solidFill>
                <a:effectLst/>
                <a:latin typeface="Consolas" panose="020B0609020204030204" pitchFamily="49" charset="0"/>
              </a:rPr>
              <a:t>   }</a:t>
            </a:r>
          </a:p>
          <a:p>
            <a:r>
              <a:rPr lang="id-ID" sz="1200" b="0" dirty="0">
                <a:solidFill>
                  <a:srgbClr val="D4D4D4"/>
                </a:solidFill>
                <a:effectLst/>
                <a:latin typeface="Consolas" panose="020B0609020204030204" pitchFamily="49" charset="0"/>
              </a:rPr>
              <a:t>}</a:t>
            </a:r>
          </a:p>
        </p:txBody>
      </p:sp>
      <p:pic>
        <p:nvPicPr>
          <p:cNvPr id="12" name="Picture 11">
            <a:extLst>
              <a:ext uri="{FF2B5EF4-FFF2-40B4-BE49-F238E27FC236}">
                <a16:creationId xmlns:a16="http://schemas.microsoft.com/office/drawing/2014/main" id="{A038B18C-49FF-4B3B-A624-5D6C880D521C}"/>
              </a:ext>
            </a:extLst>
          </p:cNvPr>
          <p:cNvPicPr>
            <a:picLocks noChangeAspect="1"/>
          </p:cNvPicPr>
          <p:nvPr/>
        </p:nvPicPr>
        <p:blipFill>
          <a:blip r:embed="rId2"/>
          <a:stretch>
            <a:fillRect/>
          </a:stretch>
        </p:blipFill>
        <p:spPr>
          <a:xfrm>
            <a:off x="9976217" y="3352800"/>
            <a:ext cx="2072908" cy="2057400"/>
          </a:xfrm>
          <a:prstGeom prst="rect">
            <a:avLst/>
          </a:prstGeom>
        </p:spPr>
      </p:pic>
      <p:sp>
        <p:nvSpPr>
          <p:cNvPr id="13" name="Arrow: Right 12">
            <a:extLst>
              <a:ext uri="{FF2B5EF4-FFF2-40B4-BE49-F238E27FC236}">
                <a16:creationId xmlns:a16="http://schemas.microsoft.com/office/drawing/2014/main" id="{D3CE2E1E-2330-45B9-B67C-2E21DC2B5409}"/>
              </a:ext>
            </a:extLst>
          </p:cNvPr>
          <p:cNvSpPr/>
          <p:nvPr/>
        </p:nvSpPr>
        <p:spPr bwMode="auto">
          <a:xfrm rot="10800000">
            <a:off x="3312602" y="2052142"/>
            <a:ext cx="1792797" cy="235268"/>
          </a:xfrm>
          <a:prstGeom prst="right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id-ID" sz="2800" b="0" i="0" u="none" strike="noStrike" cap="none" normalizeH="0" baseline="0">
              <a:ln>
                <a:noFill/>
              </a:ln>
              <a:solidFill>
                <a:schemeClr val="tx1"/>
              </a:solidFill>
              <a:effectLst/>
              <a:latin typeface="Times New Roman" pitchFamily="18" charset="0"/>
            </a:endParaRPr>
          </a:p>
        </p:txBody>
      </p:sp>
      <p:sp>
        <p:nvSpPr>
          <p:cNvPr id="14" name="TextBox 13">
            <a:extLst>
              <a:ext uri="{FF2B5EF4-FFF2-40B4-BE49-F238E27FC236}">
                <a16:creationId xmlns:a16="http://schemas.microsoft.com/office/drawing/2014/main" id="{3BF8CEAD-5350-4455-8103-86A324335EBF}"/>
              </a:ext>
            </a:extLst>
          </p:cNvPr>
          <p:cNvSpPr txBox="1"/>
          <p:nvPr/>
        </p:nvSpPr>
        <p:spPr>
          <a:xfrm>
            <a:off x="926721" y="1526801"/>
            <a:ext cx="1194558" cy="338554"/>
          </a:xfrm>
          <a:prstGeom prst="rect">
            <a:avLst/>
          </a:prstGeom>
          <a:noFill/>
        </p:spPr>
        <p:txBody>
          <a:bodyPr wrap="none" rtlCol="0">
            <a:spAutoFit/>
          </a:bodyPr>
          <a:lstStyle/>
          <a:p>
            <a:r>
              <a:rPr lang="id-ID" sz="1600" dirty="0">
                <a:solidFill>
                  <a:srgbClr val="FF0000"/>
                </a:solidFill>
                <a:latin typeface="Consolas" panose="020B0609020204030204" pitchFamily="49" charset="0"/>
              </a:rPr>
              <a:t>main.dart</a:t>
            </a:r>
          </a:p>
        </p:txBody>
      </p:sp>
      <p:sp>
        <p:nvSpPr>
          <p:cNvPr id="16" name="TextBox 15">
            <a:extLst>
              <a:ext uri="{FF2B5EF4-FFF2-40B4-BE49-F238E27FC236}">
                <a16:creationId xmlns:a16="http://schemas.microsoft.com/office/drawing/2014/main" id="{56213601-F065-41C0-AA50-6B2239655B96}"/>
              </a:ext>
            </a:extLst>
          </p:cNvPr>
          <p:cNvSpPr txBox="1"/>
          <p:nvPr/>
        </p:nvSpPr>
        <p:spPr>
          <a:xfrm>
            <a:off x="7391400" y="1069604"/>
            <a:ext cx="1643399" cy="338554"/>
          </a:xfrm>
          <a:prstGeom prst="rect">
            <a:avLst/>
          </a:prstGeom>
          <a:noFill/>
        </p:spPr>
        <p:txBody>
          <a:bodyPr wrap="none" rtlCol="0">
            <a:spAutoFit/>
          </a:bodyPr>
          <a:lstStyle/>
          <a:p>
            <a:r>
              <a:rPr lang="id-ID" sz="1600" dirty="0">
                <a:solidFill>
                  <a:srgbClr val="FF0000"/>
                </a:solidFill>
                <a:latin typeface="Consolas" panose="020B0609020204030204" pitchFamily="49" charset="0"/>
              </a:rPr>
              <a:t>homepage.dart</a:t>
            </a:r>
          </a:p>
        </p:txBody>
      </p:sp>
    </p:spTree>
    <p:extLst>
      <p:ext uri="{BB962C8B-B14F-4D97-AF65-F5344CB8AC3E}">
        <p14:creationId xmlns:p14="http://schemas.microsoft.com/office/powerpoint/2010/main" val="26672380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EBABD51-5901-4860-88B2-7EE53D42929A}"/>
              </a:ext>
            </a:extLst>
          </p:cNvPr>
          <p:cNvSpPr txBox="1"/>
          <p:nvPr/>
        </p:nvSpPr>
        <p:spPr>
          <a:xfrm>
            <a:off x="10058400" y="76200"/>
            <a:ext cx="1749261" cy="369332"/>
          </a:xfrm>
          <a:prstGeom prst="rect">
            <a:avLst/>
          </a:prstGeom>
          <a:noFill/>
        </p:spPr>
        <p:txBody>
          <a:bodyPr wrap="none" rtlCol="0">
            <a:spAutoFit/>
          </a:bodyPr>
          <a:lstStyle/>
          <a:p>
            <a:r>
              <a:rPr lang="id-ID" sz="1800" dirty="0">
                <a:latin typeface="+mn-lt"/>
              </a:rPr>
              <a:t>Flutter: Aplikasi</a:t>
            </a:r>
          </a:p>
        </p:txBody>
      </p:sp>
      <p:sp>
        <p:nvSpPr>
          <p:cNvPr id="2" name="Title 1">
            <a:extLst>
              <a:ext uri="{FF2B5EF4-FFF2-40B4-BE49-F238E27FC236}">
                <a16:creationId xmlns:a16="http://schemas.microsoft.com/office/drawing/2014/main" id="{8074F1F8-7A58-4402-B641-F3032AE16783}"/>
              </a:ext>
            </a:extLst>
          </p:cNvPr>
          <p:cNvSpPr txBox="1">
            <a:spLocks/>
          </p:cNvSpPr>
          <p:nvPr/>
        </p:nvSpPr>
        <p:spPr>
          <a:xfrm>
            <a:off x="1066800" y="609600"/>
            <a:ext cx="3657600" cy="388590"/>
          </a:xfrm>
          <a:prstGeom prst="rect">
            <a:avLst/>
          </a:prstGeom>
        </p:spPr>
        <p:txBody>
          <a:bodyPr vert="horz" lIns="91440" tIns="45720" rIns="91440" bIns="45720" rtlCol="0" anchor="ctr">
            <a:normAutofit lnSpcReduction="10000"/>
          </a:bodyPr>
          <a:lstStyle>
            <a:defPPr>
              <a:defRPr lang="en-GB"/>
            </a:defPPr>
            <a:lvl1pPr defTabSz="914400" eaLnBrk="1" latinLnBrk="0" hangingPunct="1">
              <a:buNone/>
              <a:defRPr spc="-100" baseline="0">
                <a:solidFill>
                  <a:schemeClr val="tx2">
                    <a:lumMod val="75000"/>
                    <a:lumOff val="25000"/>
                  </a:schemeClr>
                </a:solidFill>
                <a:latin typeface="+mj-lt"/>
                <a:ea typeface="+mj-ea"/>
                <a:cs typeface="+mj-cs"/>
              </a:defRPr>
            </a:lvl1pPr>
            <a:lvl2pPr algn="ctr" rtl="0" eaLnBrk="0" fontAlgn="base" hangingPunct="0">
              <a:spcBef>
                <a:spcPct val="0"/>
              </a:spcBef>
              <a:spcAft>
                <a:spcPct val="0"/>
              </a:spcAft>
              <a:defRPr sz="4400">
                <a:solidFill>
                  <a:schemeClr val="tx2"/>
                </a:solidFill>
                <a:latin typeface="Arial Black" pitchFamily="34" charset="0"/>
              </a:defRPr>
            </a:lvl2pPr>
            <a:lvl3pPr algn="ctr" rtl="0" eaLnBrk="0" fontAlgn="base" hangingPunct="0">
              <a:spcBef>
                <a:spcPct val="0"/>
              </a:spcBef>
              <a:spcAft>
                <a:spcPct val="0"/>
              </a:spcAft>
              <a:defRPr sz="4400">
                <a:solidFill>
                  <a:schemeClr val="tx2"/>
                </a:solidFill>
                <a:latin typeface="Arial Black" pitchFamily="34" charset="0"/>
              </a:defRPr>
            </a:lvl3pPr>
            <a:lvl4pPr algn="ctr" rtl="0" eaLnBrk="0" fontAlgn="base" hangingPunct="0">
              <a:spcBef>
                <a:spcPct val="0"/>
              </a:spcBef>
              <a:spcAft>
                <a:spcPct val="0"/>
              </a:spcAft>
              <a:defRPr sz="4400">
                <a:solidFill>
                  <a:schemeClr val="tx2"/>
                </a:solidFill>
                <a:latin typeface="Arial Black" pitchFamily="34" charset="0"/>
              </a:defRPr>
            </a:lvl4pPr>
            <a:lvl5pPr algn="ctr" rtl="0" eaLnBrk="0" fontAlgn="base" hangingPunct="0">
              <a:spcBef>
                <a:spcPct val="0"/>
              </a:spcBef>
              <a:spcAft>
                <a:spcPct val="0"/>
              </a:spcAft>
              <a:defRPr sz="4400">
                <a:solidFill>
                  <a:schemeClr val="tx2"/>
                </a:solidFill>
                <a:latin typeface="Arial Black" pitchFamily="34" charset="0"/>
              </a:defRPr>
            </a:lvl5pPr>
            <a:lvl6pPr marL="457200" algn="ctr" rtl="0" fontAlgn="base">
              <a:spcBef>
                <a:spcPct val="0"/>
              </a:spcBef>
              <a:spcAft>
                <a:spcPct val="0"/>
              </a:spcAft>
              <a:defRPr sz="4400">
                <a:solidFill>
                  <a:schemeClr val="tx2"/>
                </a:solidFill>
                <a:latin typeface="Arial Black" pitchFamily="34" charset="0"/>
              </a:defRPr>
            </a:lvl6pPr>
            <a:lvl7pPr marL="914400" algn="ctr" rtl="0" fontAlgn="base">
              <a:spcBef>
                <a:spcPct val="0"/>
              </a:spcBef>
              <a:spcAft>
                <a:spcPct val="0"/>
              </a:spcAft>
              <a:defRPr sz="4400">
                <a:solidFill>
                  <a:schemeClr val="tx2"/>
                </a:solidFill>
                <a:latin typeface="Arial Black" pitchFamily="34" charset="0"/>
              </a:defRPr>
            </a:lvl7pPr>
            <a:lvl8pPr marL="1371600" algn="ctr" rtl="0" fontAlgn="base">
              <a:spcBef>
                <a:spcPct val="0"/>
              </a:spcBef>
              <a:spcAft>
                <a:spcPct val="0"/>
              </a:spcAft>
              <a:defRPr sz="4400">
                <a:solidFill>
                  <a:schemeClr val="tx2"/>
                </a:solidFill>
                <a:latin typeface="Arial Black" pitchFamily="34" charset="0"/>
              </a:defRPr>
            </a:lvl8pPr>
            <a:lvl9pPr marL="1828800" algn="ctr" rtl="0" fontAlgn="base">
              <a:spcBef>
                <a:spcPct val="0"/>
              </a:spcBef>
              <a:spcAft>
                <a:spcPct val="0"/>
              </a:spcAft>
              <a:defRPr sz="4400">
                <a:solidFill>
                  <a:schemeClr val="tx2"/>
                </a:solidFill>
                <a:latin typeface="Arial Black" pitchFamily="34" charset="0"/>
              </a:defRPr>
            </a:lvl9pPr>
          </a:lstStyle>
          <a:p>
            <a:r>
              <a:rPr lang="id-ID" altLang="en-US" sz="2000" dirty="0"/>
              <a:t>Event Handling</a:t>
            </a:r>
          </a:p>
        </p:txBody>
      </p:sp>
      <p:sp>
        <p:nvSpPr>
          <p:cNvPr id="6" name="TextBox 5">
            <a:extLst>
              <a:ext uri="{FF2B5EF4-FFF2-40B4-BE49-F238E27FC236}">
                <a16:creationId xmlns:a16="http://schemas.microsoft.com/office/drawing/2014/main" id="{F7ACFA58-0DA5-4F3F-8C1B-E55E483BE571}"/>
              </a:ext>
            </a:extLst>
          </p:cNvPr>
          <p:cNvSpPr txBox="1"/>
          <p:nvPr/>
        </p:nvSpPr>
        <p:spPr>
          <a:xfrm>
            <a:off x="1254352" y="1219200"/>
            <a:ext cx="4191000" cy="5262979"/>
          </a:xfrm>
          <a:prstGeom prst="rect">
            <a:avLst/>
          </a:prstGeom>
          <a:solidFill>
            <a:schemeClr val="tx1"/>
          </a:solidFill>
        </p:spPr>
        <p:txBody>
          <a:bodyPr wrap="square">
            <a:spAutoFit/>
          </a:bodyPr>
          <a:lstStyle/>
          <a:p>
            <a:r>
              <a:rPr lang="id-ID" sz="1200" b="0" dirty="0">
                <a:solidFill>
                  <a:srgbClr val="569CD6"/>
                </a:solidFill>
                <a:effectLst/>
                <a:latin typeface="Consolas" panose="020B0609020204030204" pitchFamily="49" charset="0"/>
              </a:rPr>
              <a:t>import</a:t>
            </a:r>
            <a:r>
              <a:rPr lang="id-ID" sz="1200" b="0" dirty="0">
                <a:solidFill>
                  <a:srgbClr val="D4D4D4"/>
                </a:solidFill>
                <a:effectLst/>
                <a:latin typeface="Consolas" panose="020B0609020204030204" pitchFamily="49" charset="0"/>
              </a:rPr>
              <a:t> </a:t>
            </a:r>
            <a:r>
              <a:rPr lang="id-ID" sz="1200" b="0" dirty="0">
                <a:solidFill>
                  <a:srgbClr val="CE9178"/>
                </a:solidFill>
                <a:effectLst/>
                <a:latin typeface="Consolas" panose="020B0609020204030204" pitchFamily="49" charset="0"/>
              </a:rPr>
              <a:t>'package:flutter/material.dart'</a:t>
            </a:r>
            <a:r>
              <a:rPr lang="id-ID" sz="1200" b="0" dirty="0">
                <a:solidFill>
                  <a:srgbClr val="D4D4D4"/>
                </a:solidFill>
                <a:effectLst/>
                <a:latin typeface="Consolas" panose="020B0609020204030204" pitchFamily="49" charset="0"/>
              </a:rPr>
              <a:t>;</a:t>
            </a:r>
          </a:p>
          <a:p>
            <a:r>
              <a:rPr lang="id-ID" sz="1200" b="0" dirty="0">
                <a:solidFill>
                  <a:srgbClr val="569CD6"/>
                </a:solidFill>
                <a:effectLst/>
                <a:latin typeface="Consolas" panose="020B0609020204030204" pitchFamily="49" charset="0"/>
              </a:rPr>
              <a:t>void</a:t>
            </a:r>
            <a:r>
              <a:rPr lang="id-ID" sz="1200" b="0" dirty="0">
                <a:solidFill>
                  <a:srgbClr val="D4D4D4"/>
                </a:solidFill>
                <a:effectLst/>
                <a:latin typeface="Consolas" panose="020B0609020204030204" pitchFamily="49" charset="0"/>
              </a:rPr>
              <a:t> </a:t>
            </a:r>
            <a:r>
              <a:rPr lang="id-ID" sz="1200" b="0" dirty="0">
                <a:solidFill>
                  <a:srgbClr val="DCDCAA"/>
                </a:solidFill>
                <a:effectLst/>
                <a:latin typeface="Consolas" panose="020B0609020204030204" pitchFamily="49" charset="0"/>
              </a:rPr>
              <a:t>main</a:t>
            </a:r>
            <a:r>
              <a:rPr lang="id-ID" sz="1200" b="0" dirty="0">
                <a:solidFill>
                  <a:srgbClr val="D4D4D4"/>
                </a:solidFill>
                <a:effectLst/>
                <a:latin typeface="Consolas" panose="020B0609020204030204" pitchFamily="49" charset="0"/>
              </a:rPr>
              <a:t>()=&gt;</a:t>
            </a:r>
            <a:r>
              <a:rPr lang="id-ID" sz="1200" b="0" dirty="0">
                <a:solidFill>
                  <a:srgbClr val="DCDCAA"/>
                </a:solidFill>
                <a:effectLst/>
                <a:latin typeface="Consolas" panose="020B0609020204030204" pitchFamily="49" charset="0"/>
              </a:rPr>
              <a:t>runApp</a:t>
            </a:r>
            <a:r>
              <a:rPr lang="id-ID" sz="1200" b="0" dirty="0">
                <a:solidFill>
                  <a:srgbClr val="D4D4D4"/>
                </a:solidFill>
                <a:effectLst/>
                <a:latin typeface="Consolas" panose="020B0609020204030204" pitchFamily="49" charset="0"/>
              </a:rPr>
              <a:t>(</a:t>
            </a:r>
            <a:r>
              <a:rPr lang="id-ID" sz="1200" b="0" dirty="0">
                <a:solidFill>
                  <a:srgbClr val="4EC9B0"/>
                </a:solidFill>
                <a:effectLst/>
                <a:latin typeface="Consolas" panose="020B0609020204030204" pitchFamily="49" charset="0"/>
              </a:rPr>
              <a:t>MyApp</a:t>
            </a:r>
            <a:r>
              <a:rPr lang="id-ID" sz="1200" b="0" dirty="0">
                <a:solidFill>
                  <a:srgbClr val="D4D4D4"/>
                </a:solidFill>
                <a:effectLst/>
                <a:latin typeface="Consolas" panose="020B0609020204030204" pitchFamily="49" charset="0"/>
              </a:rPr>
              <a:t>());</a:t>
            </a:r>
          </a:p>
          <a:p>
            <a:br>
              <a:rPr lang="id-ID" sz="1200" b="0" dirty="0">
                <a:solidFill>
                  <a:srgbClr val="D4D4D4"/>
                </a:solidFill>
                <a:effectLst/>
                <a:latin typeface="Consolas" panose="020B0609020204030204" pitchFamily="49" charset="0"/>
              </a:rPr>
            </a:br>
            <a:r>
              <a:rPr lang="id-ID" sz="1200" b="0" dirty="0">
                <a:solidFill>
                  <a:srgbClr val="569CD6"/>
                </a:solidFill>
                <a:effectLst/>
                <a:latin typeface="Consolas" panose="020B0609020204030204" pitchFamily="49" charset="0"/>
              </a:rPr>
              <a:t>class</a:t>
            </a:r>
            <a:r>
              <a:rPr lang="id-ID" sz="1200" b="0" dirty="0">
                <a:solidFill>
                  <a:srgbClr val="D4D4D4"/>
                </a:solidFill>
                <a:effectLst/>
                <a:latin typeface="Consolas" panose="020B0609020204030204" pitchFamily="49" charset="0"/>
              </a:rPr>
              <a:t> </a:t>
            </a:r>
            <a:r>
              <a:rPr lang="id-ID" sz="1200" b="0" dirty="0">
                <a:solidFill>
                  <a:srgbClr val="4EC9B0"/>
                </a:solidFill>
                <a:effectLst/>
                <a:latin typeface="Consolas" panose="020B0609020204030204" pitchFamily="49" charset="0"/>
              </a:rPr>
              <a:t>MyApp</a:t>
            </a:r>
            <a:r>
              <a:rPr lang="id-ID" sz="1200" b="0" dirty="0">
                <a:solidFill>
                  <a:srgbClr val="D4D4D4"/>
                </a:solidFill>
                <a:effectLst/>
                <a:latin typeface="Consolas" panose="020B0609020204030204" pitchFamily="49" charset="0"/>
              </a:rPr>
              <a:t> </a:t>
            </a:r>
            <a:r>
              <a:rPr lang="id-ID" sz="1200" b="0" dirty="0">
                <a:solidFill>
                  <a:srgbClr val="569CD6"/>
                </a:solidFill>
                <a:effectLst/>
                <a:latin typeface="Consolas" panose="020B0609020204030204" pitchFamily="49" charset="0"/>
              </a:rPr>
              <a:t>extends</a:t>
            </a:r>
            <a:r>
              <a:rPr lang="id-ID" sz="1200" b="0" dirty="0">
                <a:solidFill>
                  <a:srgbClr val="D4D4D4"/>
                </a:solidFill>
                <a:effectLst/>
                <a:latin typeface="Consolas" panose="020B0609020204030204" pitchFamily="49" charset="0"/>
              </a:rPr>
              <a:t> </a:t>
            </a:r>
            <a:r>
              <a:rPr lang="id-ID" sz="1200" b="0" dirty="0">
                <a:solidFill>
                  <a:srgbClr val="4EC9B0"/>
                </a:solidFill>
                <a:effectLst/>
                <a:latin typeface="Consolas" panose="020B0609020204030204" pitchFamily="49" charset="0"/>
              </a:rPr>
              <a:t>StatelessWidget</a:t>
            </a:r>
            <a:r>
              <a:rPr lang="id-ID" sz="1200" b="0" dirty="0">
                <a:solidFill>
                  <a:srgbClr val="D4D4D4"/>
                </a:solidFill>
                <a:effectLst/>
                <a:latin typeface="Consolas" panose="020B0609020204030204" pitchFamily="49" charset="0"/>
              </a:rPr>
              <a:t> {</a:t>
            </a:r>
          </a:p>
          <a:p>
            <a:r>
              <a:rPr lang="id-ID" sz="1200" b="0" dirty="0">
                <a:solidFill>
                  <a:srgbClr val="D4D4D4"/>
                </a:solidFill>
                <a:effectLst/>
                <a:latin typeface="Consolas" panose="020B0609020204030204" pitchFamily="49" charset="0"/>
              </a:rPr>
              <a:t>  </a:t>
            </a:r>
            <a:r>
              <a:rPr lang="id-ID" sz="1200" b="0" dirty="0">
                <a:solidFill>
                  <a:srgbClr val="569CD6"/>
                </a:solidFill>
                <a:effectLst/>
                <a:latin typeface="Consolas" panose="020B0609020204030204" pitchFamily="49" charset="0"/>
              </a:rPr>
              <a:t>@override</a:t>
            </a:r>
            <a:endParaRPr lang="id-ID" sz="1200" b="0" dirty="0">
              <a:solidFill>
                <a:srgbClr val="D4D4D4"/>
              </a:solidFill>
              <a:effectLst/>
              <a:latin typeface="Consolas" panose="020B0609020204030204" pitchFamily="49" charset="0"/>
            </a:endParaRPr>
          </a:p>
          <a:p>
            <a:r>
              <a:rPr lang="id-ID" sz="1200" b="0" dirty="0">
                <a:solidFill>
                  <a:srgbClr val="D4D4D4"/>
                </a:solidFill>
                <a:effectLst/>
                <a:latin typeface="Consolas" panose="020B0609020204030204" pitchFamily="49" charset="0"/>
              </a:rPr>
              <a:t>  </a:t>
            </a:r>
            <a:r>
              <a:rPr lang="id-ID" sz="1200" b="0" dirty="0">
                <a:solidFill>
                  <a:srgbClr val="4EC9B0"/>
                </a:solidFill>
                <a:effectLst/>
                <a:latin typeface="Consolas" panose="020B0609020204030204" pitchFamily="49" charset="0"/>
              </a:rPr>
              <a:t>Widget</a:t>
            </a:r>
            <a:r>
              <a:rPr lang="id-ID" sz="1200" b="0" dirty="0">
                <a:solidFill>
                  <a:srgbClr val="D4D4D4"/>
                </a:solidFill>
                <a:effectLst/>
                <a:latin typeface="Consolas" panose="020B0609020204030204" pitchFamily="49" charset="0"/>
              </a:rPr>
              <a:t> </a:t>
            </a:r>
            <a:r>
              <a:rPr lang="id-ID" sz="1200" b="0" dirty="0">
                <a:solidFill>
                  <a:srgbClr val="DCDCAA"/>
                </a:solidFill>
                <a:effectLst/>
                <a:latin typeface="Consolas" panose="020B0609020204030204" pitchFamily="49" charset="0"/>
              </a:rPr>
              <a:t>build</a:t>
            </a:r>
            <a:r>
              <a:rPr lang="id-ID" sz="1200" b="0" dirty="0">
                <a:solidFill>
                  <a:srgbClr val="D4D4D4"/>
                </a:solidFill>
                <a:effectLst/>
                <a:latin typeface="Consolas" panose="020B0609020204030204" pitchFamily="49" charset="0"/>
              </a:rPr>
              <a:t>(</a:t>
            </a:r>
            <a:r>
              <a:rPr lang="id-ID" sz="1200" b="0" dirty="0">
                <a:solidFill>
                  <a:srgbClr val="4EC9B0"/>
                </a:solidFill>
                <a:effectLst/>
                <a:latin typeface="Consolas" panose="020B0609020204030204" pitchFamily="49" charset="0"/>
              </a:rPr>
              <a:t>BuildContext</a:t>
            </a:r>
            <a:r>
              <a:rPr lang="id-ID" sz="1200" b="0" dirty="0">
                <a:solidFill>
                  <a:srgbClr val="D4D4D4"/>
                </a:solidFill>
                <a:effectLst/>
                <a:latin typeface="Consolas" panose="020B0609020204030204" pitchFamily="49" charset="0"/>
              </a:rPr>
              <a:t> context) {</a:t>
            </a:r>
          </a:p>
          <a:p>
            <a:r>
              <a:rPr lang="id-ID" sz="1200" b="0" dirty="0">
                <a:solidFill>
                  <a:srgbClr val="D4D4D4"/>
                </a:solidFill>
                <a:effectLst/>
                <a:latin typeface="Consolas" panose="020B0609020204030204" pitchFamily="49" charset="0"/>
              </a:rPr>
              <a:t>    </a:t>
            </a:r>
            <a:r>
              <a:rPr lang="id-ID" sz="1200" b="0" dirty="0">
                <a:solidFill>
                  <a:srgbClr val="C586C0"/>
                </a:solidFill>
                <a:effectLst/>
                <a:latin typeface="Consolas" panose="020B0609020204030204" pitchFamily="49" charset="0"/>
              </a:rPr>
              <a:t>return</a:t>
            </a:r>
            <a:r>
              <a:rPr lang="id-ID" sz="1200" b="0" dirty="0">
                <a:solidFill>
                  <a:srgbClr val="D4D4D4"/>
                </a:solidFill>
                <a:effectLst/>
                <a:latin typeface="Consolas" panose="020B0609020204030204" pitchFamily="49" charset="0"/>
              </a:rPr>
              <a:t> </a:t>
            </a:r>
            <a:r>
              <a:rPr lang="id-ID" sz="1200" b="0" dirty="0">
                <a:solidFill>
                  <a:srgbClr val="4EC9B0"/>
                </a:solidFill>
                <a:effectLst/>
                <a:latin typeface="Consolas" panose="020B0609020204030204" pitchFamily="49" charset="0"/>
              </a:rPr>
              <a:t>MaterialApp</a:t>
            </a:r>
            <a:r>
              <a:rPr lang="id-ID" sz="1200" b="0" dirty="0">
                <a:solidFill>
                  <a:srgbClr val="D4D4D4"/>
                </a:solidFill>
                <a:effectLst/>
                <a:latin typeface="Consolas" panose="020B0609020204030204" pitchFamily="49" charset="0"/>
              </a:rPr>
              <a:t>(</a:t>
            </a:r>
          </a:p>
          <a:p>
            <a:r>
              <a:rPr lang="id-ID" sz="1200" b="0" dirty="0">
                <a:solidFill>
                  <a:srgbClr val="D4D4D4"/>
                </a:solidFill>
                <a:effectLst/>
                <a:latin typeface="Consolas" panose="020B0609020204030204" pitchFamily="49" charset="0"/>
              </a:rPr>
              <a:t>      title: </a:t>
            </a:r>
            <a:r>
              <a:rPr lang="id-ID" sz="1200" b="0" dirty="0">
                <a:solidFill>
                  <a:srgbClr val="CE9178"/>
                </a:solidFill>
                <a:effectLst/>
                <a:latin typeface="Consolas" panose="020B0609020204030204" pitchFamily="49" charset="0"/>
              </a:rPr>
              <a:t>'Event Handler'</a:t>
            </a:r>
            <a:r>
              <a:rPr lang="id-ID" sz="1200" b="0" dirty="0">
                <a:solidFill>
                  <a:srgbClr val="D4D4D4"/>
                </a:solidFill>
                <a:effectLst/>
                <a:latin typeface="Consolas" panose="020B0609020204030204" pitchFamily="49" charset="0"/>
              </a:rPr>
              <a:t>,</a:t>
            </a:r>
          </a:p>
          <a:p>
            <a:r>
              <a:rPr lang="id-ID" sz="1200" b="0" dirty="0">
                <a:solidFill>
                  <a:srgbClr val="D4D4D4"/>
                </a:solidFill>
                <a:effectLst/>
                <a:latin typeface="Consolas" panose="020B0609020204030204" pitchFamily="49" charset="0"/>
              </a:rPr>
              <a:t>      home: </a:t>
            </a:r>
            <a:r>
              <a:rPr lang="id-ID" sz="1200" b="0" dirty="0">
                <a:solidFill>
                  <a:srgbClr val="4EC9B0"/>
                </a:solidFill>
                <a:effectLst/>
                <a:latin typeface="Consolas" panose="020B0609020204030204" pitchFamily="49" charset="0"/>
              </a:rPr>
              <a:t>HomePage</a:t>
            </a:r>
            <a:r>
              <a:rPr lang="id-ID" sz="1200" b="0" dirty="0">
                <a:solidFill>
                  <a:srgbClr val="D4D4D4"/>
                </a:solidFill>
                <a:effectLst/>
                <a:latin typeface="Consolas" panose="020B0609020204030204" pitchFamily="49" charset="0"/>
              </a:rPr>
              <a:t>(),</a:t>
            </a:r>
          </a:p>
          <a:p>
            <a:r>
              <a:rPr lang="id-ID" sz="1200" b="0" dirty="0">
                <a:solidFill>
                  <a:srgbClr val="D4D4D4"/>
                </a:solidFill>
                <a:effectLst/>
                <a:latin typeface="Consolas" panose="020B0609020204030204" pitchFamily="49" charset="0"/>
              </a:rPr>
              <a:t>    );</a:t>
            </a:r>
          </a:p>
          <a:p>
            <a:r>
              <a:rPr lang="id-ID" sz="1200" b="0" dirty="0">
                <a:solidFill>
                  <a:srgbClr val="D4D4D4"/>
                </a:solidFill>
                <a:effectLst/>
                <a:latin typeface="Consolas" panose="020B0609020204030204" pitchFamily="49" charset="0"/>
              </a:rPr>
              <a:t>  }</a:t>
            </a:r>
          </a:p>
          <a:p>
            <a:r>
              <a:rPr lang="id-ID" sz="1200" b="0" dirty="0">
                <a:solidFill>
                  <a:srgbClr val="D4D4D4"/>
                </a:solidFill>
                <a:effectLst/>
                <a:latin typeface="Consolas" panose="020B0609020204030204" pitchFamily="49" charset="0"/>
              </a:rPr>
              <a:t>}</a:t>
            </a:r>
          </a:p>
          <a:p>
            <a:br>
              <a:rPr lang="id-ID" sz="1200" b="0" dirty="0">
                <a:solidFill>
                  <a:srgbClr val="D4D4D4"/>
                </a:solidFill>
                <a:effectLst/>
                <a:latin typeface="Consolas" panose="020B0609020204030204" pitchFamily="49" charset="0"/>
              </a:rPr>
            </a:br>
            <a:r>
              <a:rPr lang="id-ID" sz="1200" b="0" dirty="0">
                <a:solidFill>
                  <a:srgbClr val="569CD6"/>
                </a:solidFill>
                <a:effectLst/>
                <a:latin typeface="Consolas" panose="020B0609020204030204" pitchFamily="49" charset="0"/>
              </a:rPr>
              <a:t>class</a:t>
            </a:r>
            <a:r>
              <a:rPr lang="id-ID" sz="1200" b="0" dirty="0">
                <a:solidFill>
                  <a:srgbClr val="D4D4D4"/>
                </a:solidFill>
                <a:effectLst/>
                <a:latin typeface="Consolas" panose="020B0609020204030204" pitchFamily="49" charset="0"/>
              </a:rPr>
              <a:t> </a:t>
            </a:r>
            <a:r>
              <a:rPr lang="id-ID" sz="1200" b="0" dirty="0">
                <a:solidFill>
                  <a:srgbClr val="4EC9B0"/>
                </a:solidFill>
                <a:effectLst/>
                <a:latin typeface="Consolas" panose="020B0609020204030204" pitchFamily="49" charset="0"/>
              </a:rPr>
              <a:t>HomePage</a:t>
            </a:r>
            <a:r>
              <a:rPr lang="id-ID" sz="1200" b="0" dirty="0">
                <a:solidFill>
                  <a:srgbClr val="D4D4D4"/>
                </a:solidFill>
                <a:effectLst/>
                <a:latin typeface="Consolas" panose="020B0609020204030204" pitchFamily="49" charset="0"/>
              </a:rPr>
              <a:t> </a:t>
            </a:r>
            <a:r>
              <a:rPr lang="id-ID" sz="1200" b="0" dirty="0">
                <a:solidFill>
                  <a:srgbClr val="569CD6"/>
                </a:solidFill>
                <a:effectLst/>
                <a:latin typeface="Consolas" panose="020B0609020204030204" pitchFamily="49" charset="0"/>
              </a:rPr>
              <a:t>extends</a:t>
            </a:r>
            <a:r>
              <a:rPr lang="id-ID" sz="1200" b="0" dirty="0">
                <a:solidFill>
                  <a:srgbClr val="D4D4D4"/>
                </a:solidFill>
                <a:effectLst/>
                <a:latin typeface="Consolas" panose="020B0609020204030204" pitchFamily="49" charset="0"/>
              </a:rPr>
              <a:t> </a:t>
            </a:r>
            <a:r>
              <a:rPr lang="id-ID" sz="1200" b="0" dirty="0">
                <a:solidFill>
                  <a:srgbClr val="4EC9B0"/>
                </a:solidFill>
                <a:effectLst/>
                <a:latin typeface="Consolas" panose="020B0609020204030204" pitchFamily="49" charset="0"/>
              </a:rPr>
              <a:t>StatelessWidget</a:t>
            </a:r>
            <a:r>
              <a:rPr lang="id-ID" sz="1200" b="0" dirty="0">
                <a:solidFill>
                  <a:srgbClr val="D4D4D4"/>
                </a:solidFill>
                <a:effectLst/>
                <a:latin typeface="Consolas" panose="020B0609020204030204" pitchFamily="49" charset="0"/>
              </a:rPr>
              <a:t> {</a:t>
            </a:r>
          </a:p>
          <a:p>
            <a:r>
              <a:rPr lang="id-ID" sz="1200" b="0" dirty="0">
                <a:solidFill>
                  <a:srgbClr val="D4D4D4"/>
                </a:solidFill>
                <a:effectLst/>
                <a:latin typeface="Consolas" panose="020B0609020204030204" pitchFamily="49" charset="0"/>
              </a:rPr>
              <a:t>  </a:t>
            </a:r>
            <a:r>
              <a:rPr lang="id-ID" sz="1200" b="0" dirty="0">
                <a:solidFill>
                  <a:srgbClr val="569CD6"/>
                </a:solidFill>
                <a:effectLst/>
                <a:latin typeface="Consolas" panose="020B0609020204030204" pitchFamily="49" charset="0"/>
              </a:rPr>
              <a:t>@override</a:t>
            </a:r>
            <a:endParaRPr lang="id-ID" sz="1200" b="0" dirty="0">
              <a:solidFill>
                <a:srgbClr val="D4D4D4"/>
              </a:solidFill>
              <a:effectLst/>
              <a:latin typeface="Consolas" panose="020B0609020204030204" pitchFamily="49" charset="0"/>
            </a:endParaRPr>
          </a:p>
          <a:p>
            <a:r>
              <a:rPr lang="id-ID" sz="1200" b="0" dirty="0">
                <a:solidFill>
                  <a:srgbClr val="D4D4D4"/>
                </a:solidFill>
                <a:effectLst/>
                <a:latin typeface="Consolas" panose="020B0609020204030204" pitchFamily="49" charset="0"/>
              </a:rPr>
              <a:t>  </a:t>
            </a:r>
            <a:r>
              <a:rPr lang="id-ID" sz="1200" b="0" dirty="0">
                <a:solidFill>
                  <a:srgbClr val="4EC9B0"/>
                </a:solidFill>
                <a:effectLst/>
                <a:latin typeface="Consolas" panose="020B0609020204030204" pitchFamily="49" charset="0"/>
              </a:rPr>
              <a:t>Widget</a:t>
            </a:r>
            <a:r>
              <a:rPr lang="id-ID" sz="1200" b="0" dirty="0">
                <a:solidFill>
                  <a:srgbClr val="D4D4D4"/>
                </a:solidFill>
                <a:effectLst/>
                <a:latin typeface="Consolas" panose="020B0609020204030204" pitchFamily="49" charset="0"/>
              </a:rPr>
              <a:t> </a:t>
            </a:r>
            <a:r>
              <a:rPr lang="id-ID" sz="1200" b="0" dirty="0">
                <a:solidFill>
                  <a:srgbClr val="DCDCAA"/>
                </a:solidFill>
                <a:effectLst/>
                <a:latin typeface="Consolas" panose="020B0609020204030204" pitchFamily="49" charset="0"/>
              </a:rPr>
              <a:t>build</a:t>
            </a:r>
            <a:r>
              <a:rPr lang="id-ID" sz="1200" b="0" dirty="0">
                <a:solidFill>
                  <a:srgbClr val="D4D4D4"/>
                </a:solidFill>
                <a:effectLst/>
                <a:latin typeface="Consolas" panose="020B0609020204030204" pitchFamily="49" charset="0"/>
              </a:rPr>
              <a:t>(</a:t>
            </a:r>
            <a:r>
              <a:rPr lang="id-ID" sz="1200" b="0" dirty="0">
                <a:solidFill>
                  <a:srgbClr val="4EC9B0"/>
                </a:solidFill>
                <a:effectLst/>
                <a:latin typeface="Consolas" panose="020B0609020204030204" pitchFamily="49" charset="0"/>
              </a:rPr>
              <a:t>BuildContext</a:t>
            </a:r>
            <a:r>
              <a:rPr lang="id-ID" sz="1200" b="0" dirty="0">
                <a:solidFill>
                  <a:srgbClr val="D4D4D4"/>
                </a:solidFill>
                <a:effectLst/>
                <a:latin typeface="Consolas" panose="020B0609020204030204" pitchFamily="49" charset="0"/>
              </a:rPr>
              <a:t> context) {</a:t>
            </a:r>
          </a:p>
          <a:p>
            <a:r>
              <a:rPr lang="id-ID" sz="1200" b="0" dirty="0">
                <a:solidFill>
                  <a:srgbClr val="D4D4D4"/>
                </a:solidFill>
                <a:effectLst/>
                <a:latin typeface="Consolas" panose="020B0609020204030204" pitchFamily="49" charset="0"/>
              </a:rPr>
              <a:t>    </a:t>
            </a:r>
            <a:r>
              <a:rPr lang="id-ID" sz="1200" b="0" dirty="0">
                <a:solidFill>
                  <a:srgbClr val="C586C0"/>
                </a:solidFill>
                <a:effectLst/>
                <a:latin typeface="Consolas" panose="020B0609020204030204" pitchFamily="49" charset="0"/>
              </a:rPr>
              <a:t>return</a:t>
            </a:r>
            <a:r>
              <a:rPr lang="id-ID" sz="1200" b="0" dirty="0">
                <a:solidFill>
                  <a:srgbClr val="D4D4D4"/>
                </a:solidFill>
                <a:effectLst/>
                <a:latin typeface="Consolas" panose="020B0609020204030204" pitchFamily="49" charset="0"/>
              </a:rPr>
              <a:t> </a:t>
            </a:r>
            <a:r>
              <a:rPr lang="id-ID" sz="1200" b="0" dirty="0">
                <a:solidFill>
                  <a:srgbClr val="4EC9B0"/>
                </a:solidFill>
                <a:effectLst/>
                <a:latin typeface="Consolas" panose="020B0609020204030204" pitchFamily="49" charset="0"/>
              </a:rPr>
              <a:t>Scaffold</a:t>
            </a:r>
            <a:r>
              <a:rPr lang="id-ID" sz="1200" b="0" dirty="0">
                <a:solidFill>
                  <a:srgbClr val="D4D4D4"/>
                </a:solidFill>
                <a:effectLst/>
                <a:latin typeface="Consolas" panose="020B0609020204030204" pitchFamily="49" charset="0"/>
              </a:rPr>
              <a:t>(</a:t>
            </a:r>
          </a:p>
          <a:p>
            <a:r>
              <a:rPr lang="id-ID" sz="1200" b="0" dirty="0">
                <a:solidFill>
                  <a:srgbClr val="D4D4D4"/>
                </a:solidFill>
                <a:effectLst/>
                <a:latin typeface="Consolas" panose="020B0609020204030204" pitchFamily="49" charset="0"/>
              </a:rPr>
              <a:t>      appBar: </a:t>
            </a:r>
            <a:r>
              <a:rPr lang="id-ID" sz="1200" b="0" dirty="0">
                <a:solidFill>
                  <a:srgbClr val="4EC9B0"/>
                </a:solidFill>
                <a:effectLst/>
                <a:latin typeface="Consolas" panose="020B0609020204030204" pitchFamily="49" charset="0"/>
              </a:rPr>
              <a:t>AppBar</a:t>
            </a:r>
            <a:r>
              <a:rPr lang="id-ID" sz="1200" b="0" dirty="0">
                <a:solidFill>
                  <a:srgbClr val="D4D4D4"/>
                </a:solidFill>
                <a:effectLst/>
                <a:latin typeface="Consolas" panose="020B0609020204030204" pitchFamily="49" charset="0"/>
              </a:rPr>
              <a:t>(</a:t>
            </a:r>
          </a:p>
          <a:p>
            <a:r>
              <a:rPr lang="id-ID" sz="1200" b="0" dirty="0">
                <a:solidFill>
                  <a:srgbClr val="D4D4D4"/>
                </a:solidFill>
                <a:effectLst/>
                <a:latin typeface="Consolas" panose="020B0609020204030204" pitchFamily="49" charset="0"/>
              </a:rPr>
              <a:t>        title: </a:t>
            </a:r>
            <a:r>
              <a:rPr lang="id-ID" sz="1200" b="0" dirty="0">
                <a:solidFill>
                  <a:srgbClr val="4EC9B0"/>
                </a:solidFill>
                <a:effectLst/>
                <a:latin typeface="Consolas" panose="020B0609020204030204" pitchFamily="49" charset="0"/>
              </a:rPr>
              <a:t>Text</a:t>
            </a:r>
            <a:r>
              <a:rPr lang="id-ID" sz="1200" b="0" dirty="0">
                <a:solidFill>
                  <a:srgbClr val="D4D4D4"/>
                </a:solidFill>
                <a:effectLst/>
                <a:latin typeface="Consolas" panose="020B0609020204030204" pitchFamily="49" charset="0"/>
              </a:rPr>
              <a:t>(</a:t>
            </a:r>
            <a:r>
              <a:rPr lang="id-ID" sz="1200" b="0" dirty="0">
                <a:solidFill>
                  <a:srgbClr val="CE9178"/>
                </a:solidFill>
                <a:effectLst/>
                <a:latin typeface="Consolas" panose="020B0609020204030204" pitchFamily="49" charset="0"/>
              </a:rPr>
              <a:t>'Event Handler'</a:t>
            </a:r>
            <a:r>
              <a:rPr lang="id-ID" sz="1200" b="0" dirty="0">
                <a:solidFill>
                  <a:srgbClr val="D4D4D4"/>
                </a:solidFill>
                <a:effectLst/>
                <a:latin typeface="Consolas" panose="020B0609020204030204" pitchFamily="49" charset="0"/>
              </a:rPr>
              <a:t>)</a:t>
            </a:r>
          </a:p>
          <a:p>
            <a:r>
              <a:rPr lang="id-ID" sz="1200" b="0" dirty="0">
                <a:solidFill>
                  <a:srgbClr val="D4D4D4"/>
                </a:solidFill>
                <a:effectLst/>
                <a:latin typeface="Consolas" panose="020B0609020204030204" pitchFamily="49" charset="0"/>
              </a:rPr>
              <a:t>      ),</a:t>
            </a:r>
          </a:p>
          <a:p>
            <a:r>
              <a:rPr lang="id-ID" sz="1200" b="0" dirty="0">
                <a:solidFill>
                  <a:srgbClr val="D4D4D4"/>
                </a:solidFill>
                <a:effectLst/>
                <a:latin typeface="Consolas" panose="020B0609020204030204" pitchFamily="49" charset="0"/>
              </a:rPr>
              <a:t>      body: </a:t>
            </a:r>
            <a:r>
              <a:rPr lang="id-ID" sz="1200" b="0" dirty="0">
                <a:solidFill>
                  <a:srgbClr val="4EC9B0"/>
                </a:solidFill>
                <a:effectLst/>
                <a:latin typeface="Consolas" panose="020B0609020204030204" pitchFamily="49" charset="0"/>
              </a:rPr>
              <a:t>Center</a:t>
            </a:r>
            <a:r>
              <a:rPr lang="id-ID" sz="1200" b="0" dirty="0">
                <a:solidFill>
                  <a:srgbClr val="D4D4D4"/>
                </a:solidFill>
                <a:effectLst/>
                <a:latin typeface="Consolas" panose="020B0609020204030204" pitchFamily="49" charset="0"/>
              </a:rPr>
              <a:t>(</a:t>
            </a:r>
          </a:p>
          <a:p>
            <a:r>
              <a:rPr lang="id-ID" sz="1200" b="0" dirty="0">
                <a:solidFill>
                  <a:srgbClr val="D4D4D4"/>
                </a:solidFill>
                <a:effectLst/>
                <a:latin typeface="Consolas" panose="020B0609020204030204" pitchFamily="49" charset="0"/>
              </a:rPr>
              <a:t>        child: </a:t>
            </a:r>
            <a:r>
              <a:rPr lang="id-ID" sz="1200" b="0" dirty="0">
                <a:solidFill>
                  <a:srgbClr val="4EC9B0"/>
                </a:solidFill>
                <a:effectLst/>
                <a:latin typeface="Consolas" panose="020B0609020204030204" pitchFamily="49" charset="0"/>
              </a:rPr>
              <a:t>HaloButton</a:t>
            </a:r>
            <a:r>
              <a:rPr lang="id-ID" sz="1200" b="0" dirty="0">
                <a:solidFill>
                  <a:srgbClr val="D4D4D4"/>
                </a:solidFill>
                <a:effectLst/>
                <a:latin typeface="Consolas" panose="020B0609020204030204" pitchFamily="49" charset="0"/>
              </a:rPr>
              <a:t>(),</a:t>
            </a:r>
          </a:p>
          <a:p>
            <a:r>
              <a:rPr lang="id-ID" sz="1200" b="0" dirty="0">
                <a:solidFill>
                  <a:srgbClr val="D4D4D4"/>
                </a:solidFill>
                <a:effectLst/>
                <a:latin typeface="Consolas" panose="020B0609020204030204" pitchFamily="49" charset="0"/>
              </a:rPr>
              <a:t>      )</a:t>
            </a:r>
          </a:p>
          <a:p>
            <a:r>
              <a:rPr lang="id-ID" sz="1200" b="0" dirty="0">
                <a:solidFill>
                  <a:srgbClr val="D4D4D4"/>
                </a:solidFill>
                <a:effectLst/>
                <a:latin typeface="Consolas" panose="020B0609020204030204" pitchFamily="49" charset="0"/>
              </a:rPr>
              <a:t>    );</a:t>
            </a:r>
          </a:p>
          <a:p>
            <a:r>
              <a:rPr lang="id-ID" sz="1200" b="0" dirty="0">
                <a:solidFill>
                  <a:srgbClr val="D4D4D4"/>
                </a:solidFill>
                <a:effectLst/>
                <a:latin typeface="Consolas" panose="020B0609020204030204" pitchFamily="49" charset="0"/>
              </a:rPr>
              <a:t>  }</a:t>
            </a:r>
          </a:p>
          <a:p>
            <a:r>
              <a:rPr lang="id-ID" sz="1200" b="0" dirty="0">
                <a:solidFill>
                  <a:srgbClr val="D4D4D4"/>
                </a:solidFill>
                <a:effectLst/>
                <a:latin typeface="Consolas" panose="020B0609020204030204" pitchFamily="49" charset="0"/>
              </a:rPr>
              <a:t>}</a:t>
            </a:r>
          </a:p>
          <a:p>
            <a:br>
              <a:rPr lang="id-ID" sz="1200" b="0" dirty="0">
                <a:solidFill>
                  <a:srgbClr val="D4D4D4"/>
                </a:solidFill>
                <a:effectLst/>
                <a:latin typeface="Consolas" panose="020B0609020204030204" pitchFamily="49" charset="0"/>
              </a:rPr>
            </a:br>
            <a:endParaRPr lang="id-ID" sz="1200" b="0" dirty="0">
              <a:solidFill>
                <a:srgbClr val="D4D4D4"/>
              </a:solidFill>
              <a:effectLst/>
              <a:latin typeface="Consolas" panose="020B0609020204030204" pitchFamily="49" charset="0"/>
            </a:endParaRPr>
          </a:p>
        </p:txBody>
      </p:sp>
      <p:sp>
        <p:nvSpPr>
          <p:cNvPr id="8" name="TextBox 7">
            <a:extLst>
              <a:ext uri="{FF2B5EF4-FFF2-40B4-BE49-F238E27FC236}">
                <a16:creationId xmlns:a16="http://schemas.microsoft.com/office/drawing/2014/main" id="{F7DC83B1-3F87-49D8-BD96-FED2D1C3BC1E}"/>
              </a:ext>
            </a:extLst>
          </p:cNvPr>
          <p:cNvSpPr txBox="1"/>
          <p:nvPr/>
        </p:nvSpPr>
        <p:spPr>
          <a:xfrm>
            <a:off x="6894430" y="1447800"/>
            <a:ext cx="4038600" cy="4524315"/>
          </a:xfrm>
          <a:prstGeom prst="rect">
            <a:avLst/>
          </a:prstGeom>
          <a:solidFill>
            <a:schemeClr val="tx1"/>
          </a:solidFill>
        </p:spPr>
        <p:txBody>
          <a:bodyPr wrap="square">
            <a:spAutoFit/>
          </a:bodyPr>
          <a:lstStyle/>
          <a:p>
            <a:r>
              <a:rPr lang="id-ID" sz="1200" b="0" dirty="0">
                <a:solidFill>
                  <a:srgbClr val="569CD6"/>
                </a:solidFill>
                <a:effectLst/>
                <a:latin typeface="Consolas" panose="020B0609020204030204" pitchFamily="49" charset="0"/>
              </a:rPr>
              <a:t>class</a:t>
            </a:r>
            <a:r>
              <a:rPr lang="id-ID" sz="1200" b="0" dirty="0">
                <a:solidFill>
                  <a:srgbClr val="D4D4D4"/>
                </a:solidFill>
                <a:effectLst/>
                <a:latin typeface="Consolas" panose="020B0609020204030204" pitchFamily="49" charset="0"/>
              </a:rPr>
              <a:t> </a:t>
            </a:r>
            <a:r>
              <a:rPr lang="id-ID" sz="1200" b="0" dirty="0">
                <a:solidFill>
                  <a:srgbClr val="4EC9B0"/>
                </a:solidFill>
                <a:effectLst/>
                <a:latin typeface="Consolas" panose="020B0609020204030204" pitchFamily="49" charset="0"/>
              </a:rPr>
              <a:t>HaloButton</a:t>
            </a:r>
            <a:r>
              <a:rPr lang="id-ID" sz="1200" b="0" dirty="0">
                <a:solidFill>
                  <a:srgbClr val="D4D4D4"/>
                </a:solidFill>
                <a:effectLst/>
                <a:latin typeface="Consolas" panose="020B0609020204030204" pitchFamily="49" charset="0"/>
              </a:rPr>
              <a:t> </a:t>
            </a:r>
            <a:r>
              <a:rPr lang="id-ID" sz="1200" b="0" dirty="0">
                <a:solidFill>
                  <a:srgbClr val="569CD6"/>
                </a:solidFill>
                <a:effectLst/>
                <a:latin typeface="Consolas" panose="020B0609020204030204" pitchFamily="49" charset="0"/>
              </a:rPr>
              <a:t>extends</a:t>
            </a:r>
            <a:r>
              <a:rPr lang="id-ID" sz="1200" b="0" dirty="0">
                <a:solidFill>
                  <a:srgbClr val="D4D4D4"/>
                </a:solidFill>
                <a:effectLst/>
                <a:latin typeface="Consolas" panose="020B0609020204030204" pitchFamily="49" charset="0"/>
              </a:rPr>
              <a:t> </a:t>
            </a:r>
            <a:r>
              <a:rPr lang="id-ID" sz="1200" b="0" dirty="0">
                <a:solidFill>
                  <a:srgbClr val="4EC9B0"/>
                </a:solidFill>
                <a:effectLst/>
                <a:latin typeface="Consolas" panose="020B0609020204030204" pitchFamily="49" charset="0"/>
              </a:rPr>
              <a:t>StatelessWidget</a:t>
            </a:r>
            <a:r>
              <a:rPr lang="id-ID" sz="1200" b="0" dirty="0">
                <a:solidFill>
                  <a:srgbClr val="D4D4D4"/>
                </a:solidFill>
                <a:effectLst/>
                <a:latin typeface="Consolas" panose="020B0609020204030204" pitchFamily="49" charset="0"/>
              </a:rPr>
              <a:t> {</a:t>
            </a:r>
          </a:p>
          <a:p>
            <a:r>
              <a:rPr lang="id-ID" sz="1200" b="0" dirty="0">
                <a:solidFill>
                  <a:srgbClr val="D4D4D4"/>
                </a:solidFill>
                <a:effectLst/>
                <a:latin typeface="Consolas" panose="020B0609020204030204" pitchFamily="49" charset="0"/>
              </a:rPr>
              <a:t>  </a:t>
            </a:r>
            <a:r>
              <a:rPr lang="id-ID" sz="1200" b="0" dirty="0">
                <a:solidFill>
                  <a:srgbClr val="569CD6"/>
                </a:solidFill>
                <a:effectLst/>
                <a:latin typeface="Consolas" panose="020B0609020204030204" pitchFamily="49" charset="0"/>
              </a:rPr>
              <a:t>@override</a:t>
            </a:r>
            <a:endParaRPr lang="id-ID" sz="1200" b="0" dirty="0">
              <a:solidFill>
                <a:srgbClr val="D4D4D4"/>
              </a:solidFill>
              <a:effectLst/>
              <a:latin typeface="Consolas" panose="020B0609020204030204" pitchFamily="49" charset="0"/>
            </a:endParaRPr>
          </a:p>
          <a:p>
            <a:r>
              <a:rPr lang="id-ID" sz="1200" b="0" dirty="0">
                <a:solidFill>
                  <a:srgbClr val="D4D4D4"/>
                </a:solidFill>
                <a:effectLst/>
                <a:latin typeface="Consolas" panose="020B0609020204030204" pitchFamily="49" charset="0"/>
              </a:rPr>
              <a:t>  </a:t>
            </a:r>
            <a:r>
              <a:rPr lang="id-ID" sz="1200" b="0" dirty="0">
                <a:solidFill>
                  <a:srgbClr val="4EC9B0"/>
                </a:solidFill>
                <a:effectLst/>
                <a:latin typeface="Consolas" panose="020B0609020204030204" pitchFamily="49" charset="0"/>
              </a:rPr>
              <a:t>Widget</a:t>
            </a:r>
            <a:r>
              <a:rPr lang="id-ID" sz="1200" b="0" dirty="0">
                <a:solidFill>
                  <a:srgbClr val="D4D4D4"/>
                </a:solidFill>
                <a:effectLst/>
                <a:latin typeface="Consolas" panose="020B0609020204030204" pitchFamily="49" charset="0"/>
              </a:rPr>
              <a:t> </a:t>
            </a:r>
            <a:r>
              <a:rPr lang="id-ID" sz="1200" b="0" dirty="0">
                <a:solidFill>
                  <a:srgbClr val="DCDCAA"/>
                </a:solidFill>
                <a:effectLst/>
                <a:latin typeface="Consolas" panose="020B0609020204030204" pitchFamily="49" charset="0"/>
              </a:rPr>
              <a:t>build</a:t>
            </a:r>
            <a:r>
              <a:rPr lang="id-ID" sz="1200" b="0" dirty="0">
                <a:solidFill>
                  <a:srgbClr val="D4D4D4"/>
                </a:solidFill>
                <a:effectLst/>
                <a:latin typeface="Consolas" panose="020B0609020204030204" pitchFamily="49" charset="0"/>
              </a:rPr>
              <a:t>(</a:t>
            </a:r>
            <a:r>
              <a:rPr lang="id-ID" sz="1200" b="0" dirty="0">
                <a:solidFill>
                  <a:srgbClr val="4EC9B0"/>
                </a:solidFill>
                <a:effectLst/>
                <a:latin typeface="Consolas" panose="020B0609020204030204" pitchFamily="49" charset="0"/>
              </a:rPr>
              <a:t>BuildContext</a:t>
            </a:r>
            <a:r>
              <a:rPr lang="id-ID" sz="1200" b="0" dirty="0">
                <a:solidFill>
                  <a:srgbClr val="D4D4D4"/>
                </a:solidFill>
                <a:effectLst/>
                <a:latin typeface="Consolas" panose="020B0609020204030204" pitchFamily="49" charset="0"/>
              </a:rPr>
              <a:t> context) {</a:t>
            </a:r>
          </a:p>
          <a:p>
            <a:r>
              <a:rPr lang="id-ID" sz="1200" b="0" dirty="0">
                <a:solidFill>
                  <a:srgbClr val="D4D4D4"/>
                </a:solidFill>
                <a:effectLst/>
                <a:latin typeface="Consolas" panose="020B0609020204030204" pitchFamily="49" charset="0"/>
              </a:rPr>
              <a:t>    </a:t>
            </a:r>
            <a:r>
              <a:rPr lang="id-ID" sz="1200" b="0" dirty="0">
                <a:solidFill>
                  <a:srgbClr val="C586C0"/>
                </a:solidFill>
                <a:effectLst/>
                <a:latin typeface="Consolas" panose="020B0609020204030204" pitchFamily="49" charset="0"/>
              </a:rPr>
              <a:t>return</a:t>
            </a:r>
            <a:r>
              <a:rPr lang="id-ID" sz="1200" b="0" dirty="0">
                <a:solidFill>
                  <a:srgbClr val="D4D4D4"/>
                </a:solidFill>
                <a:effectLst/>
                <a:latin typeface="Consolas" panose="020B0609020204030204" pitchFamily="49" charset="0"/>
              </a:rPr>
              <a:t> </a:t>
            </a:r>
            <a:r>
              <a:rPr lang="id-ID" sz="1200" b="0" dirty="0">
                <a:solidFill>
                  <a:srgbClr val="4EC9B0"/>
                </a:solidFill>
                <a:effectLst/>
                <a:latin typeface="Consolas" panose="020B0609020204030204" pitchFamily="49" charset="0"/>
              </a:rPr>
              <a:t>RaisedButton</a:t>
            </a:r>
            <a:r>
              <a:rPr lang="id-ID" sz="1200" b="0" dirty="0">
                <a:solidFill>
                  <a:srgbClr val="D4D4D4"/>
                </a:solidFill>
                <a:effectLst/>
                <a:latin typeface="Consolas" panose="020B0609020204030204" pitchFamily="49" charset="0"/>
              </a:rPr>
              <a:t>(</a:t>
            </a:r>
          </a:p>
          <a:p>
            <a:r>
              <a:rPr lang="id-ID" sz="1200" b="0" dirty="0">
                <a:solidFill>
                  <a:srgbClr val="D4D4D4"/>
                </a:solidFill>
                <a:effectLst/>
                <a:latin typeface="Consolas" panose="020B0609020204030204" pitchFamily="49" charset="0"/>
              </a:rPr>
              <a:t>      child: </a:t>
            </a:r>
            <a:r>
              <a:rPr lang="id-ID" sz="1200" b="0" dirty="0">
                <a:solidFill>
                  <a:srgbClr val="4EC9B0"/>
                </a:solidFill>
                <a:effectLst/>
                <a:latin typeface="Consolas" panose="020B0609020204030204" pitchFamily="49" charset="0"/>
              </a:rPr>
              <a:t>Text</a:t>
            </a:r>
            <a:r>
              <a:rPr lang="id-ID" sz="1200" b="0" dirty="0">
                <a:solidFill>
                  <a:srgbClr val="D4D4D4"/>
                </a:solidFill>
                <a:effectLst/>
                <a:latin typeface="Consolas" panose="020B0609020204030204" pitchFamily="49" charset="0"/>
              </a:rPr>
              <a:t>(</a:t>
            </a:r>
            <a:r>
              <a:rPr lang="id-ID" sz="1200" b="0" dirty="0">
                <a:solidFill>
                  <a:srgbClr val="CE9178"/>
                </a:solidFill>
                <a:effectLst/>
                <a:latin typeface="Consolas" panose="020B0609020204030204" pitchFamily="49" charset="0"/>
              </a:rPr>
              <a:t>'klik bro'</a:t>
            </a:r>
            <a:r>
              <a:rPr lang="id-ID" sz="1200" b="0" dirty="0">
                <a:solidFill>
                  <a:srgbClr val="D4D4D4"/>
                </a:solidFill>
                <a:effectLst/>
                <a:latin typeface="Consolas" panose="020B0609020204030204" pitchFamily="49" charset="0"/>
              </a:rPr>
              <a:t>),</a:t>
            </a:r>
          </a:p>
          <a:p>
            <a:r>
              <a:rPr lang="id-ID" sz="1200" b="0" dirty="0">
                <a:solidFill>
                  <a:srgbClr val="D4D4D4"/>
                </a:solidFill>
                <a:effectLst/>
                <a:latin typeface="Consolas" panose="020B0609020204030204" pitchFamily="49" charset="0"/>
              </a:rPr>
              <a:t>      onPressed: () {</a:t>
            </a:r>
          </a:p>
          <a:p>
            <a:r>
              <a:rPr lang="id-ID" sz="1200" b="0" dirty="0">
                <a:solidFill>
                  <a:srgbClr val="D4D4D4"/>
                </a:solidFill>
                <a:effectLst/>
                <a:latin typeface="Consolas" panose="020B0609020204030204" pitchFamily="49" charset="0"/>
              </a:rPr>
              <a:t>        </a:t>
            </a:r>
            <a:r>
              <a:rPr lang="id-ID" sz="1200" b="0" dirty="0">
                <a:solidFill>
                  <a:srgbClr val="DCDCAA"/>
                </a:solidFill>
                <a:effectLst/>
                <a:latin typeface="Consolas" panose="020B0609020204030204" pitchFamily="49" charset="0"/>
              </a:rPr>
              <a:t>action</a:t>
            </a:r>
            <a:r>
              <a:rPr lang="id-ID" sz="1200" b="0" dirty="0">
                <a:solidFill>
                  <a:srgbClr val="D4D4D4"/>
                </a:solidFill>
                <a:effectLst/>
                <a:latin typeface="Consolas" panose="020B0609020204030204" pitchFamily="49" charset="0"/>
              </a:rPr>
              <a:t>(context);</a:t>
            </a:r>
          </a:p>
          <a:p>
            <a:r>
              <a:rPr lang="id-ID" sz="1200" b="0" dirty="0">
                <a:solidFill>
                  <a:srgbClr val="D4D4D4"/>
                </a:solidFill>
                <a:effectLst/>
                <a:latin typeface="Consolas" panose="020B0609020204030204" pitchFamily="49" charset="0"/>
              </a:rPr>
              <a:t>      }</a:t>
            </a:r>
          </a:p>
          <a:p>
            <a:r>
              <a:rPr lang="id-ID" sz="1200" b="0" dirty="0">
                <a:solidFill>
                  <a:srgbClr val="D4D4D4"/>
                </a:solidFill>
                <a:effectLst/>
                <a:latin typeface="Consolas" panose="020B0609020204030204" pitchFamily="49" charset="0"/>
              </a:rPr>
              <a:t>    );</a:t>
            </a:r>
          </a:p>
          <a:p>
            <a:r>
              <a:rPr lang="id-ID" sz="1200" b="0" dirty="0">
                <a:solidFill>
                  <a:srgbClr val="D4D4D4"/>
                </a:solidFill>
                <a:effectLst/>
                <a:latin typeface="Consolas" panose="020B0609020204030204" pitchFamily="49" charset="0"/>
              </a:rPr>
              <a:t>  }</a:t>
            </a:r>
          </a:p>
          <a:p>
            <a:r>
              <a:rPr lang="id-ID" sz="1200" b="0" dirty="0">
                <a:solidFill>
                  <a:srgbClr val="D4D4D4"/>
                </a:solidFill>
                <a:effectLst/>
                <a:latin typeface="Consolas" panose="020B0609020204030204" pitchFamily="49" charset="0"/>
              </a:rPr>
              <a:t>}</a:t>
            </a:r>
          </a:p>
          <a:p>
            <a:br>
              <a:rPr lang="id-ID" sz="1200" b="0" dirty="0">
                <a:solidFill>
                  <a:srgbClr val="D4D4D4"/>
                </a:solidFill>
                <a:effectLst/>
                <a:latin typeface="Consolas" panose="020B0609020204030204" pitchFamily="49" charset="0"/>
              </a:rPr>
            </a:br>
            <a:r>
              <a:rPr lang="id-ID" sz="1200" b="0" dirty="0">
                <a:solidFill>
                  <a:srgbClr val="569CD6"/>
                </a:solidFill>
                <a:effectLst/>
                <a:latin typeface="Consolas" panose="020B0609020204030204" pitchFamily="49" charset="0"/>
              </a:rPr>
              <a:t>void</a:t>
            </a:r>
            <a:r>
              <a:rPr lang="id-ID" sz="1200" b="0" dirty="0">
                <a:solidFill>
                  <a:srgbClr val="D4D4D4"/>
                </a:solidFill>
                <a:effectLst/>
                <a:latin typeface="Consolas" panose="020B0609020204030204" pitchFamily="49" charset="0"/>
              </a:rPr>
              <a:t> </a:t>
            </a:r>
            <a:r>
              <a:rPr lang="id-ID" sz="1200" b="0" dirty="0">
                <a:solidFill>
                  <a:srgbClr val="DCDCAA"/>
                </a:solidFill>
                <a:effectLst/>
                <a:latin typeface="Consolas" panose="020B0609020204030204" pitchFamily="49" charset="0"/>
              </a:rPr>
              <a:t>action</a:t>
            </a:r>
            <a:r>
              <a:rPr lang="id-ID" sz="1200" b="0" dirty="0">
                <a:solidFill>
                  <a:srgbClr val="D4D4D4"/>
                </a:solidFill>
                <a:effectLst/>
                <a:latin typeface="Consolas" panose="020B0609020204030204" pitchFamily="49" charset="0"/>
              </a:rPr>
              <a:t>(</a:t>
            </a:r>
            <a:r>
              <a:rPr lang="id-ID" sz="1200" b="0" dirty="0">
                <a:solidFill>
                  <a:srgbClr val="4EC9B0"/>
                </a:solidFill>
                <a:effectLst/>
                <a:latin typeface="Consolas" panose="020B0609020204030204" pitchFamily="49" charset="0"/>
              </a:rPr>
              <a:t>BuildContext</a:t>
            </a:r>
            <a:r>
              <a:rPr lang="id-ID" sz="1200" b="0" dirty="0">
                <a:solidFill>
                  <a:srgbClr val="D4D4D4"/>
                </a:solidFill>
                <a:effectLst/>
                <a:latin typeface="Consolas" panose="020B0609020204030204" pitchFamily="49" charset="0"/>
              </a:rPr>
              <a:t> context) {</a:t>
            </a:r>
          </a:p>
          <a:p>
            <a:r>
              <a:rPr lang="id-ID" sz="1200" b="0" dirty="0">
                <a:solidFill>
                  <a:srgbClr val="D4D4D4"/>
                </a:solidFill>
                <a:effectLst/>
                <a:latin typeface="Consolas" panose="020B0609020204030204" pitchFamily="49" charset="0"/>
              </a:rPr>
              <a:t>  </a:t>
            </a:r>
            <a:r>
              <a:rPr lang="id-ID" sz="1200" b="0" dirty="0">
                <a:solidFill>
                  <a:srgbClr val="569CD6"/>
                </a:solidFill>
                <a:effectLst/>
                <a:latin typeface="Consolas" panose="020B0609020204030204" pitchFamily="49" charset="0"/>
              </a:rPr>
              <a:t>var</a:t>
            </a:r>
            <a:r>
              <a:rPr lang="id-ID" sz="1200" b="0" dirty="0">
                <a:solidFill>
                  <a:srgbClr val="D4D4D4"/>
                </a:solidFill>
                <a:effectLst/>
                <a:latin typeface="Consolas" panose="020B0609020204030204" pitchFamily="49" charset="0"/>
              </a:rPr>
              <a:t> alertDialog = </a:t>
            </a:r>
            <a:r>
              <a:rPr lang="id-ID" sz="1200" b="0" dirty="0">
                <a:solidFill>
                  <a:srgbClr val="4EC9B0"/>
                </a:solidFill>
                <a:effectLst/>
                <a:latin typeface="Consolas" panose="020B0609020204030204" pitchFamily="49" charset="0"/>
              </a:rPr>
              <a:t>AlertDialog</a:t>
            </a:r>
            <a:r>
              <a:rPr lang="id-ID" sz="1200" b="0" dirty="0">
                <a:solidFill>
                  <a:srgbClr val="D4D4D4"/>
                </a:solidFill>
                <a:effectLst/>
                <a:latin typeface="Consolas" panose="020B0609020204030204" pitchFamily="49" charset="0"/>
              </a:rPr>
              <a:t>(</a:t>
            </a:r>
          </a:p>
          <a:p>
            <a:r>
              <a:rPr lang="id-ID" sz="1200" b="0" dirty="0">
                <a:solidFill>
                  <a:srgbClr val="D4D4D4"/>
                </a:solidFill>
                <a:effectLst/>
                <a:latin typeface="Consolas" panose="020B0609020204030204" pitchFamily="49" charset="0"/>
              </a:rPr>
              <a:t>    title: </a:t>
            </a:r>
            <a:r>
              <a:rPr lang="id-ID" sz="1200" b="0" dirty="0">
                <a:solidFill>
                  <a:srgbClr val="4EC9B0"/>
                </a:solidFill>
                <a:effectLst/>
                <a:latin typeface="Consolas" panose="020B0609020204030204" pitchFamily="49" charset="0"/>
              </a:rPr>
              <a:t>Text</a:t>
            </a:r>
            <a:r>
              <a:rPr lang="id-ID" sz="1200" b="0" dirty="0">
                <a:solidFill>
                  <a:srgbClr val="D4D4D4"/>
                </a:solidFill>
                <a:effectLst/>
                <a:latin typeface="Consolas" panose="020B0609020204030204" pitchFamily="49" charset="0"/>
              </a:rPr>
              <a:t>(</a:t>
            </a:r>
            <a:r>
              <a:rPr lang="id-ID" sz="1200" b="0" dirty="0">
                <a:solidFill>
                  <a:srgbClr val="CE9178"/>
                </a:solidFill>
                <a:effectLst/>
                <a:latin typeface="Consolas" panose="020B0609020204030204" pitchFamily="49" charset="0"/>
              </a:rPr>
              <a:t>'Event Handling'</a:t>
            </a:r>
            <a:r>
              <a:rPr lang="id-ID" sz="1200" b="0" dirty="0">
                <a:solidFill>
                  <a:srgbClr val="D4D4D4"/>
                </a:solidFill>
                <a:effectLst/>
                <a:latin typeface="Consolas" panose="020B0609020204030204" pitchFamily="49" charset="0"/>
              </a:rPr>
              <a:t>),</a:t>
            </a:r>
          </a:p>
          <a:p>
            <a:r>
              <a:rPr lang="id-ID" sz="1200" b="0" dirty="0">
                <a:solidFill>
                  <a:srgbClr val="D4D4D4"/>
                </a:solidFill>
                <a:effectLst/>
                <a:latin typeface="Consolas" panose="020B0609020204030204" pitchFamily="49" charset="0"/>
              </a:rPr>
              <a:t>    content: </a:t>
            </a:r>
            <a:r>
              <a:rPr lang="id-ID" sz="1200" b="0" dirty="0">
                <a:solidFill>
                  <a:srgbClr val="4EC9B0"/>
                </a:solidFill>
                <a:effectLst/>
                <a:latin typeface="Consolas" panose="020B0609020204030204" pitchFamily="49" charset="0"/>
              </a:rPr>
              <a:t>Text</a:t>
            </a:r>
            <a:r>
              <a:rPr lang="id-ID" sz="1200" b="0" dirty="0">
                <a:solidFill>
                  <a:srgbClr val="D4D4D4"/>
                </a:solidFill>
                <a:effectLst/>
                <a:latin typeface="Consolas" panose="020B0609020204030204" pitchFamily="49" charset="0"/>
              </a:rPr>
              <a:t>(</a:t>
            </a:r>
            <a:r>
              <a:rPr lang="id-ID" sz="1200" b="0" dirty="0">
                <a:solidFill>
                  <a:srgbClr val="CE9178"/>
                </a:solidFill>
                <a:effectLst/>
                <a:latin typeface="Consolas" panose="020B0609020204030204" pitchFamily="49" charset="0"/>
              </a:rPr>
              <a:t>'Halo mas bro'</a:t>
            </a:r>
            <a:r>
              <a:rPr lang="id-ID" sz="1200" b="0" dirty="0">
                <a:solidFill>
                  <a:srgbClr val="D4D4D4"/>
                </a:solidFill>
                <a:effectLst/>
                <a:latin typeface="Consolas" panose="020B0609020204030204" pitchFamily="49" charset="0"/>
              </a:rPr>
              <a:t>),</a:t>
            </a:r>
          </a:p>
          <a:p>
            <a:r>
              <a:rPr lang="id-ID" sz="1200" b="0" dirty="0">
                <a:solidFill>
                  <a:srgbClr val="D4D4D4"/>
                </a:solidFill>
                <a:effectLst/>
                <a:latin typeface="Consolas" panose="020B0609020204030204" pitchFamily="49" charset="0"/>
              </a:rPr>
              <a:t>  );</a:t>
            </a:r>
          </a:p>
          <a:p>
            <a:r>
              <a:rPr lang="id-ID" sz="1200" b="0" dirty="0">
                <a:solidFill>
                  <a:srgbClr val="D4D4D4"/>
                </a:solidFill>
                <a:effectLst/>
                <a:latin typeface="Consolas" panose="020B0609020204030204" pitchFamily="49" charset="0"/>
              </a:rPr>
              <a:t>  </a:t>
            </a:r>
            <a:r>
              <a:rPr lang="id-ID" sz="1200" b="0" dirty="0">
                <a:solidFill>
                  <a:srgbClr val="DCDCAA"/>
                </a:solidFill>
                <a:effectLst/>
                <a:latin typeface="Consolas" panose="020B0609020204030204" pitchFamily="49" charset="0"/>
              </a:rPr>
              <a:t>showDialog</a:t>
            </a:r>
            <a:r>
              <a:rPr lang="id-ID" sz="1200" b="0" dirty="0">
                <a:solidFill>
                  <a:srgbClr val="D4D4D4"/>
                </a:solidFill>
                <a:effectLst/>
                <a:latin typeface="Consolas" panose="020B0609020204030204" pitchFamily="49" charset="0"/>
              </a:rPr>
              <a:t>(</a:t>
            </a:r>
          </a:p>
          <a:p>
            <a:r>
              <a:rPr lang="id-ID" sz="1200" b="0" dirty="0">
                <a:solidFill>
                  <a:srgbClr val="D4D4D4"/>
                </a:solidFill>
                <a:effectLst/>
                <a:latin typeface="Consolas" panose="020B0609020204030204" pitchFamily="49" charset="0"/>
              </a:rPr>
              <a:t>    context: context,</a:t>
            </a:r>
          </a:p>
          <a:p>
            <a:r>
              <a:rPr lang="id-ID" sz="1200" b="0" dirty="0">
                <a:solidFill>
                  <a:srgbClr val="D4D4D4"/>
                </a:solidFill>
                <a:effectLst/>
                <a:latin typeface="Consolas" panose="020B0609020204030204" pitchFamily="49" charset="0"/>
              </a:rPr>
              <a:t>    builder: (</a:t>
            </a:r>
            <a:r>
              <a:rPr lang="id-ID" sz="1200" b="0" dirty="0">
                <a:solidFill>
                  <a:srgbClr val="4EC9B0"/>
                </a:solidFill>
                <a:effectLst/>
                <a:latin typeface="Consolas" panose="020B0609020204030204" pitchFamily="49" charset="0"/>
              </a:rPr>
              <a:t>BuildContext</a:t>
            </a:r>
            <a:r>
              <a:rPr lang="id-ID" sz="1200" b="0" dirty="0">
                <a:solidFill>
                  <a:srgbClr val="D4D4D4"/>
                </a:solidFill>
                <a:effectLst/>
                <a:latin typeface="Consolas" panose="020B0609020204030204" pitchFamily="49" charset="0"/>
              </a:rPr>
              <a:t> context) {</a:t>
            </a:r>
          </a:p>
          <a:p>
            <a:r>
              <a:rPr lang="id-ID" sz="1200" b="0" dirty="0">
                <a:solidFill>
                  <a:srgbClr val="D4D4D4"/>
                </a:solidFill>
                <a:effectLst/>
                <a:latin typeface="Consolas" panose="020B0609020204030204" pitchFamily="49" charset="0"/>
              </a:rPr>
              <a:t>      </a:t>
            </a:r>
            <a:r>
              <a:rPr lang="id-ID" sz="1200" b="0" dirty="0">
                <a:solidFill>
                  <a:srgbClr val="C586C0"/>
                </a:solidFill>
                <a:effectLst/>
                <a:latin typeface="Consolas" panose="020B0609020204030204" pitchFamily="49" charset="0"/>
              </a:rPr>
              <a:t>return</a:t>
            </a:r>
            <a:r>
              <a:rPr lang="id-ID" sz="1200" b="0" dirty="0">
                <a:solidFill>
                  <a:srgbClr val="D4D4D4"/>
                </a:solidFill>
                <a:effectLst/>
                <a:latin typeface="Consolas" panose="020B0609020204030204" pitchFamily="49" charset="0"/>
              </a:rPr>
              <a:t> alertDialog;</a:t>
            </a:r>
          </a:p>
          <a:p>
            <a:r>
              <a:rPr lang="id-ID" sz="1200" b="0" dirty="0">
                <a:solidFill>
                  <a:srgbClr val="D4D4D4"/>
                </a:solidFill>
                <a:effectLst/>
                <a:latin typeface="Consolas" panose="020B0609020204030204" pitchFamily="49" charset="0"/>
              </a:rPr>
              <a:t>    }</a:t>
            </a:r>
          </a:p>
          <a:p>
            <a:r>
              <a:rPr lang="id-ID" sz="1200" b="0" dirty="0">
                <a:solidFill>
                  <a:srgbClr val="D4D4D4"/>
                </a:solidFill>
                <a:effectLst/>
                <a:latin typeface="Consolas" panose="020B0609020204030204" pitchFamily="49" charset="0"/>
              </a:rPr>
              <a:t>  );</a:t>
            </a:r>
          </a:p>
          <a:p>
            <a:r>
              <a:rPr lang="id-ID" sz="1200" b="0"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8148209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EBABD51-5901-4860-88B2-7EE53D42929A}"/>
              </a:ext>
            </a:extLst>
          </p:cNvPr>
          <p:cNvSpPr txBox="1"/>
          <p:nvPr/>
        </p:nvSpPr>
        <p:spPr>
          <a:xfrm>
            <a:off x="10058400" y="76200"/>
            <a:ext cx="1749261" cy="369332"/>
          </a:xfrm>
          <a:prstGeom prst="rect">
            <a:avLst/>
          </a:prstGeom>
          <a:noFill/>
        </p:spPr>
        <p:txBody>
          <a:bodyPr wrap="none" rtlCol="0">
            <a:spAutoFit/>
          </a:bodyPr>
          <a:lstStyle/>
          <a:p>
            <a:r>
              <a:rPr lang="id-ID" sz="1800" dirty="0">
                <a:latin typeface="+mn-lt"/>
              </a:rPr>
              <a:t>Flutter: Aplikasi</a:t>
            </a:r>
          </a:p>
        </p:txBody>
      </p:sp>
      <p:pic>
        <p:nvPicPr>
          <p:cNvPr id="6" name="Picture 5">
            <a:extLst>
              <a:ext uri="{FF2B5EF4-FFF2-40B4-BE49-F238E27FC236}">
                <a16:creationId xmlns:a16="http://schemas.microsoft.com/office/drawing/2014/main" id="{19228AD9-81E4-4F93-8967-76B6E11EF252}"/>
              </a:ext>
            </a:extLst>
          </p:cNvPr>
          <p:cNvPicPr>
            <a:picLocks noChangeAspect="1"/>
          </p:cNvPicPr>
          <p:nvPr/>
        </p:nvPicPr>
        <p:blipFill>
          <a:blip r:embed="rId2"/>
          <a:stretch>
            <a:fillRect/>
          </a:stretch>
        </p:blipFill>
        <p:spPr>
          <a:xfrm>
            <a:off x="7361548" y="1066799"/>
            <a:ext cx="3075276" cy="5372099"/>
          </a:xfrm>
          <a:prstGeom prst="rect">
            <a:avLst/>
          </a:prstGeom>
        </p:spPr>
      </p:pic>
      <p:pic>
        <p:nvPicPr>
          <p:cNvPr id="8" name="Picture 7">
            <a:extLst>
              <a:ext uri="{FF2B5EF4-FFF2-40B4-BE49-F238E27FC236}">
                <a16:creationId xmlns:a16="http://schemas.microsoft.com/office/drawing/2014/main" id="{E50D7127-0B67-458E-B6A7-7B81D310610E}"/>
              </a:ext>
            </a:extLst>
          </p:cNvPr>
          <p:cNvPicPr>
            <a:picLocks noChangeAspect="1"/>
          </p:cNvPicPr>
          <p:nvPr/>
        </p:nvPicPr>
        <p:blipFill>
          <a:blip r:embed="rId3"/>
          <a:stretch>
            <a:fillRect/>
          </a:stretch>
        </p:blipFill>
        <p:spPr>
          <a:xfrm>
            <a:off x="2362200" y="1371600"/>
            <a:ext cx="2817594" cy="4914900"/>
          </a:xfrm>
          <a:prstGeom prst="rect">
            <a:avLst/>
          </a:prstGeom>
        </p:spPr>
      </p:pic>
    </p:spTree>
    <p:extLst>
      <p:ext uri="{BB962C8B-B14F-4D97-AF65-F5344CB8AC3E}">
        <p14:creationId xmlns:p14="http://schemas.microsoft.com/office/powerpoint/2010/main" val="31100243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1B8167E-3BEE-45F5-91F5-2D720B12FC5A}"/>
              </a:ext>
            </a:extLst>
          </p:cNvPr>
          <p:cNvPicPr>
            <a:picLocks noChangeAspect="1"/>
          </p:cNvPicPr>
          <p:nvPr/>
        </p:nvPicPr>
        <p:blipFill>
          <a:blip r:embed="rId2"/>
          <a:stretch>
            <a:fillRect/>
          </a:stretch>
        </p:blipFill>
        <p:spPr>
          <a:xfrm>
            <a:off x="1219200" y="838200"/>
            <a:ext cx="6241509" cy="56388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5" name="Picture 4">
            <a:extLst>
              <a:ext uri="{FF2B5EF4-FFF2-40B4-BE49-F238E27FC236}">
                <a16:creationId xmlns:a16="http://schemas.microsoft.com/office/drawing/2014/main" id="{3B5F8ACD-CC85-461D-AA84-225E8009770F}"/>
              </a:ext>
            </a:extLst>
          </p:cNvPr>
          <p:cNvPicPr>
            <a:picLocks noChangeAspect="1"/>
          </p:cNvPicPr>
          <p:nvPr/>
        </p:nvPicPr>
        <p:blipFill>
          <a:blip r:embed="rId3"/>
          <a:stretch>
            <a:fillRect/>
          </a:stretch>
        </p:blipFill>
        <p:spPr>
          <a:xfrm>
            <a:off x="8305800" y="990600"/>
            <a:ext cx="3390815" cy="54864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5390527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C0F8510-2255-4531-A30B-2CCA1FE48597}"/>
              </a:ext>
            </a:extLst>
          </p:cNvPr>
          <p:cNvSpPr txBox="1"/>
          <p:nvPr/>
        </p:nvSpPr>
        <p:spPr>
          <a:xfrm>
            <a:off x="1295400" y="1118175"/>
            <a:ext cx="10342418" cy="5262979"/>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defPPr>
              <a:defRPr lang="en-GB"/>
            </a:defPPr>
            <a:lvl1pPr>
              <a:defRPr sz="1200">
                <a:solidFill>
                  <a:schemeClr val="dk1"/>
                </a:solidFill>
                <a:latin typeface="Consolas" panose="020B0609020204030204" pitchFamily="49" charset="0"/>
              </a:defRPr>
            </a:lvl1pPr>
            <a:lvl2pPr>
              <a:defRPr>
                <a:solidFill>
                  <a:schemeClr val="dk1"/>
                </a:solidFill>
                <a:latin typeface="+mn-lt"/>
              </a:defRPr>
            </a:lvl2pPr>
            <a:lvl3pPr>
              <a:defRPr>
                <a:solidFill>
                  <a:schemeClr val="dk1"/>
                </a:solidFill>
                <a:latin typeface="+mn-lt"/>
              </a:defRPr>
            </a:lvl3pPr>
            <a:lvl4pPr>
              <a:defRPr>
                <a:solidFill>
                  <a:schemeClr val="dk1"/>
                </a:solidFill>
                <a:latin typeface="+mn-lt"/>
              </a:defRPr>
            </a:lvl4pPr>
            <a:lvl5pPr>
              <a:defRPr>
                <a:solidFill>
                  <a:schemeClr val="dk1"/>
                </a:solidFill>
                <a:latin typeface="+mn-lt"/>
              </a:defRPr>
            </a:lvl5pPr>
            <a:lvl6pPr>
              <a:defRPr>
                <a:solidFill>
                  <a:schemeClr val="dk1"/>
                </a:solidFill>
                <a:latin typeface="+mn-lt"/>
              </a:defRPr>
            </a:lvl6pPr>
            <a:lvl7pPr>
              <a:defRPr>
                <a:solidFill>
                  <a:schemeClr val="dk1"/>
                </a:solidFill>
                <a:latin typeface="+mn-lt"/>
              </a:defRPr>
            </a:lvl7pPr>
            <a:lvl8pPr>
              <a:defRPr>
                <a:solidFill>
                  <a:schemeClr val="dk1"/>
                </a:solidFill>
                <a:latin typeface="+mn-lt"/>
              </a:defRPr>
            </a:lvl8pPr>
            <a:lvl9pPr>
              <a:defRPr>
                <a:solidFill>
                  <a:schemeClr val="dk1"/>
                </a:solidFill>
                <a:latin typeface="+mn-lt"/>
              </a:defRPr>
            </a:lvl9pPr>
          </a:lstStyle>
          <a:p>
            <a:r>
              <a:rPr lang="id-ID" dirty="0"/>
              <a:t>PS D:\ngajar\Pemrograman Mobile\project&gt; </a:t>
            </a:r>
            <a:r>
              <a:rPr lang="id-ID" dirty="0">
                <a:solidFill>
                  <a:srgbClr val="FF0000"/>
                </a:solidFill>
              </a:rPr>
              <a:t>flutter create halo1</a:t>
            </a:r>
          </a:p>
          <a:p>
            <a:r>
              <a:rPr lang="id-ID" dirty="0"/>
              <a:t>Creating project halo1...</a:t>
            </a:r>
          </a:p>
          <a:p>
            <a:r>
              <a:rPr lang="id-ID" dirty="0"/>
              <a:t>  halo1\.gitignore (created)</a:t>
            </a:r>
          </a:p>
          <a:p>
            <a:r>
              <a:rPr lang="id-ID" dirty="0"/>
              <a:t>  halo1\.idea\libraries\Dart_SDK.xml (created)</a:t>
            </a:r>
          </a:p>
          <a:p>
            <a:r>
              <a:rPr lang="id-ID" dirty="0"/>
              <a:t>  halo1\.idea\libraries\KotlinJavaRuntime.xml (created)</a:t>
            </a:r>
          </a:p>
          <a:p>
            <a:r>
              <a:rPr lang="id-ID" dirty="0"/>
              <a:t>  halo1\.idea\modules.xml (created)</a:t>
            </a:r>
          </a:p>
          <a:p>
            <a:r>
              <a:rPr lang="id-ID" dirty="0"/>
              <a:t>  halo1\.idea\runConfigurations\main_dart.xml (created)</a:t>
            </a:r>
          </a:p>
          <a:p>
            <a:r>
              <a:rPr lang="id-ID" dirty="0"/>
              <a:t>....</a:t>
            </a:r>
          </a:p>
          <a:p>
            <a:r>
              <a:rPr lang="id-ID" dirty="0"/>
              <a:t> halo1\README.md (created)</a:t>
            </a:r>
          </a:p>
          <a:p>
            <a:r>
              <a:rPr lang="id-ID" dirty="0"/>
              <a:t>  halo1\test\widget_test.dart (created)</a:t>
            </a:r>
          </a:p>
          <a:p>
            <a:r>
              <a:rPr lang="id-ID" dirty="0"/>
              <a:t>Running "flutter pub get" in halo1...                               2,5s</a:t>
            </a:r>
          </a:p>
          <a:p>
            <a:r>
              <a:rPr lang="id-ID" dirty="0"/>
              <a:t>Wrote 71 files.</a:t>
            </a:r>
          </a:p>
          <a:p>
            <a:endParaRPr lang="id-ID" dirty="0"/>
          </a:p>
          <a:p>
            <a:r>
              <a:rPr lang="id-ID" dirty="0"/>
              <a:t>All done!</a:t>
            </a:r>
          </a:p>
          <a:p>
            <a:r>
              <a:rPr lang="id-ID" dirty="0"/>
              <a:t>[√] Flutter: is fully installed. (Channel stable, 1.20.4, on Microsoft Windows [Version 10.0.18362.1082], locale id-ID)</a:t>
            </a:r>
          </a:p>
          <a:p>
            <a:r>
              <a:rPr lang="id-ID" dirty="0"/>
              <a:t>[√] Android toolchain - develop for Android devices: is fully installed. (Android SDK version 30.0.2)</a:t>
            </a:r>
          </a:p>
          <a:p>
            <a:r>
              <a:rPr lang="id-ID" dirty="0"/>
              <a:t>[√] Android Studio: is fully installed. (version 4.0)</a:t>
            </a:r>
          </a:p>
          <a:p>
            <a:r>
              <a:rPr lang="id-ID" dirty="0"/>
              <a:t>[√] VS Code: is fully installed. (version 1.50.0)</a:t>
            </a:r>
          </a:p>
          <a:p>
            <a:r>
              <a:rPr lang="id-ID" dirty="0"/>
              <a:t>[!] Connected device: is not available.</a:t>
            </a:r>
          </a:p>
          <a:p>
            <a:endParaRPr lang="id-ID" dirty="0"/>
          </a:p>
          <a:p>
            <a:r>
              <a:rPr lang="id-ID" dirty="0"/>
              <a:t>Run "flutter doctor" for information about installing additional components.</a:t>
            </a:r>
          </a:p>
          <a:p>
            <a:endParaRPr lang="id-ID" dirty="0"/>
          </a:p>
          <a:p>
            <a:r>
              <a:rPr lang="id-ID" dirty="0"/>
              <a:t>In order to run your application, type:</a:t>
            </a:r>
          </a:p>
          <a:p>
            <a:endParaRPr lang="id-ID" dirty="0"/>
          </a:p>
          <a:p>
            <a:r>
              <a:rPr lang="id-ID" dirty="0"/>
              <a:t>  $ cd halo1</a:t>
            </a:r>
          </a:p>
          <a:p>
            <a:r>
              <a:rPr lang="id-ID" dirty="0"/>
              <a:t>  $ flutter run</a:t>
            </a:r>
          </a:p>
          <a:p>
            <a:endParaRPr lang="id-ID" dirty="0"/>
          </a:p>
          <a:p>
            <a:r>
              <a:rPr lang="id-ID" dirty="0"/>
              <a:t>Your application code is in </a:t>
            </a:r>
            <a:r>
              <a:rPr lang="id-ID" dirty="0">
                <a:solidFill>
                  <a:srgbClr val="FF0000"/>
                </a:solidFill>
              </a:rPr>
              <a:t>halo1\lib\main.dart</a:t>
            </a:r>
            <a:r>
              <a:rPr lang="id-ID" dirty="0"/>
              <a:t>.</a:t>
            </a:r>
          </a:p>
        </p:txBody>
      </p:sp>
      <p:sp>
        <p:nvSpPr>
          <p:cNvPr id="5" name="Title 1">
            <a:extLst>
              <a:ext uri="{FF2B5EF4-FFF2-40B4-BE49-F238E27FC236}">
                <a16:creationId xmlns:a16="http://schemas.microsoft.com/office/drawing/2014/main" id="{5E793E4B-E65A-46B9-AA16-C28A2BC552AD}"/>
              </a:ext>
            </a:extLst>
          </p:cNvPr>
          <p:cNvSpPr txBox="1">
            <a:spLocks/>
          </p:cNvSpPr>
          <p:nvPr/>
        </p:nvSpPr>
        <p:spPr>
          <a:xfrm>
            <a:off x="1066800" y="533400"/>
            <a:ext cx="7024687" cy="584775"/>
          </a:xfrm>
          <a:prstGeom prst="rect">
            <a:avLst/>
          </a:prstGeom>
        </p:spPr>
        <p:txBody>
          <a:bodyPr vert="horz" lIns="91440" tIns="45720" rIns="91440" bIns="45720" rtlCol="0" anchor="ctr">
            <a:normAutofit/>
          </a:bodyPr>
          <a:lstStyle>
            <a:defPPr>
              <a:defRPr lang="en-GB"/>
            </a:defPPr>
            <a:lvl1pPr defTabSz="914400" eaLnBrk="1" latinLnBrk="0" hangingPunct="1">
              <a:buNone/>
              <a:defRPr spc="-100" baseline="0">
                <a:solidFill>
                  <a:schemeClr val="tx2">
                    <a:lumMod val="75000"/>
                    <a:lumOff val="25000"/>
                  </a:schemeClr>
                </a:solidFill>
                <a:latin typeface="+mj-lt"/>
                <a:ea typeface="+mj-ea"/>
                <a:cs typeface="+mj-cs"/>
              </a:defRPr>
            </a:lvl1pPr>
            <a:lvl2pPr algn="ctr" rtl="0" eaLnBrk="0" fontAlgn="base" hangingPunct="0">
              <a:spcBef>
                <a:spcPct val="0"/>
              </a:spcBef>
              <a:spcAft>
                <a:spcPct val="0"/>
              </a:spcAft>
              <a:defRPr sz="4400">
                <a:solidFill>
                  <a:schemeClr val="tx2"/>
                </a:solidFill>
                <a:latin typeface="Arial Black" pitchFamily="34" charset="0"/>
              </a:defRPr>
            </a:lvl2pPr>
            <a:lvl3pPr algn="ctr" rtl="0" eaLnBrk="0" fontAlgn="base" hangingPunct="0">
              <a:spcBef>
                <a:spcPct val="0"/>
              </a:spcBef>
              <a:spcAft>
                <a:spcPct val="0"/>
              </a:spcAft>
              <a:defRPr sz="4400">
                <a:solidFill>
                  <a:schemeClr val="tx2"/>
                </a:solidFill>
                <a:latin typeface="Arial Black" pitchFamily="34" charset="0"/>
              </a:defRPr>
            </a:lvl3pPr>
            <a:lvl4pPr algn="ctr" rtl="0" eaLnBrk="0" fontAlgn="base" hangingPunct="0">
              <a:spcBef>
                <a:spcPct val="0"/>
              </a:spcBef>
              <a:spcAft>
                <a:spcPct val="0"/>
              </a:spcAft>
              <a:defRPr sz="4400">
                <a:solidFill>
                  <a:schemeClr val="tx2"/>
                </a:solidFill>
                <a:latin typeface="Arial Black" pitchFamily="34" charset="0"/>
              </a:defRPr>
            </a:lvl4pPr>
            <a:lvl5pPr algn="ctr" rtl="0" eaLnBrk="0" fontAlgn="base" hangingPunct="0">
              <a:spcBef>
                <a:spcPct val="0"/>
              </a:spcBef>
              <a:spcAft>
                <a:spcPct val="0"/>
              </a:spcAft>
              <a:defRPr sz="4400">
                <a:solidFill>
                  <a:schemeClr val="tx2"/>
                </a:solidFill>
                <a:latin typeface="Arial Black" pitchFamily="34" charset="0"/>
              </a:defRPr>
            </a:lvl5pPr>
            <a:lvl6pPr marL="457200" algn="ctr" rtl="0" fontAlgn="base">
              <a:spcBef>
                <a:spcPct val="0"/>
              </a:spcBef>
              <a:spcAft>
                <a:spcPct val="0"/>
              </a:spcAft>
              <a:defRPr sz="4400">
                <a:solidFill>
                  <a:schemeClr val="tx2"/>
                </a:solidFill>
                <a:latin typeface="Arial Black" pitchFamily="34" charset="0"/>
              </a:defRPr>
            </a:lvl6pPr>
            <a:lvl7pPr marL="914400" algn="ctr" rtl="0" fontAlgn="base">
              <a:spcBef>
                <a:spcPct val="0"/>
              </a:spcBef>
              <a:spcAft>
                <a:spcPct val="0"/>
              </a:spcAft>
              <a:defRPr sz="4400">
                <a:solidFill>
                  <a:schemeClr val="tx2"/>
                </a:solidFill>
                <a:latin typeface="Arial Black" pitchFamily="34" charset="0"/>
              </a:defRPr>
            </a:lvl7pPr>
            <a:lvl8pPr marL="1371600" algn="ctr" rtl="0" fontAlgn="base">
              <a:spcBef>
                <a:spcPct val="0"/>
              </a:spcBef>
              <a:spcAft>
                <a:spcPct val="0"/>
              </a:spcAft>
              <a:defRPr sz="4400">
                <a:solidFill>
                  <a:schemeClr val="tx2"/>
                </a:solidFill>
                <a:latin typeface="Arial Black" pitchFamily="34" charset="0"/>
              </a:defRPr>
            </a:lvl8pPr>
            <a:lvl9pPr marL="1828800" algn="ctr" rtl="0" fontAlgn="base">
              <a:spcBef>
                <a:spcPct val="0"/>
              </a:spcBef>
              <a:spcAft>
                <a:spcPct val="0"/>
              </a:spcAft>
              <a:defRPr sz="4400">
                <a:solidFill>
                  <a:schemeClr val="tx2"/>
                </a:solidFill>
                <a:latin typeface="Arial Black" pitchFamily="34" charset="0"/>
              </a:defRPr>
            </a:lvl9pPr>
          </a:lstStyle>
          <a:p>
            <a:r>
              <a:rPr lang="id-ID" altLang="en-US" sz="2000" dirty="0"/>
              <a:t>Membuat Project Baru</a:t>
            </a:r>
          </a:p>
        </p:txBody>
      </p:sp>
    </p:spTree>
    <p:extLst>
      <p:ext uri="{BB962C8B-B14F-4D97-AF65-F5344CB8AC3E}">
        <p14:creationId xmlns:p14="http://schemas.microsoft.com/office/powerpoint/2010/main" val="17827046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854FBB6-3CB8-46C9-B4F5-4AF8BF5321D1}"/>
              </a:ext>
            </a:extLst>
          </p:cNvPr>
          <p:cNvSpPr txBox="1"/>
          <p:nvPr/>
        </p:nvSpPr>
        <p:spPr>
          <a:xfrm>
            <a:off x="1004454" y="4651736"/>
            <a:ext cx="7772400" cy="276999"/>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defPPr>
              <a:defRPr lang="en-GB"/>
            </a:defPPr>
            <a:lvl1pPr>
              <a:defRPr sz="1200">
                <a:solidFill>
                  <a:schemeClr val="dk1"/>
                </a:solidFill>
                <a:latin typeface="Consolas" panose="020B0609020204030204" pitchFamily="49" charset="0"/>
              </a:defRPr>
            </a:lvl1pPr>
            <a:lvl2pPr>
              <a:defRPr>
                <a:solidFill>
                  <a:schemeClr val="dk1"/>
                </a:solidFill>
                <a:latin typeface="+mn-lt"/>
              </a:defRPr>
            </a:lvl2pPr>
            <a:lvl3pPr>
              <a:defRPr>
                <a:solidFill>
                  <a:schemeClr val="dk1"/>
                </a:solidFill>
                <a:latin typeface="+mn-lt"/>
              </a:defRPr>
            </a:lvl3pPr>
            <a:lvl4pPr>
              <a:defRPr>
                <a:solidFill>
                  <a:schemeClr val="dk1"/>
                </a:solidFill>
                <a:latin typeface="+mn-lt"/>
              </a:defRPr>
            </a:lvl4pPr>
            <a:lvl5pPr>
              <a:defRPr>
                <a:solidFill>
                  <a:schemeClr val="dk1"/>
                </a:solidFill>
                <a:latin typeface="+mn-lt"/>
              </a:defRPr>
            </a:lvl5pPr>
            <a:lvl6pPr>
              <a:defRPr>
                <a:solidFill>
                  <a:schemeClr val="dk1"/>
                </a:solidFill>
                <a:latin typeface="+mn-lt"/>
              </a:defRPr>
            </a:lvl6pPr>
            <a:lvl7pPr>
              <a:defRPr>
                <a:solidFill>
                  <a:schemeClr val="dk1"/>
                </a:solidFill>
                <a:latin typeface="+mn-lt"/>
              </a:defRPr>
            </a:lvl7pPr>
            <a:lvl8pPr>
              <a:defRPr>
                <a:solidFill>
                  <a:schemeClr val="dk1"/>
                </a:solidFill>
                <a:latin typeface="+mn-lt"/>
              </a:defRPr>
            </a:lvl8pPr>
            <a:lvl9pPr>
              <a:defRPr>
                <a:solidFill>
                  <a:schemeClr val="dk1"/>
                </a:solidFill>
                <a:latin typeface="+mn-lt"/>
              </a:defRPr>
            </a:lvl9pPr>
          </a:lstStyle>
          <a:p>
            <a:r>
              <a:rPr lang="id-ID" dirty="0"/>
              <a:t>PS D:\ngajar\Pemrograman Mobile\project\halo1&gt; </a:t>
            </a:r>
            <a:r>
              <a:rPr lang="id-ID" dirty="0">
                <a:solidFill>
                  <a:srgbClr val="FF0000"/>
                </a:solidFill>
              </a:rPr>
              <a:t>flutter emulators --launch Nexus_5X_API_30</a:t>
            </a:r>
          </a:p>
        </p:txBody>
      </p:sp>
      <p:pic>
        <p:nvPicPr>
          <p:cNvPr id="7" name="Picture 6">
            <a:extLst>
              <a:ext uri="{FF2B5EF4-FFF2-40B4-BE49-F238E27FC236}">
                <a16:creationId xmlns:a16="http://schemas.microsoft.com/office/drawing/2014/main" id="{D7E1A1D6-ED28-4F36-A099-2E9A48C729FB}"/>
              </a:ext>
            </a:extLst>
          </p:cNvPr>
          <p:cNvPicPr>
            <a:picLocks noChangeAspect="1"/>
          </p:cNvPicPr>
          <p:nvPr/>
        </p:nvPicPr>
        <p:blipFill>
          <a:blip r:embed="rId2"/>
          <a:stretch>
            <a:fillRect/>
          </a:stretch>
        </p:blipFill>
        <p:spPr>
          <a:xfrm>
            <a:off x="9067800" y="1752600"/>
            <a:ext cx="2649196" cy="4572000"/>
          </a:xfrm>
          <a:prstGeom prst="rect">
            <a:avLst/>
          </a:prstGeom>
        </p:spPr>
      </p:pic>
      <p:sp>
        <p:nvSpPr>
          <p:cNvPr id="2" name="Title 1">
            <a:extLst>
              <a:ext uri="{FF2B5EF4-FFF2-40B4-BE49-F238E27FC236}">
                <a16:creationId xmlns:a16="http://schemas.microsoft.com/office/drawing/2014/main" id="{4F8F34AB-2D63-45A6-8B53-7D7A69795061}"/>
              </a:ext>
            </a:extLst>
          </p:cNvPr>
          <p:cNvSpPr txBox="1">
            <a:spLocks/>
          </p:cNvSpPr>
          <p:nvPr/>
        </p:nvSpPr>
        <p:spPr>
          <a:xfrm>
            <a:off x="1075604" y="701627"/>
            <a:ext cx="7024687" cy="584775"/>
          </a:xfrm>
          <a:prstGeom prst="rect">
            <a:avLst/>
          </a:prstGeom>
        </p:spPr>
        <p:txBody>
          <a:bodyPr vert="horz" lIns="91440" tIns="45720" rIns="91440" bIns="45720" rtlCol="0" anchor="ctr">
            <a:normAutofit/>
          </a:bodyPr>
          <a:lstStyle>
            <a:defPPr>
              <a:defRPr lang="en-GB"/>
            </a:defPPr>
            <a:lvl1pPr defTabSz="914400" eaLnBrk="1" latinLnBrk="0" hangingPunct="1">
              <a:buNone/>
              <a:defRPr spc="-100" baseline="0">
                <a:solidFill>
                  <a:schemeClr val="tx2">
                    <a:lumMod val="75000"/>
                    <a:lumOff val="25000"/>
                  </a:schemeClr>
                </a:solidFill>
                <a:latin typeface="+mj-lt"/>
                <a:ea typeface="+mj-ea"/>
                <a:cs typeface="+mj-cs"/>
              </a:defRPr>
            </a:lvl1pPr>
            <a:lvl2pPr algn="ctr" rtl="0" eaLnBrk="0" fontAlgn="base" hangingPunct="0">
              <a:spcBef>
                <a:spcPct val="0"/>
              </a:spcBef>
              <a:spcAft>
                <a:spcPct val="0"/>
              </a:spcAft>
              <a:defRPr sz="4400">
                <a:solidFill>
                  <a:schemeClr val="tx2"/>
                </a:solidFill>
                <a:latin typeface="Arial Black" pitchFamily="34" charset="0"/>
              </a:defRPr>
            </a:lvl2pPr>
            <a:lvl3pPr algn="ctr" rtl="0" eaLnBrk="0" fontAlgn="base" hangingPunct="0">
              <a:spcBef>
                <a:spcPct val="0"/>
              </a:spcBef>
              <a:spcAft>
                <a:spcPct val="0"/>
              </a:spcAft>
              <a:defRPr sz="4400">
                <a:solidFill>
                  <a:schemeClr val="tx2"/>
                </a:solidFill>
                <a:latin typeface="Arial Black" pitchFamily="34" charset="0"/>
              </a:defRPr>
            </a:lvl3pPr>
            <a:lvl4pPr algn="ctr" rtl="0" eaLnBrk="0" fontAlgn="base" hangingPunct="0">
              <a:spcBef>
                <a:spcPct val="0"/>
              </a:spcBef>
              <a:spcAft>
                <a:spcPct val="0"/>
              </a:spcAft>
              <a:defRPr sz="4400">
                <a:solidFill>
                  <a:schemeClr val="tx2"/>
                </a:solidFill>
                <a:latin typeface="Arial Black" pitchFamily="34" charset="0"/>
              </a:defRPr>
            </a:lvl4pPr>
            <a:lvl5pPr algn="ctr" rtl="0" eaLnBrk="0" fontAlgn="base" hangingPunct="0">
              <a:spcBef>
                <a:spcPct val="0"/>
              </a:spcBef>
              <a:spcAft>
                <a:spcPct val="0"/>
              </a:spcAft>
              <a:defRPr sz="4400">
                <a:solidFill>
                  <a:schemeClr val="tx2"/>
                </a:solidFill>
                <a:latin typeface="Arial Black" pitchFamily="34" charset="0"/>
              </a:defRPr>
            </a:lvl5pPr>
            <a:lvl6pPr marL="457200" algn="ctr" rtl="0" fontAlgn="base">
              <a:spcBef>
                <a:spcPct val="0"/>
              </a:spcBef>
              <a:spcAft>
                <a:spcPct val="0"/>
              </a:spcAft>
              <a:defRPr sz="4400">
                <a:solidFill>
                  <a:schemeClr val="tx2"/>
                </a:solidFill>
                <a:latin typeface="Arial Black" pitchFamily="34" charset="0"/>
              </a:defRPr>
            </a:lvl6pPr>
            <a:lvl7pPr marL="914400" algn="ctr" rtl="0" fontAlgn="base">
              <a:spcBef>
                <a:spcPct val="0"/>
              </a:spcBef>
              <a:spcAft>
                <a:spcPct val="0"/>
              </a:spcAft>
              <a:defRPr sz="4400">
                <a:solidFill>
                  <a:schemeClr val="tx2"/>
                </a:solidFill>
                <a:latin typeface="Arial Black" pitchFamily="34" charset="0"/>
              </a:defRPr>
            </a:lvl7pPr>
            <a:lvl8pPr marL="1371600" algn="ctr" rtl="0" fontAlgn="base">
              <a:spcBef>
                <a:spcPct val="0"/>
              </a:spcBef>
              <a:spcAft>
                <a:spcPct val="0"/>
              </a:spcAft>
              <a:defRPr sz="4400">
                <a:solidFill>
                  <a:schemeClr val="tx2"/>
                </a:solidFill>
                <a:latin typeface="Arial Black" pitchFamily="34" charset="0"/>
              </a:defRPr>
            </a:lvl8pPr>
            <a:lvl9pPr marL="1828800" algn="ctr" rtl="0" fontAlgn="base">
              <a:spcBef>
                <a:spcPct val="0"/>
              </a:spcBef>
              <a:spcAft>
                <a:spcPct val="0"/>
              </a:spcAft>
              <a:defRPr sz="4400">
                <a:solidFill>
                  <a:schemeClr val="tx2"/>
                </a:solidFill>
                <a:latin typeface="Arial Black" pitchFamily="34" charset="0"/>
              </a:defRPr>
            </a:lvl9pPr>
          </a:lstStyle>
          <a:p>
            <a:r>
              <a:rPr lang="id-ID" altLang="en-US" dirty="0"/>
              <a:t>Emulator</a:t>
            </a:r>
          </a:p>
        </p:txBody>
      </p:sp>
      <p:sp>
        <p:nvSpPr>
          <p:cNvPr id="8" name="TextBox 7">
            <a:extLst>
              <a:ext uri="{FF2B5EF4-FFF2-40B4-BE49-F238E27FC236}">
                <a16:creationId xmlns:a16="http://schemas.microsoft.com/office/drawing/2014/main" id="{890851F0-5F6C-4C20-93CD-FA8B194F48E6}"/>
              </a:ext>
            </a:extLst>
          </p:cNvPr>
          <p:cNvSpPr txBox="1"/>
          <p:nvPr/>
        </p:nvSpPr>
        <p:spPr>
          <a:xfrm>
            <a:off x="1025236" y="5203324"/>
            <a:ext cx="7620000" cy="830997"/>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defPPr>
              <a:defRPr lang="en-GB"/>
            </a:defPPr>
            <a:lvl1pPr>
              <a:defRPr sz="1200">
                <a:solidFill>
                  <a:schemeClr val="dk1"/>
                </a:solidFill>
                <a:latin typeface="Consolas" panose="020B0609020204030204" pitchFamily="49" charset="0"/>
              </a:defRPr>
            </a:lvl1pPr>
            <a:lvl2pPr>
              <a:defRPr>
                <a:solidFill>
                  <a:schemeClr val="dk1"/>
                </a:solidFill>
                <a:latin typeface="+mn-lt"/>
              </a:defRPr>
            </a:lvl2pPr>
            <a:lvl3pPr>
              <a:defRPr>
                <a:solidFill>
                  <a:schemeClr val="dk1"/>
                </a:solidFill>
                <a:latin typeface="+mn-lt"/>
              </a:defRPr>
            </a:lvl3pPr>
            <a:lvl4pPr>
              <a:defRPr>
                <a:solidFill>
                  <a:schemeClr val="dk1"/>
                </a:solidFill>
                <a:latin typeface="+mn-lt"/>
              </a:defRPr>
            </a:lvl4pPr>
            <a:lvl5pPr>
              <a:defRPr>
                <a:solidFill>
                  <a:schemeClr val="dk1"/>
                </a:solidFill>
                <a:latin typeface="+mn-lt"/>
              </a:defRPr>
            </a:lvl5pPr>
            <a:lvl6pPr>
              <a:defRPr>
                <a:solidFill>
                  <a:schemeClr val="dk1"/>
                </a:solidFill>
                <a:latin typeface="+mn-lt"/>
              </a:defRPr>
            </a:lvl6pPr>
            <a:lvl7pPr>
              <a:defRPr>
                <a:solidFill>
                  <a:schemeClr val="dk1"/>
                </a:solidFill>
                <a:latin typeface="+mn-lt"/>
              </a:defRPr>
            </a:lvl7pPr>
            <a:lvl8pPr>
              <a:defRPr>
                <a:solidFill>
                  <a:schemeClr val="dk1"/>
                </a:solidFill>
                <a:latin typeface="+mn-lt"/>
              </a:defRPr>
            </a:lvl8pPr>
            <a:lvl9pPr>
              <a:defRPr>
                <a:solidFill>
                  <a:schemeClr val="dk1"/>
                </a:solidFill>
                <a:latin typeface="+mn-lt"/>
              </a:defRPr>
            </a:lvl9pPr>
          </a:lstStyle>
          <a:p>
            <a:r>
              <a:rPr lang="id-ID" dirty="0"/>
              <a:t>PS D:\ngajar\Pemrograman Mobile\project&gt; </a:t>
            </a:r>
            <a:r>
              <a:rPr lang="id-ID" dirty="0">
                <a:solidFill>
                  <a:srgbClr val="FF0000"/>
                </a:solidFill>
              </a:rPr>
              <a:t>flutter devices</a:t>
            </a:r>
          </a:p>
          <a:p>
            <a:r>
              <a:rPr lang="id-ID" dirty="0"/>
              <a:t>1 connected device:</a:t>
            </a:r>
          </a:p>
          <a:p>
            <a:endParaRPr lang="id-ID" dirty="0"/>
          </a:p>
          <a:p>
            <a:r>
              <a:rPr lang="id-ID" dirty="0"/>
              <a:t>sdk gphone x86 (mobile) • emulator-5554 • android-x86 • Android 11 (API 30) (emulator)</a:t>
            </a:r>
          </a:p>
        </p:txBody>
      </p:sp>
      <p:sp>
        <p:nvSpPr>
          <p:cNvPr id="9" name="TextBox 8">
            <a:extLst>
              <a:ext uri="{FF2B5EF4-FFF2-40B4-BE49-F238E27FC236}">
                <a16:creationId xmlns:a16="http://schemas.microsoft.com/office/drawing/2014/main" id="{C2FF4205-B674-49DB-85BC-2E24005E4C7B}"/>
              </a:ext>
            </a:extLst>
          </p:cNvPr>
          <p:cNvSpPr txBox="1"/>
          <p:nvPr/>
        </p:nvSpPr>
        <p:spPr>
          <a:xfrm>
            <a:off x="1004454" y="1699491"/>
            <a:ext cx="6844145" cy="2677656"/>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defPPr>
              <a:defRPr lang="en-GB"/>
            </a:defPPr>
            <a:lvl1pPr>
              <a:defRPr sz="1200">
                <a:solidFill>
                  <a:schemeClr val="dk1"/>
                </a:solidFill>
                <a:latin typeface="Consolas" panose="020B0609020204030204" pitchFamily="49" charset="0"/>
              </a:defRPr>
            </a:lvl1pPr>
            <a:lvl2pPr>
              <a:defRPr>
                <a:solidFill>
                  <a:schemeClr val="dk1"/>
                </a:solidFill>
                <a:latin typeface="+mn-lt"/>
              </a:defRPr>
            </a:lvl2pPr>
            <a:lvl3pPr>
              <a:defRPr>
                <a:solidFill>
                  <a:schemeClr val="dk1"/>
                </a:solidFill>
                <a:latin typeface="+mn-lt"/>
              </a:defRPr>
            </a:lvl3pPr>
            <a:lvl4pPr>
              <a:defRPr>
                <a:solidFill>
                  <a:schemeClr val="dk1"/>
                </a:solidFill>
                <a:latin typeface="+mn-lt"/>
              </a:defRPr>
            </a:lvl4pPr>
            <a:lvl5pPr>
              <a:defRPr>
                <a:solidFill>
                  <a:schemeClr val="dk1"/>
                </a:solidFill>
                <a:latin typeface="+mn-lt"/>
              </a:defRPr>
            </a:lvl5pPr>
            <a:lvl6pPr>
              <a:defRPr>
                <a:solidFill>
                  <a:schemeClr val="dk1"/>
                </a:solidFill>
                <a:latin typeface="+mn-lt"/>
              </a:defRPr>
            </a:lvl6pPr>
            <a:lvl7pPr>
              <a:defRPr>
                <a:solidFill>
                  <a:schemeClr val="dk1"/>
                </a:solidFill>
                <a:latin typeface="+mn-lt"/>
              </a:defRPr>
            </a:lvl7pPr>
            <a:lvl8pPr>
              <a:defRPr>
                <a:solidFill>
                  <a:schemeClr val="dk1"/>
                </a:solidFill>
                <a:latin typeface="+mn-lt"/>
              </a:defRPr>
            </a:lvl8pPr>
            <a:lvl9pPr>
              <a:defRPr>
                <a:solidFill>
                  <a:schemeClr val="dk1"/>
                </a:solidFill>
                <a:latin typeface="+mn-lt"/>
              </a:defRPr>
            </a:lvl9pPr>
          </a:lstStyle>
          <a:p>
            <a:r>
              <a:rPr lang="id-ID" dirty="0"/>
              <a:t>PS D:\ngajar\Pemrograman Mobile\project&gt; </a:t>
            </a:r>
            <a:r>
              <a:rPr lang="id-ID" dirty="0">
                <a:solidFill>
                  <a:srgbClr val="FF0000"/>
                </a:solidFill>
              </a:rPr>
              <a:t>flutter emulators</a:t>
            </a:r>
          </a:p>
          <a:p>
            <a:r>
              <a:rPr lang="id-ID" dirty="0"/>
              <a:t>4 available emulators:</a:t>
            </a:r>
          </a:p>
          <a:p>
            <a:endParaRPr lang="id-ID" dirty="0"/>
          </a:p>
          <a:p>
            <a:r>
              <a:rPr lang="id-ID" dirty="0"/>
              <a:t>Nexus_5X_API_30    • Nexus 5X API 30    • Google • android</a:t>
            </a:r>
          </a:p>
          <a:p>
            <a:r>
              <a:rPr lang="id-ID" dirty="0"/>
              <a:t>flutter_emulator   • flutter emulator   • Google • android</a:t>
            </a:r>
          </a:p>
          <a:p>
            <a:r>
              <a:rPr lang="id-ID" dirty="0"/>
              <a:t>flutter_emulator_2 • flutter emulator 2 • Google • android</a:t>
            </a:r>
          </a:p>
          <a:p>
            <a:r>
              <a:rPr lang="id-ID" dirty="0"/>
              <a:t>flutter_emulator_3 • flutter emulator 3 • Google • android</a:t>
            </a:r>
          </a:p>
          <a:p>
            <a:endParaRPr lang="id-ID" dirty="0"/>
          </a:p>
          <a:p>
            <a:r>
              <a:rPr lang="id-ID" dirty="0"/>
              <a:t>To run an emulator, run 'flutter emulators --launch &lt;emulator id&gt;'.</a:t>
            </a:r>
          </a:p>
          <a:p>
            <a:r>
              <a:rPr lang="id-ID" dirty="0"/>
              <a:t>To create a new emulator, run 'flutter emulators --create [--name xyz]'.</a:t>
            </a:r>
          </a:p>
          <a:p>
            <a:endParaRPr lang="id-ID" dirty="0"/>
          </a:p>
          <a:p>
            <a:r>
              <a:rPr lang="id-ID" dirty="0"/>
              <a:t>You can find more information on managing emulators at the links below:</a:t>
            </a:r>
          </a:p>
          <a:p>
            <a:r>
              <a:rPr lang="id-ID" dirty="0"/>
              <a:t>  https://developer.android.com/studio/run/managing-avds</a:t>
            </a:r>
          </a:p>
          <a:p>
            <a:r>
              <a:rPr lang="id-ID" dirty="0"/>
              <a:t>  https://developer.android.com/studio/command-line/avdmanager</a:t>
            </a:r>
          </a:p>
        </p:txBody>
      </p:sp>
    </p:spTree>
    <p:extLst>
      <p:ext uri="{BB962C8B-B14F-4D97-AF65-F5344CB8AC3E}">
        <p14:creationId xmlns:p14="http://schemas.microsoft.com/office/powerpoint/2010/main" val="3876809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8F34AB-2D63-45A6-8B53-7D7A69795061}"/>
              </a:ext>
            </a:extLst>
          </p:cNvPr>
          <p:cNvSpPr txBox="1">
            <a:spLocks/>
          </p:cNvSpPr>
          <p:nvPr/>
        </p:nvSpPr>
        <p:spPr>
          <a:xfrm>
            <a:off x="1075604" y="701627"/>
            <a:ext cx="7024687" cy="584775"/>
          </a:xfrm>
          <a:prstGeom prst="rect">
            <a:avLst/>
          </a:prstGeom>
        </p:spPr>
        <p:txBody>
          <a:bodyPr vert="horz" lIns="91440" tIns="45720" rIns="91440" bIns="45720" rtlCol="0" anchor="ctr">
            <a:normAutofit/>
          </a:bodyPr>
          <a:lstStyle>
            <a:defPPr>
              <a:defRPr lang="en-GB"/>
            </a:defPPr>
            <a:lvl1pPr defTabSz="914400" eaLnBrk="1" latinLnBrk="0" hangingPunct="1">
              <a:buNone/>
              <a:defRPr spc="-100" baseline="0">
                <a:solidFill>
                  <a:schemeClr val="tx2">
                    <a:lumMod val="75000"/>
                    <a:lumOff val="25000"/>
                  </a:schemeClr>
                </a:solidFill>
                <a:latin typeface="+mj-lt"/>
                <a:ea typeface="+mj-ea"/>
                <a:cs typeface="+mj-cs"/>
              </a:defRPr>
            </a:lvl1pPr>
            <a:lvl2pPr algn="ctr" rtl="0" eaLnBrk="0" fontAlgn="base" hangingPunct="0">
              <a:spcBef>
                <a:spcPct val="0"/>
              </a:spcBef>
              <a:spcAft>
                <a:spcPct val="0"/>
              </a:spcAft>
              <a:defRPr sz="4400">
                <a:solidFill>
                  <a:schemeClr val="tx2"/>
                </a:solidFill>
                <a:latin typeface="Arial Black" pitchFamily="34" charset="0"/>
              </a:defRPr>
            </a:lvl2pPr>
            <a:lvl3pPr algn="ctr" rtl="0" eaLnBrk="0" fontAlgn="base" hangingPunct="0">
              <a:spcBef>
                <a:spcPct val="0"/>
              </a:spcBef>
              <a:spcAft>
                <a:spcPct val="0"/>
              </a:spcAft>
              <a:defRPr sz="4400">
                <a:solidFill>
                  <a:schemeClr val="tx2"/>
                </a:solidFill>
                <a:latin typeface="Arial Black" pitchFamily="34" charset="0"/>
              </a:defRPr>
            </a:lvl3pPr>
            <a:lvl4pPr algn="ctr" rtl="0" eaLnBrk="0" fontAlgn="base" hangingPunct="0">
              <a:spcBef>
                <a:spcPct val="0"/>
              </a:spcBef>
              <a:spcAft>
                <a:spcPct val="0"/>
              </a:spcAft>
              <a:defRPr sz="4400">
                <a:solidFill>
                  <a:schemeClr val="tx2"/>
                </a:solidFill>
                <a:latin typeface="Arial Black" pitchFamily="34" charset="0"/>
              </a:defRPr>
            </a:lvl4pPr>
            <a:lvl5pPr algn="ctr" rtl="0" eaLnBrk="0" fontAlgn="base" hangingPunct="0">
              <a:spcBef>
                <a:spcPct val="0"/>
              </a:spcBef>
              <a:spcAft>
                <a:spcPct val="0"/>
              </a:spcAft>
              <a:defRPr sz="4400">
                <a:solidFill>
                  <a:schemeClr val="tx2"/>
                </a:solidFill>
                <a:latin typeface="Arial Black" pitchFamily="34" charset="0"/>
              </a:defRPr>
            </a:lvl5pPr>
            <a:lvl6pPr marL="457200" algn="ctr" rtl="0" fontAlgn="base">
              <a:spcBef>
                <a:spcPct val="0"/>
              </a:spcBef>
              <a:spcAft>
                <a:spcPct val="0"/>
              </a:spcAft>
              <a:defRPr sz="4400">
                <a:solidFill>
                  <a:schemeClr val="tx2"/>
                </a:solidFill>
                <a:latin typeface="Arial Black" pitchFamily="34" charset="0"/>
              </a:defRPr>
            </a:lvl6pPr>
            <a:lvl7pPr marL="914400" algn="ctr" rtl="0" fontAlgn="base">
              <a:spcBef>
                <a:spcPct val="0"/>
              </a:spcBef>
              <a:spcAft>
                <a:spcPct val="0"/>
              </a:spcAft>
              <a:defRPr sz="4400">
                <a:solidFill>
                  <a:schemeClr val="tx2"/>
                </a:solidFill>
                <a:latin typeface="Arial Black" pitchFamily="34" charset="0"/>
              </a:defRPr>
            </a:lvl7pPr>
            <a:lvl8pPr marL="1371600" algn="ctr" rtl="0" fontAlgn="base">
              <a:spcBef>
                <a:spcPct val="0"/>
              </a:spcBef>
              <a:spcAft>
                <a:spcPct val="0"/>
              </a:spcAft>
              <a:defRPr sz="4400">
                <a:solidFill>
                  <a:schemeClr val="tx2"/>
                </a:solidFill>
                <a:latin typeface="Arial Black" pitchFamily="34" charset="0"/>
              </a:defRPr>
            </a:lvl8pPr>
            <a:lvl9pPr marL="1828800" algn="ctr" rtl="0" fontAlgn="base">
              <a:spcBef>
                <a:spcPct val="0"/>
              </a:spcBef>
              <a:spcAft>
                <a:spcPct val="0"/>
              </a:spcAft>
              <a:defRPr sz="4400">
                <a:solidFill>
                  <a:schemeClr val="tx2"/>
                </a:solidFill>
                <a:latin typeface="Arial Black" pitchFamily="34" charset="0"/>
              </a:defRPr>
            </a:lvl9pPr>
          </a:lstStyle>
          <a:p>
            <a:r>
              <a:rPr lang="id-ID" altLang="en-US" dirty="0"/>
              <a:t>Membuat Emulator Baru</a:t>
            </a:r>
          </a:p>
        </p:txBody>
      </p:sp>
      <p:sp>
        <p:nvSpPr>
          <p:cNvPr id="8" name="TextBox 7">
            <a:extLst>
              <a:ext uri="{FF2B5EF4-FFF2-40B4-BE49-F238E27FC236}">
                <a16:creationId xmlns:a16="http://schemas.microsoft.com/office/drawing/2014/main" id="{10B5FC28-9533-4F59-B836-123900197ECC}"/>
              </a:ext>
            </a:extLst>
          </p:cNvPr>
          <p:cNvSpPr txBox="1"/>
          <p:nvPr/>
        </p:nvSpPr>
        <p:spPr>
          <a:xfrm>
            <a:off x="1676400" y="1638376"/>
            <a:ext cx="8077200" cy="461665"/>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defPPr>
              <a:defRPr lang="en-GB"/>
            </a:defPPr>
            <a:lvl1pPr>
              <a:defRPr sz="1200">
                <a:solidFill>
                  <a:schemeClr val="dk1"/>
                </a:solidFill>
                <a:latin typeface="Consolas" panose="020B0609020204030204" pitchFamily="49" charset="0"/>
              </a:defRPr>
            </a:lvl1pPr>
            <a:lvl2pPr>
              <a:defRPr>
                <a:solidFill>
                  <a:schemeClr val="dk1"/>
                </a:solidFill>
                <a:latin typeface="+mn-lt"/>
              </a:defRPr>
            </a:lvl2pPr>
            <a:lvl3pPr>
              <a:defRPr>
                <a:solidFill>
                  <a:schemeClr val="dk1"/>
                </a:solidFill>
                <a:latin typeface="+mn-lt"/>
              </a:defRPr>
            </a:lvl3pPr>
            <a:lvl4pPr>
              <a:defRPr>
                <a:solidFill>
                  <a:schemeClr val="dk1"/>
                </a:solidFill>
                <a:latin typeface="+mn-lt"/>
              </a:defRPr>
            </a:lvl4pPr>
            <a:lvl5pPr>
              <a:defRPr>
                <a:solidFill>
                  <a:schemeClr val="dk1"/>
                </a:solidFill>
                <a:latin typeface="+mn-lt"/>
              </a:defRPr>
            </a:lvl5pPr>
            <a:lvl6pPr>
              <a:defRPr>
                <a:solidFill>
                  <a:schemeClr val="dk1"/>
                </a:solidFill>
                <a:latin typeface="+mn-lt"/>
              </a:defRPr>
            </a:lvl6pPr>
            <a:lvl7pPr>
              <a:defRPr>
                <a:solidFill>
                  <a:schemeClr val="dk1"/>
                </a:solidFill>
                <a:latin typeface="+mn-lt"/>
              </a:defRPr>
            </a:lvl7pPr>
            <a:lvl8pPr>
              <a:defRPr>
                <a:solidFill>
                  <a:schemeClr val="dk1"/>
                </a:solidFill>
                <a:latin typeface="+mn-lt"/>
              </a:defRPr>
            </a:lvl8pPr>
            <a:lvl9pPr>
              <a:defRPr>
                <a:solidFill>
                  <a:schemeClr val="dk1"/>
                </a:solidFill>
                <a:latin typeface="+mn-lt"/>
              </a:defRPr>
            </a:lvl9pPr>
          </a:lstStyle>
          <a:p>
            <a:r>
              <a:rPr lang="id-ID" dirty="0"/>
              <a:t>PS D:\ngajar\Pemrograman Mobile\project&gt; </a:t>
            </a:r>
            <a:r>
              <a:rPr lang="id-ID" dirty="0">
                <a:solidFill>
                  <a:srgbClr val="FF0000"/>
                </a:solidFill>
              </a:rPr>
              <a:t>flutter emulators --create --name soboteika_emulator</a:t>
            </a:r>
          </a:p>
          <a:p>
            <a:r>
              <a:rPr lang="id-ID" dirty="0"/>
              <a:t>Emulator 'soboteika_emulator' created successfully.</a:t>
            </a:r>
          </a:p>
        </p:txBody>
      </p:sp>
      <p:sp>
        <p:nvSpPr>
          <p:cNvPr id="9" name="TextBox 8">
            <a:extLst>
              <a:ext uri="{FF2B5EF4-FFF2-40B4-BE49-F238E27FC236}">
                <a16:creationId xmlns:a16="http://schemas.microsoft.com/office/drawing/2014/main" id="{A39023A6-9DBB-41E1-A19E-1D016FCC3202}"/>
              </a:ext>
            </a:extLst>
          </p:cNvPr>
          <p:cNvSpPr txBox="1"/>
          <p:nvPr/>
        </p:nvSpPr>
        <p:spPr>
          <a:xfrm>
            <a:off x="1676400" y="2438161"/>
            <a:ext cx="6553200" cy="2862322"/>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defPPr>
              <a:defRPr lang="en-GB"/>
            </a:defPPr>
            <a:lvl1pPr>
              <a:defRPr sz="1200">
                <a:solidFill>
                  <a:schemeClr val="dk1"/>
                </a:solidFill>
                <a:latin typeface="Consolas" panose="020B0609020204030204" pitchFamily="49" charset="0"/>
              </a:defRPr>
            </a:lvl1pPr>
            <a:lvl2pPr>
              <a:defRPr>
                <a:solidFill>
                  <a:schemeClr val="dk1"/>
                </a:solidFill>
                <a:latin typeface="+mn-lt"/>
              </a:defRPr>
            </a:lvl2pPr>
            <a:lvl3pPr>
              <a:defRPr>
                <a:solidFill>
                  <a:schemeClr val="dk1"/>
                </a:solidFill>
                <a:latin typeface="+mn-lt"/>
              </a:defRPr>
            </a:lvl3pPr>
            <a:lvl4pPr>
              <a:defRPr>
                <a:solidFill>
                  <a:schemeClr val="dk1"/>
                </a:solidFill>
                <a:latin typeface="+mn-lt"/>
              </a:defRPr>
            </a:lvl4pPr>
            <a:lvl5pPr>
              <a:defRPr>
                <a:solidFill>
                  <a:schemeClr val="dk1"/>
                </a:solidFill>
                <a:latin typeface="+mn-lt"/>
              </a:defRPr>
            </a:lvl5pPr>
            <a:lvl6pPr>
              <a:defRPr>
                <a:solidFill>
                  <a:schemeClr val="dk1"/>
                </a:solidFill>
                <a:latin typeface="+mn-lt"/>
              </a:defRPr>
            </a:lvl6pPr>
            <a:lvl7pPr>
              <a:defRPr>
                <a:solidFill>
                  <a:schemeClr val="dk1"/>
                </a:solidFill>
                <a:latin typeface="+mn-lt"/>
              </a:defRPr>
            </a:lvl7pPr>
            <a:lvl8pPr>
              <a:defRPr>
                <a:solidFill>
                  <a:schemeClr val="dk1"/>
                </a:solidFill>
                <a:latin typeface="+mn-lt"/>
              </a:defRPr>
            </a:lvl8pPr>
            <a:lvl9pPr>
              <a:defRPr>
                <a:solidFill>
                  <a:schemeClr val="dk1"/>
                </a:solidFill>
                <a:latin typeface="+mn-lt"/>
              </a:defRPr>
            </a:lvl9pPr>
          </a:lstStyle>
          <a:p>
            <a:r>
              <a:rPr lang="id-ID" dirty="0"/>
              <a:t>PS D:\ngajar\Pemrograman Mobile\project&gt; </a:t>
            </a:r>
            <a:r>
              <a:rPr lang="id-ID" dirty="0">
                <a:solidFill>
                  <a:srgbClr val="FF0000"/>
                </a:solidFill>
              </a:rPr>
              <a:t>flutter emulators</a:t>
            </a:r>
          </a:p>
          <a:p>
            <a:r>
              <a:rPr lang="id-ID" dirty="0"/>
              <a:t>5 available emulators:</a:t>
            </a:r>
          </a:p>
          <a:p>
            <a:endParaRPr lang="id-ID" dirty="0"/>
          </a:p>
          <a:p>
            <a:r>
              <a:rPr lang="id-ID" dirty="0"/>
              <a:t>Nexus_5X_API_30    • Nexus 5X API 30    • Google • android</a:t>
            </a:r>
          </a:p>
          <a:p>
            <a:r>
              <a:rPr lang="id-ID" dirty="0"/>
              <a:t>flutter_emulator   • flutter emulator   • Google • android</a:t>
            </a:r>
          </a:p>
          <a:p>
            <a:r>
              <a:rPr lang="id-ID" dirty="0"/>
              <a:t>flutter_emulator_2 • flutter emulator 2 • Google • android</a:t>
            </a:r>
          </a:p>
          <a:p>
            <a:r>
              <a:rPr lang="id-ID" dirty="0"/>
              <a:t>flutter_emulator_3 • flutter emulator 3 • Google • android</a:t>
            </a:r>
          </a:p>
          <a:p>
            <a:r>
              <a:rPr lang="id-ID" dirty="0">
                <a:solidFill>
                  <a:srgbClr val="FF0000"/>
                </a:solidFill>
              </a:rPr>
              <a:t>soboteika_emulator</a:t>
            </a:r>
            <a:r>
              <a:rPr lang="id-ID" dirty="0"/>
              <a:t> • soboteika emulator • Google • android</a:t>
            </a:r>
          </a:p>
          <a:p>
            <a:endParaRPr lang="id-ID" dirty="0"/>
          </a:p>
          <a:p>
            <a:r>
              <a:rPr lang="id-ID" dirty="0"/>
              <a:t>To run an emulator, run 'flutter emulators --launch &lt;emulator id&gt;'.</a:t>
            </a:r>
          </a:p>
          <a:p>
            <a:r>
              <a:rPr lang="id-ID" dirty="0"/>
              <a:t>To create a new emulator, run 'flutter emulators --create [--name xyz]'.</a:t>
            </a:r>
          </a:p>
          <a:p>
            <a:endParaRPr lang="id-ID" dirty="0"/>
          </a:p>
          <a:p>
            <a:r>
              <a:rPr lang="id-ID" dirty="0"/>
              <a:t>You can find more information on managing emulators at the links below:</a:t>
            </a:r>
          </a:p>
          <a:p>
            <a:r>
              <a:rPr lang="id-ID" dirty="0"/>
              <a:t>  https://developer.android.com/studio/run/managing-avds</a:t>
            </a:r>
          </a:p>
          <a:p>
            <a:r>
              <a:rPr lang="id-ID" dirty="0"/>
              <a:t>  https://developer.android.com/studio/command-line/avdmanager</a:t>
            </a:r>
          </a:p>
        </p:txBody>
      </p:sp>
    </p:spTree>
    <p:extLst>
      <p:ext uri="{BB962C8B-B14F-4D97-AF65-F5344CB8AC3E}">
        <p14:creationId xmlns:p14="http://schemas.microsoft.com/office/powerpoint/2010/main" val="34444243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97E961A-0294-41ED-8AFB-B43EBE99FE17}"/>
              </a:ext>
            </a:extLst>
          </p:cNvPr>
          <p:cNvPicPr>
            <a:picLocks noChangeAspect="1"/>
          </p:cNvPicPr>
          <p:nvPr/>
        </p:nvPicPr>
        <p:blipFill>
          <a:blip r:embed="rId2"/>
          <a:stretch>
            <a:fillRect/>
          </a:stretch>
        </p:blipFill>
        <p:spPr>
          <a:xfrm>
            <a:off x="1066800" y="1176993"/>
            <a:ext cx="10622971" cy="303977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style>
          <a:lnRef idx="1">
            <a:schemeClr val="accent3"/>
          </a:lnRef>
          <a:fillRef idx="2">
            <a:schemeClr val="accent3"/>
          </a:fillRef>
          <a:effectRef idx="1">
            <a:schemeClr val="accent3"/>
          </a:effectRef>
          <a:fontRef idx="minor">
            <a:schemeClr val="dk1"/>
          </a:fontRef>
        </p:style>
      </p:pic>
      <p:pic>
        <p:nvPicPr>
          <p:cNvPr id="9" name="Picture 8">
            <a:extLst>
              <a:ext uri="{FF2B5EF4-FFF2-40B4-BE49-F238E27FC236}">
                <a16:creationId xmlns:a16="http://schemas.microsoft.com/office/drawing/2014/main" id="{49FAD0A3-CC4E-4048-B2C5-4EE1A210571A}"/>
              </a:ext>
            </a:extLst>
          </p:cNvPr>
          <p:cNvPicPr>
            <a:picLocks noChangeAspect="1"/>
          </p:cNvPicPr>
          <p:nvPr/>
        </p:nvPicPr>
        <p:blipFill>
          <a:blip r:embed="rId3"/>
          <a:stretch>
            <a:fillRect/>
          </a:stretch>
        </p:blipFill>
        <p:spPr>
          <a:xfrm>
            <a:off x="3355180" y="4415450"/>
            <a:ext cx="2905125" cy="219618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5" name="Title 1">
            <a:extLst>
              <a:ext uri="{FF2B5EF4-FFF2-40B4-BE49-F238E27FC236}">
                <a16:creationId xmlns:a16="http://schemas.microsoft.com/office/drawing/2014/main" id="{64143677-5EE7-4DD0-A433-2755DB48C113}"/>
              </a:ext>
            </a:extLst>
          </p:cNvPr>
          <p:cNvSpPr txBox="1">
            <a:spLocks/>
          </p:cNvSpPr>
          <p:nvPr/>
        </p:nvSpPr>
        <p:spPr>
          <a:xfrm>
            <a:off x="1295400" y="596836"/>
            <a:ext cx="7024687" cy="584775"/>
          </a:xfrm>
          <a:prstGeom prst="rect">
            <a:avLst/>
          </a:prstGeom>
        </p:spPr>
        <p:txBody>
          <a:bodyPr vert="horz" lIns="91440" tIns="45720" rIns="91440" bIns="45720" rtlCol="0" anchor="ctr">
            <a:normAutofit/>
          </a:bodyPr>
          <a:lstStyle>
            <a:defPPr>
              <a:defRPr lang="en-GB"/>
            </a:defPPr>
            <a:lvl1pPr defTabSz="914400" eaLnBrk="1" latinLnBrk="0" hangingPunct="1">
              <a:buNone/>
              <a:defRPr spc="-100" baseline="0">
                <a:solidFill>
                  <a:schemeClr val="tx2">
                    <a:lumMod val="75000"/>
                    <a:lumOff val="25000"/>
                  </a:schemeClr>
                </a:solidFill>
                <a:latin typeface="+mj-lt"/>
                <a:ea typeface="+mj-ea"/>
                <a:cs typeface="+mj-cs"/>
              </a:defRPr>
            </a:lvl1pPr>
            <a:lvl2pPr algn="ctr" rtl="0" eaLnBrk="0" fontAlgn="base" hangingPunct="0">
              <a:spcBef>
                <a:spcPct val="0"/>
              </a:spcBef>
              <a:spcAft>
                <a:spcPct val="0"/>
              </a:spcAft>
              <a:defRPr sz="4400">
                <a:solidFill>
                  <a:schemeClr val="tx2"/>
                </a:solidFill>
                <a:latin typeface="Arial Black" pitchFamily="34" charset="0"/>
              </a:defRPr>
            </a:lvl2pPr>
            <a:lvl3pPr algn="ctr" rtl="0" eaLnBrk="0" fontAlgn="base" hangingPunct="0">
              <a:spcBef>
                <a:spcPct val="0"/>
              </a:spcBef>
              <a:spcAft>
                <a:spcPct val="0"/>
              </a:spcAft>
              <a:defRPr sz="4400">
                <a:solidFill>
                  <a:schemeClr val="tx2"/>
                </a:solidFill>
                <a:latin typeface="Arial Black" pitchFamily="34" charset="0"/>
              </a:defRPr>
            </a:lvl3pPr>
            <a:lvl4pPr algn="ctr" rtl="0" eaLnBrk="0" fontAlgn="base" hangingPunct="0">
              <a:spcBef>
                <a:spcPct val="0"/>
              </a:spcBef>
              <a:spcAft>
                <a:spcPct val="0"/>
              </a:spcAft>
              <a:defRPr sz="4400">
                <a:solidFill>
                  <a:schemeClr val="tx2"/>
                </a:solidFill>
                <a:latin typeface="Arial Black" pitchFamily="34" charset="0"/>
              </a:defRPr>
            </a:lvl4pPr>
            <a:lvl5pPr algn="ctr" rtl="0" eaLnBrk="0" fontAlgn="base" hangingPunct="0">
              <a:spcBef>
                <a:spcPct val="0"/>
              </a:spcBef>
              <a:spcAft>
                <a:spcPct val="0"/>
              </a:spcAft>
              <a:defRPr sz="4400">
                <a:solidFill>
                  <a:schemeClr val="tx2"/>
                </a:solidFill>
                <a:latin typeface="Arial Black" pitchFamily="34" charset="0"/>
              </a:defRPr>
            </a:lvl5pPr>
            <a:lvl6pPr marL="457200" algn="ctr" rtl="0" fontAlgn="base">
              <a:spcBef>
                <a:spcPct val="0"/>
              </a:spcBef>
              <a:spcAft>
                <a:spcPct val="0"/>
              </a:spcAft>
              <a:defRPr sz="4400">
                <a:solidFill>
                  <a:schemeClr val="tx2"/>
                </a:solidFill>
                <a:latin typeface="Arial Black" pitchFamily="34" charset="0"/>
              </a:defRPr>
            </a:lvl6pPr>
            <a:lvl7pPr marL="914400" algn="ctr" rtl="0" fontAlgn="base">
              <a:spcBef>
                <a:spcPct val="0"/>
              </a:spcBef>
              <a:spcAft>
                <a:spcPct val="0"/>
              </a:spcAft>
              <a:defRPr sz="4400">
                <a:solidFill>
                  <a:schemeClr val="tx2"/>
                </a:solidFill>
                <a:latin typeface="Arial Black" pitchFamily="34" charset="0"/>
              </a:defRPr>
            </a:lvl7pPr>
            <a:lvl8pPr marL="1371600" algn="ctr" rtl="0" fontAlgn="base">
              <a:spcBef>
                <a:spcPct val="0"/>
              </a:spcBef>
              <a:spcAft>
                <a:spcPct val="0"/>
              </a:spcAft>
              <a:defRPr sz="4400">
                <a:solidFill>
                  <a:schemeClr val="tx2"/>
                </a:solidFill>
                <a:latin typeface="Arial Black" pitchFamily="34" charset="0"/>
              </a:defRPr>
            </a:lvl8pPr>
            <a:lvl9pPr marL="1828800" algn="ctr" rtl="0" fontAlgn="base">
              <a:spcBef>
                <a:spcPct val="0"/>
              </a:spcBef>
              <a:spcAft>
                <a:spcPct val="0"/>
              </a:spcAft>
              <a:defRPr sz="4400">
                <a:solidFill>
                  <a:schemeClr val="tx2"/>
                </a:solidFill>
                <a:latin typeface="Arial Black" pitchFamily="34" charset="0"/>
              </a:defRPr>
            </a:lvl9pPr>
          </a:lstStyle>
          <a:p>
            <a:r>
              <a:rPr lang="id-ID" altLang="en-US" sz="2400" dirty="0"/>
              <a:t>AVDM</a:t>
            </a:r>
          </a:p>
        </p:txBody>
      </p:sp>
    </p:spTree>
    <p:extLst>
      <p:ext uri="{BB962C8B-B14F-4D97-AF65-F5344CB8AC3E}">
        <p14:creationId xmlns:p14="http://schemas.microsoft.com/office/powerpoint/2010/main" val="4843450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4846B8F-457A-4EF3-9C2D-FDF31B6017FB}"/>
              </a:ext>
            </a:extLst>
          </p:cNvPr>
          <p:cNvPicPr>
            <a:picLocks noChangeAspect="1"/>
          </p:cNvPicPr>
          <p:nvPr/>
        </p:nvPicPr>
        <p:blipFill>
          <a:blip r:embed="rId2"/>
          <a:stretch>
            <a:fillRect/>
          </a:stretch>
        </p:blipFill>
        <p:spPr>
          <a:xfrm>
            <a:off x="762000" y="1958109"/>
            <a:ext cx="6241913" cy="26670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5" name="TextBox 4">
            <a:extLst>
              <a:ext uri="{FF2B5EF4-FFF2-40B4-BE49-F238E27FC236}">
                <a16:creationId xmlns:a16="http://schemas.microsoft.com/office/drawing/2014/main" id="{00FC4A1E-F211-468B-8372-B8AE1142F7E8}"/>
              </a:ext>
            </a:extLst>
          </p:cNvPr>
          <p:cNvSpPr txBox="1"/>
          <p:nvPr/>
        </p:nvSpPr>
        <p:spPr>
          <a:xfrm>
            <a:off x="1126331" y="1600200"/>
            <a:ext cx="1709737" cy="338554"/>
          </a:xfrm>
          <a:prstGeom prst="rect">
            <a:avLst/>
          </a:prstGeom>
          <a:noFill/>
        </p:spPr>
        <p:txBody>
          <a:bodyPr wrap="square">
            <a:spAutoFit/>
          </a:bodyPr>
          <a:lstStyle/>
          <a:p>
            <a:r>
              <a:rPr lang="id-ID" sz="1600" dirty="0">
                <a:solidFill>
                  <a:srgbClr val="FF0000"/>
                </a:solidFill>
                <a:latin typeface="+mn-lt"/>
              </a:rPr>
              <a:t>Android Studio</a:t>
            </a:r>
            <a:endParaRPr lang="id-ID" sz="1600" dirty="0">
              <a:latin typeface="+mn-lt"/>
            </a:endParaRPr>
          </a:p>
        </p:txBody>
      </p:sp>
      <p:sp>
        <p:nvSpPr>
          <p:cNvPr id="7" name="Title 1">
            <a:extLst>
              <a:ext uri="{FF2B5EF4-FFF2-40B4-BE49-F238E27FC236}">
                <a16:creationId xmlns:a16="http://schemas.microsoft.com/office/drawing/2014/main" id="{D14447C5-5B9B-4128-951B-212209CC87ED}"/>
              </a:ext>
            </a:extLst>
          </p:cNvPr>
          <p:cNvSpPr txBox="1">
            <a:spLocks/>
          </p:cNvSpPr>
          <p:nvPr/>
        </p:nvSpPr>
        <p:spPr>
          <a:xfrm>
            <a:off x="1295400" y="596836"/>
            <a:ext cx="7024687" cy="584775"/>
          </a:xfrm>
          <a:prstGeom prst="rect">
            <a:avLst/>
          </a:prstGeom>
        </p:spPr>
        <p:txBody>
          <a:bodyPr vert="horz" lIns="91440" tIns="45720" rIns="91440" bIns="45720" rtlCol="0" anchor="ctr">
            <a:normAutofit/>
          </a:bodyPr>
          <a:lstStyle>
            <a:defPPr>
              <a:defRPr lang="en-GB"/>
            </a:defPPr>
            <a:lvl1pPr defTabSz="914400" eaLnBrk="1" latinLnBrk="0" hangingPunct="1">
              <a:buNone/>
              <a:defRPr spc="-100" baseline="0">
                <a:solidFill>
                  <a:schemeClr val="tx2">
                    <a:lumMod val="75000"/>
                    <a:lumOff val="25000"/>
                  </a:schemeClr>
                </a:solidFill>
                <a:latin typeface="+mj-lt"/>
                <a:ea typeface="+mj-ea"/>
                <a:cs typeface="+mj-cs"/>
              </a:defRPr>
            </a:lvl1pPr>
            <a:lvl2pPr algn="ctr" rtl="0" eaLnBrk="0" fontAlgn="base" hangingPunct="0">
              <a:spcBef>
                <a:spcPct val="0"/>
              </a:spcBef>
              <a:spcAft>
                <a:spcPct val="0"/>
              </a:spcAft>
              <a:defRPr sz="4400">
                <a:solidFill>
                  <a:schemeClr val="tx2"/>
                </a:solidFill>
                <a:latin typeface="Arial Black" pitchFamily="34" charset="0"/>
              </a:defRPr>
            </a:lvl2pPr>
            <a:lvl3pPr algn="ctr" rtl="0" eaLnBrk="0" fontAlgn="base" hangingPunct="0">
              <a:spcBef>
                <a:spcPct val="0"/>
              </a:spcBef>
              <a:spcAft>
                <a:spcPct val="0"/>
              </a:spcAft>
              <a:defRPr sz="4400">
                <a:solidFill>
                  <a:schemeClr val="tx2"/>
                </a:solidFill>
                <a:latin typeface="Arial Black" pitchFamily="34" charset="0"/>
              </a:defRPr>
            </a:lvl3pPr>
            <a:lvl4pPr algn="ctr" rtl="0" eaLnBrk="0" fontAlgn="base" hangingPunct="0">
              <a:spcBef>
                <a:spcPct val="0"/>
              </a:spcBef>
              <a:spcAft>
                <a:spcPct val="0"/>
              </a:spcAft>
              <a:defRPr sz="4400">
                <a:solidFill>
                  <a:schemeClr val="tx2"/>
                </a:solidFill>
                <a:latin typeface="Arial Black" pitchFamily="34" charset="0"/>
              </a:defRPr>
            </a:lvl4pPr>
            <a:lvl5pPr algn="ctr" rtl="0" eaLnBrk="0" fontAlgn="base" hangingPunct="0">
              <a:spcBef>
                <a:spcPct val="0"/>
              </a:spcBef>
              <a:spcAft>
                <a:spcPct val="0"/>
              </a:spcAft>
              <a:defRPr sz="4400">
                <a:solidFill>
                  <a:schemeClr val="tx2"/>
                </a:solidFill>
                <a:latin typeface="Arial Black" pitchFamily="34" charset="0"/>
              </a:defRPr>
            </a:lvl5pPr>
            <a:lvl6pPr marL="457200" algn="ctr" rtl="0" fontAlgn="base">
              <a:spcBef>
                <a:spcPct val="0"/>
              </a:spcBef>
              <a:spcAft>
                <a:spcPct val="0"/>
              </a:spcAft>
              <a:defRPr sz="4400">
                <a:solidFill>
                  <a:schemeClr val="tx2"/>
                </a:solidFill>
                <a:latin typeface="Arial Black" pitchFamily="34" charset="0"/>
              </a:defRPr>
            </a:lvl6pPr>
            <a:lvl7pPr marL="914400" algn="ctr" rtl="0" fontAlgn="base">
              <a:spcBef>
                <a:spcPct val="0"/>
              </a:spcBef>
              <a:spcAft>
                <a:spcPct val="0"/>
              </a:spcAft>
              <a:defRPr sz="4400">
                <a:solidFill>
                  <a:schemeClr val="tx2"/>
                </a:solidFill>
                <a:latin typeface="Arial Black" pitchFamily="34" charset="0"/>
              </a:defRPr>
            </a:lvl7pPr>
            <a:lvl8pPr marL="1371600" algn="ctr" rtl="0" fontAlgn="base">
              <a:spcBef>
                <a:spcPct val="0"/>
              </a:spcBef>
              <a:spcAft>
                <a:spcPct val="0"/>
              </a:spcAft>
              <a:defRPr sz="4400">
                <a:solidFill>
                  <a:schemeClr val="tx2"/>
                </a:solidFill>
                <a:latin typeface="Arial Black" pitchFamily="34" charset="0"/>
              </a:defRPr>
            </a:lvl8pPr>
            <a:lvl9pPr marL="1828800" algn="ctr" rtl="0" fontAlgn="base">
              <a:spcBef>
                <a:spcPct val="0"/>
              </a:spcBef>
              <a:spcAft>
                <a:spcPct val="0"/>
              </a:spcAft>
              <a:defRPr sz="4400">
                <a:solidFill>
                  <a:schemeClr val="tx2"/>
                </a:solidFill>
                <a:latin typeface="Arial Black" pitchFamily="34" charset="0"/>
              </a:defRPr>
            </a:lvl9pPr>
          </a:lstStyle>
          <a:p>
            <a:r>
              <a:rPr lang="id-ID" altLang="en-US" sz="2400" dirty="0"/>
              <a:t>Emulator pada Editor</a:t>
            </a:r>
          </a:p>
        </p:txBody>
      </p:sp>
      <p:pic>
        <p:nvPicPr>
          <p:cNvPr id="9" name="Picture 8">
            <a:extLst>
              <a:ext uri="{FF2B5EF4-FFF2-40B4-BE49-F238E27FC236}">
                <a16:creationId xmlns:a16="http://schemas.microsoft.com/office/drawing/2014/main" id="{27491C52-92F3-4AFF-9AA3-41AFADA67563}"/>
              </a:ext>
            </a:extLst>
          </p:cNvPr>
          <p:cNvPicPr>
            <a:picLocks noChangeAspect="1"/>
          </p:cNvPicPr>
          <p:nvPr/>
        </p:nvPicPr>
        <p:blipFill>
          <a:blip r:embed="rId3"/>
          <a:stretch>
            <a:fillRect/>
          </a:stretch>
        </p:blipFill>
        <p:spPr>
          <a:xfrm>
            <a:off x="7162800" y="3086741"/>
            <a:ext cx="4905136" cy="3181350"/>
          </a:xfrm>
          <a:prstGeom prst="rect">
            <a:avLst/>
          </a:prstGeom>
        </p:spPr>
      </p:pic>
      <p:sp>
        <p:nvSpPr>
          <p:cNvPr id="11" name="TextBox 10">
            <a:extLst>
              <a:ext uri="{FF2B5EF4-FFF2-40B4-BE49-F238E27FC236}">
                <a16:creationId xmlns:a16="http://schemas.microsoft.com/office/drawing/2014/main" id="{2A8532D2-965B-42D1-A62E-80AB05D6DA04}"/>
              </a:ext>
            </a:extLst>
          </p:cNvPr>
          <p:cNvSpPr txBox="1"/>
          <p:nvPr/>
        </p:nvSpPr>
        <p:spPr>
          <a:xfrm>
            <a:off x="7772400" y="2667000"/>
            <a:ext cx="2362200" cy="338554"/>
          </a:xfrm>
          <a:prstGeom prst="rect">
            <a:avLst/>
          </a:prstGeom>
          <a:noFill/>
        </p:spPr>
        <p:txBody>
          <a:bodyPr wrap="square">
            <a:spAutoFit/>
          </a:bodyPr>
          <a:lstStyle/>
          <a:p>
            <a:r>
              <a:rPr lang="id-ID" sz="1600" dirty="0">
                <a:solidFill>
                  <a:srgbClr val="FF0000"/>
                </a:solidFill>
                <a:latin typeface="+mn-lt"/>
              </a:rPr>
              <a:t>Visual Studio Code</a:t>
            </a:r>
            <a:endParaRPr lang="id-ID" sz="1600" dirty="0">
              <a:latin typeface="+mn-lt"/>
            </a:endParaRPr>
          </a:p>
        </p:txBody>
      </p:sp>
    </p:spTree>
    <p:extLst>
      <p:ext uri="{BB962C8B-B14F-4D97-AF65-F5344CB8AC3E}">
        <p14:creationId xmlns:p14="http://schemas.microsoft.com/office/powerpoint/2010/main" val="6996488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7EAAA8E-6AD0-4E8E-8E2D-487593778269}"/>
              </a:ext>
            </a:extLst>
          </p:cNvPr>
          <p:cNvPicPr>
            <a:picLocks noChangeAspect="1"/>
          </p:cNvPicPr>
          <p:nvPr/>
        </p:nvPicPr>
        <p:blipFill>
          <a:blip r:embed="rId2"/>
          <a:stretch>
            <a:fillRect/>
          </a:stretch>
        </p:blipFill>
        <p:spPr>
          <a:xfrm>
            <a:off x="2286000" y="1752600"/>
            <a:ext cx="2795497" cy="4495800"/>
          </a:xfrm>
          <a:prstGeom prst="rect">
            <a:avLst/>
          </a:prstGeom>
        </p:spPr>
      </p:pic>
      <p:pic>
        <p:nvPicPr>
          <p:cNvPr id="5" name="Picture 4">
            <a:extLst>
              <a:ext uri="{FF2B5EF4-FFF2-40B4-BE49-F238E27FC236}">
                <a16:creationId xmlns:a16="http://schemas.microsoft.com/office/drawing/2014/main" id="{1A2545C7-95A9-4F1E-93C5-B13099725C9B}"/>
              </a:ext>
            </a:extLst>
          </p:cNvPr>
          <p:cNvPicPr>
            <a:picLocks noChangeAspect="1"/>
          </p:cNvPicPr>
          <p:nvPr/>
        </p:nvPicPr>
        <p:blipFill>
          <a:blip r:embed="rId3"/>
          <a:stretch>
            <a:fillRect/>
          </a:stretch>
        </p:blipFill>
        <p:spPr>
          <a:xfrm>
            <a:off x="8001000" y="1752600"/>
            <a:ext cx="2649196" cy="4572000"/>
          </a:xfrm>
          <a:prstGeom prst="rect">
            <a:avLst/>
          </a:prstGeom>
        </p:spPr>
      </p:pic>
      <p:sp>
        <p:nvSpPr>
          <p:cNvPr id="7" name="Title 1">
            <a:extLst>
              <a:ext uri="{FF2B5EF4-FFF2-40B4-BE49-F238E27FC236}">
                <a16:creationId xmlns:a16="http://schemas.microsoft.com/office/drawing/2014/main" id="{BAC1DB57-A68B-4B3A-9A56-621153FA4B6B}"/>
              </a:ext>
            </a:extLst>
          </p:cNvPr>
          <p:cNvSpPr txBox="1">
            <a:spLocks/>
          </p:cNvSpPr>
          <p:nvPr/>
        </p:nvSpPr>
        <p:spPr>
          <a:xfrm>
            <a:off x="1295400" y="596836"/>
            <a:ext cx="7024687" cy="584775"/>
          </a:xfrm>
          <a:prstGeom prst="rect">
            <a:avLst/>
          </a:prstGeom>
        </p:spPr>
        <p:txBody>
          <a:bodyPr vert="horz" lIns="91440" tIns="45720" rIns="91440" bIns="45720" rtlCol="0" anchor="ctr">
            <a:normAutofit/>
          </a:bodyPr>
          <a:lstStyle>
            <a:defPPr>
              <a:defRPr lang="en-GB"/>
            </a:defPPr>
            <a:lvl1pPr defTabSz="914400" eaLnBrk="1" latinLnBrk="0" hangingPunct="1">
              <a:buNone/>
              <a:defRPr spc="-100" baseline="0">
                <a:solidFill>
                  <a:schemeClr val="tx2">
                    <a:lumMod val="75000"/>
                    <a:lumOff val="25000"/>
                  </a:schemeClr>
                </a:solidFill>
                <a:latin typeface="+mj-lt"/>
                <a:ea typeface="+mj-ea"/>
                <a:cs typeface="+mj-cs"/>
              </a:defRPr>
            </a:lvl1pPr>
            <a:lvl2pPr algn="ctr" rtl="0" eaLnBrk="0" fontAlgn="base" hangingPunct="0">
              <a:spcBef>
                <a:spcPct val="0"/>
              </a:spcBef>
              <a:spcAft>
                <a:spcPct val="0"/>
              </a:spcAft>
              <a:defRPr sz="4400">
                <a:solidFill>
                  <a:schemeClr val="tx2"/>
                </a:solidFill>
                <a:latin typeface="Arial Black" pitchFamily="34" charset="0"/>
              </a:defRPr>
            </a:lvl2pPr>
            <a:lvl3pPr algn="ctr" rtl="0" eaLnBrk="0" fontAlgn="base" hangingPunct="0">
              <a:spcBef>
                <a:spcPct val="0"/>
              </a:spcBef>
              <a:spcAft>
                <a:spcPct val="0"/>
              </a:spcAft>
              <a:defRPr sz="4400">
                <a:solidFill>
                  <a:schemeClr val="tx2"/>
                </a:solidFill>
                <a:latin typeface="Arial Black" pitchFamily="34" charset="0"/>
              </a:defRPr>
            </a:lvl3pPr>
            <a:lvl4pPr algn="ctr" rtl="0" eaLnBrk="0" fontAlgn="base" hangingPunct="0">
              <a:spcBef>
                <a:spcPct val="0"/>
              </a:spcBef>
              <a:spcAft>
                <a:spcPct val="0"/>
              </a:spcAft>
              <a:defRPr sz="4400">
                <a:solidFill>
                  <a:schemeClr val="tx2"/>
                </a:solidFill>
                <a:latin typeface="Arial Black" pitchFamily="34" charset="0"/>
              </a:defRPr>
            </a:lvl4pPr>
            <a:lvl5pPr algn="ctr" rtl="0" eaLnBrk="0" fontAlgn="base" hangingPunct="0">
              <a:spcBef>
                <a:spcPct val="0"/>
              </a:spcBef>
              <a:spcAft>
                <a:spcPct val="0"/>
              </a:spcAft>
              <a:defRPr sz="4400">
                <a:solidFill>
                  <a:schemeClr val="tx2"/>
                </a:solidFill>
                <a:latin typeface="Arial Black" pitchFamily="34" charset="0"/>
              </a:defRPr>
            </a:lvl5pPr>
            <a:lvl6pPr marL="457200" algn="ctr" rtl="0" fontAlgn="base">
              <a:spcBef>
                <a:spcPct val="0"/>
              </a:spcBef>
              <a:spcAft>
                <a:spcPct val="0"/>
              </a:spcAft>
              <a:defRPr sz="4400">
                <a:solidFill>
                  <a:schemeClr val="tx2"/>
                </a:solidFill>
                <a:latin typeface="Arial Black" pitchFamily="34" charset="0"/>
              </a:defRPr>
            </a:lvl6pPr>
            <a:lvl7pPr marL="914400" algn="ctr" rtl="0" fontAlgn="base">
              <a:spcBef>
                <a:spcPct val="0"/>
              </a:spcBef>
              <a:spcAft>
                <a:spcPct val="0"/>
              </a:spcAft>
              <a:defRPr sz="4400">
                <a:solidFill>
                  <a:schemeClr val="tx2"/>
                </a:solidFill>
                <a:latin typeface="Arial Black" pitchFamily="34" charset="0"/>
              </a:defRPr>
            </a:lvl7pPr>
            <a:lvl8pPr marL="1371600" algn="ctr" rtl="0" fontAlgn="base">
              <a:spcBef>
                <a:spcPct val="0"/>
              </a:spcBef>
              <a:spcAft>
                <a:spcPct val="0"/>
              </a:spcAft>
              <a:defRPr sz="4400">
                <a:solidFill>
                  <a:schemeClr val="tx2"/>
                </a:solidFill>
                <a:latin typeface="Arial Black" pitchFamily="34" charset="0"/>
              </a:defRPr>
            </a:lvl8pPr>
            <a:lvl9pPr marL="1828800" algn="ctr" rtl="0" fontAlgn="base">
              <a:spcBef>
                <a:spcPct val="0"/>
              </a:spcBef>
              <a:spcAft>
                <a:spcPct val="0"/>
              </a:spcAft>
              <a:defRPr sz="4400">
                <a:solidFill>
                  <a:schemeClr val="tx2"/>
                </a:solidFill>
                <a:latin typeface="Arial Black" pitchFamily="34" charset="0"/>
              </a:defRPr>
            </a:lvl9pPr>
          </a:lstStyle>
          <a:p>
            <a:r>
              <a:rPr lang="id-ID" altLang="en-US" sz="2400" dirty="0"/>
              <a:t>Emulator</a:t>
            </a:r>
          </a:p>
        </p:txBody>
      </p:sp>
      <p:sp>
        <p:nvSpPr>
          <p:cNvPr id="9" name="TextBox 8">
            <a:extLst>
              <a:ext uri="{FF2B5EF4-FFF2-40B4-BE49-F238E27FC236}">
                <a16:creationId xmlns:a16="http://schemas.microsoft.com/office/drawing/2014/main" id="{0C0280DA-5E5E-4334-9D26-84B1A8A57DC8}"/>
              </a:ext>
            </a:extLst>
          </p:cNvPr>
          <p:cNvSpPr txBox="1"/>
          <p:nvPr/>
        </p:nvSpPr>
        <p:spPr>
          <a:xfrm>
            <a:off x="1676400" y="1252471"/>
            <a:ext cx="6096000" cy="400110"/>
          </a:xfrm>
          <a:prstGeom prst="rect">
            <a:avLst/>
          </a:prstGeom>
          <a:noFill/>
        </p:spPr>
        <p:txBody>
          <a:bodyPr wrap="square">
            <a:spAutoFit/>
          </a:bodyPr>
          <a:lstStyle/>
          <a:p>
            <a:r>
              <a:rPr lang="id-ID" sz="2000" dirty="0">
                <a:solidFill>
                  <a:srgbClr val="FF0000"/>
                </a:solidFill>
              </a:rPr>
              <a:t>soboteika_emulator</a:t>
            </a:r>
            <a:r>
              <a:rPr lang="id-ID" sz="2000" dirty="0"/>
              <a:t> </a:t>
            </a:r>
          </a:p>
        </p:txBody>
      </p:sp>
      <p:sp>
        <p:nvSpPr>
          <p:cNvPr id="11" name="TextBox 10">
            <a:extLst>
              <a:ext uri="{FF2B5EF4-FFF2-40B4-BE49-F238E27FC236}">
                <a16:creationId xmlns:a16="http://schemas.microsoft.com/office/drawing/2014/main" id="{3FF2D4AE-3CE9-4FEF-AD0E-ACAE168ECC54}"/>
              </a:ext>
            </a:extLst>
          </p:cNvPr>
          <p:cNvSpPr txBox="1"/>
          <p:nvPr/>
        </p:nvSpPr>
        <p:spPr>
          <a:xfrm>
            <a:off x="8320087" y="1238571"/>
            <a:ext cx="2362200" cy="400110"/>
          </a:xfrm>
          <a:prstGeom prst="rect">
            <a:avLst/>
          </a:prstGeom>
          <a:noFill/>
        </p:spPr>
        <p:txBody>
          <a:bodyPr wrap="square">
            <a:spAutoFit/>
          </a:bodyPr>
          <a:lstStyle>
            <a:defPPr>
              <a:defRPr lang="en-GB"/>
            </a:defPPr>
            <a:lvl1pPr>
              <a:defRPr sz="2000">
                <a:solidFill>
                  <a:srgbClr val="FF0000"/>
                </a:solidFill>
              </a:defRPr>
            </a:lvl1pPr>
          </a:lstStyle>
          <a:p>
            <a:r>
              <a:rPr lang="id-ID" dirty="0"/>
              <a:t>Nexus_5X_API_30 </a:t>
            </a:r>
          </a:p>
        </p:txBody>
      </p:sp>
    </p:spTree>
    <p:extLst>
      <p:ext uri="{BB962C8B-B14F-4D97-AF65-F5344CB8AC3E}">
        <p14:creationId xmlns:p14="http://schemas.microsoft.com/office/powerpoint/2010/main" val="65229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1D0AA96-68B6-47CF-9B14-6BBB6E45D7F5}"/>
              </a:ext>
            </a:extLst>
          </p:cNvPr>
          <p:cNvPicPr>
            <a:picLocks noChangeAspect="1"/>
          </p:cNvPicPr>
          <p:nvPr/>
        </p:nvPicPr>
        <p:blipFill>
          <a:blip r:embed="rId2"/>
          <a:stretch>
            <a:fillRect/>
          </a:stretch>
        </p:blipFill>
        <p:spPr>
          <a:xfrm>
            <a:off x="9372600" y="2286000"/>
            <a:ext cx="2377330" cy="4176712"/>
          </a:xfrm>
          <a:prstGeom prst="rect">
            <a:avLst/>
          </a:prstGeom>
        </p:spPr>
      </p:pic>
      <p:sp>
        <p:nvSpPr>
          <p:cNvPr id="7" name="TextBox 6">
            <a:extLst>
              <a:ext uri="{FF2B5EF4-FFF2-40B4-BE49-F238E27FC236}">
                <a16:creationId xmlns:a16="http://schemas.microsoft.com/office/drawing/2014/main" id="{325C4348-3514-468F-A11D-5AFEEB4C1DA3}"/>
              </a:ext>
            </a:extLst>
          </p:cNvPr>
          <p:cNvSpPr txBox="1"/>
          <p:nvPr/>
        </p:nvSpPr>
        <p:spPr>
          <a:xfrm>
            <a:off x="838200" y="1524000"/>
            <a:ext cx="8077200" cy="4708981"/>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defPPr>
              <a:defRPr lang="en-GB"/>
            </a:defPPr>
            <a:lvl1pPr>
              <a:defRPr sz="1200">
                <a:solidFill>
                  <a:schemeClr val="dk1"/>
                </a:solidFill>
                <a:latin typeface="Consolas" panose="020B0609020204030204" pitchFamily="49" charset="0"/>
              </a:defRPr>
            </a:lvl1pPr>
            <a:lvl2pPr>
              <a:defRPr>
                <a:solidFill>
                  <a:schemeClr val="dk1"/>
                </a:solidFill>
                <a:latin typeface="+mn-lt"/>
              </a:defRPr>
            </a:lvl2pPr>
            <a:lvl3pPr>
              <a:defRPr>
                <a:solidFill>
                  <a:schemeClr val="dk1"/>
                </a:solidFill>
                <a:latin typeface="+mn-lt"/>
              </a:defRPr>
            </a:lvl3pPr>
            <a:lvl4pPr>
              <a:defRPr>
                <a:solidFill>
                  <a:schemeClr val="dk1"/>
                </a:solidFill>
                <a:latin typeface="+mn-lt"/>
              </a:defRPr>
            </a:lvl4pPr>
            <a:lvl5pPr>
              <a:defRPr>
                <a:solidFill>
                  <a:schemeClr val="dk1"/>
                </a:solidFill>
                <a:latin typeface="+mn-lt"/>
              </a:defRPr>
            </a:lvl5pPr>
            <a:lvl6pPr>
              <a:defRPr>
                <a:solidFill>
                  <a:schemeClr val="dk1"/>
                </a:solidFill>
                <a:latin typeface="+mn-lt"/>
              </a:defRPr>
            </a:lvl6pPr>
            <a:lvl7pPr>
              <a:defRPr>
                <a:solidFill>
                  <a:schemeClr val="dk1"/>
                </a:solidFill>
                <a:latin typeface="+mn-lt"/>
              </a:defRPr>
            </a:lvl7pPr>
            <a:lvl8pPr>
              <a:defRPr>
                <a:solidFill>
                  <a:schemeClr val="dk1"/>
                </a:solidFill>
                <a:latin typeface="+mn-lt"/>
              </a:defRPr>
            </a:lvl8pPr>
            <a:lvl9pPr>
              <a:defRPr>
                <a:solidFill>
                  <a:schemeClr val="dk1"/>
                </a:solidFill>
                <a:latin typeface="+mn-lt"/>
              </a:defRPr>
            </a:lvl9pPr>
          </a:lstStyle>
          <a:p>
            <a:r>
              <a:rPr lang="id-ID" dirty="0"/>
              <a:t>PS D:\ngajar\Pemrograman Mobile\project\halo1&gt; </a:t>
            </a:r>
            <a:r>
              <a:rPr lang="id-ID" dirty="0">
                <a:solidFill>
                  <a:srgbClr val="FF0000"/>
                </a:solidFill>
              </a:rPr>
              <a:t>flutter run</a:t>
            </a:r>
          </a:p>
          <a:p>
            <a:r>
              <a:rPr lang="id-ID" dirty="0"/>
              <a:t>Using hardware rendering with device sdk gphone x86. If you notice graphics artifacts, consider enabling software rendering with "--enable-software-rendering".</a:t>
            </a:r>
          </a:p>
          <a:p>
            <a:r>
              <a:rPr lang="id-ID" dirty="0"/>
              <a:t>Launching lib\main.dart on sdk gphone x86 in debug mode...</a:t>
            </a:r>
          </a:p>
          <a:p>
            <a:r>
              <a:rPr lang="id-ID" dirty="0"/>
              <a:t>Running Gradle task 'assembleDebug'...                                  </a:t>
            </a:r>
          </a:p>
          <a:p>
            <a:r>
              <a:rPr lang="id-ID" dirty="0"/>
              <a:t>Parameter format not correct -</a:t>
            </a:r>
          </a:p>
          <a:p>
            <a:r>
              <a:rPr lang="id-ID" dirty="0"/>
              <a:t>Running Gradle task 'assembleDebug'...                          </a:t>
            </a:r>
          </a:p>
          <a:p>
            <a:r>
              <a:rPr lang="id-ID" dirty="0"/>
              <a:t>Running Gradle task 'assembleDebug'... Done                       219,9s (!)</a:t>
            </a:r>
          </a:p>
          <a:p>
            <a:r>
              <a:rPr lang="id-ID" dirty="0"/>
              <a:t>√ Built build\app\outputs\flutter-apk\app-debug.apk.</a:t>
            </a:r>
          </a:p>
          <a:p>
            <a:r>
              <a:rPr lang="id-ID" dirty="0"/>
              <a:t>Installing build\app\outputs\flutter-apk\app.apk...                 8,3s</a:t>
            </a:r>
          </a:p>
          <a:p>
            <a:r>
              <a:rPr lang="id-ID" dirty="0"/>
              <a:t>Waiting for sdk gphone x86 to report its views...                   12ms</a:t>
            </a:r>
          </a:p>
          <a:p>
            <a:r>
              <a:rPr lang="id-ID" dirty="0"/>
              <a:t>I/Choreographer(11210): Skipped 79 frames!  The application may be doing too much work on its main thread.</a:t>
            </a:r>
          </a:p>
          <a:p>
            <a:r>
              <a:rPr lang="id-ID" dirty="0"/>
              <a:t>Syncing files to device sdk gphone x86...                               </a:t>
            </a:r>
          </a:p>
          <a:p>
            <a:r>
              <a:rPr lang="id-ID" dirty="0"/>
              <a:t> 2.527ms (!)</a:t>
            </a:r>
          </a:p>
          <a:p>
            <a:endParaRPr lang="id-ID" dirty="0"/>
          </a:p>
          <a:p>
            <a:r>
              <a:rPr lang="id-ID" dirty="0"/>
              <a:t>Flutter run key commands.</a:t>
            </a:r>
          </a:p>
          <a:p>
            <a:r>
              <a:rPr lang="id-ID" dirty="0"/>
              <a:t>r Hot reload.</a:t>
            </a:r>
          </a:p>
          <a:p>
            <a:r>
              <a:rPr lang="id-ID" dirty="0"/>
              <a:t>R Hot restart.</a:t>
            </a:r>
          </a:p>
          <a:p>
            <a:r>
              <a:rPr lang="id-ID" dirty="0"/>
              <a:t>h Repeat this help message.</a:t>
            </a:r>
          </a:p>
          <a:p>
            <a:r>
              <a:rPr lang="id-ID" dirty="0"/>
              <a:t>d Detach (terminate "flutter run" but leave application running).</a:t>
            </a:r>
          </a:p>
          <a:p>
            <a:r>
              <a:rPr lang="id-ID" dirty="0"/>
              <a:t>c Clear the screen</a:t>
            </a:r>
          </a:p>
          <a:p>
            <a:r>
              <a:rPr lang="id-ID" dirty="0"/>
              <a:t>q Quit (terminate the application on the device).</a:t>
            </a:r>
          </a:p>
          <a:p>
            <a:r>
              <a:rPr lang="id-ID" dirty="0"/>
              <a:t>An Observatory debugger and profiler on sdk gphone x86 is available at: http://127.0.0.1:57733/FC9QD_UL0eE=/</a:t>
            </a:r>
          </a:p>
        </p:txBody>
      </p:sp>
    </p:spTree>
    <p:extLst>
      <p:ext uri="{BB962C8B-B14F-4D97-AF65-F5344CB8AC3E}">
        <p14:creationId xmlns:p14="http://schemas.microsoft.com/office/powerpoint/2010/main" val="4030707810"/>
      </p:ext>
    </p:extLst>
  </p:cSld>
  <p:clrMapOvr>
    <a:masterClrMapping/>
  </p:clrMapOvr>
</p:sld>
</file>

<file path=ppt/theme/theme1.xml><?xml version="1.0" encoding="utf-8"?>
<a:theme xmlns:a="http://schemas.openxmlformats.org/drawingml/2006/main" name="Bamboo">
  <a:themeElements>
    <a:clrScheme name="Bamboo 2">
      <a:dk1>
        <a:srgbClr val="000000"/>
      </a:dk1>
      <a:lt1>
        <a:srgbClr val="FFFFFF"/>
      </a:lt1>
      <a:dk2>
        <a:srgbClr val="003300"/>
      </a:dk2>
      <a:lt2>
        <a:srgbClr val="5F5F5F"/>
      </a:lt2>
      <a:accent1>
        <a:srgbClr val="009900"/>
      </a:accent1>
      <a:accent2>
        <a:srgbClr val="CC9900"/>
      </a:accent2>
      <a:accent3>
        <a:srgbClr val="FFFFFF"/>
      </a:accent3>
      <a:accent4>
        <a:srgbClr val="000000"/>
      </a:accent4>
      <a:accent5>
        <a:srgbClr val="AACAAA"/>
      </a:accent5>
      <a:accent6>
        <a:srgbClr val="B98A00"/>
      </a:accent6>
      <a:hlink>
        <a:srgbClr val="FF3300"/>
      </a:hlink>
      <a:folHlink>
        <a:srgbClr val="663300"/>
      </a:folHlink>
    </a:clrScheme>
    <a:fontScheme name="Bamboo">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28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28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Bamboo 1">
        <a:dk1>
          <a:srgbClr val="000000"/>
        </a:dk1>
        <a:lt1>
          <a:srgbClr val="FFFFFF"/>
        </a:lt1>
        <a:dk2>
          <a:srgbClr val="396F39"/>
        </a:dk2>
        <a:lt2>
          <a:srgbClr val="FFCC00"/>
        </a:lt2>
        <a:accent1>
          <a:srgbClr val="009900"/>
        </a:accent1>
        <a:accent2>
          <a:srgbClr val="CC9900"/>
        </a:accent2>
        <a:accent3>
          <a:srgbClr val="AEBBAE"/>
        </a:accent3>
        <a:accent4>
          <a:srgbClr val="DADADA"/>
        </a:accent4>
        <a:accent5>
          <a:srgbClr val="AACAAA"/>
        </a:accent5>
        <a:accent6>
          <a:srgbClr val="B98A00"/>
        </a:accent6>
        <a:hlink>
          <a:srgbClr val="FF3300"/>
        </a:hlink>
        <a:folHlink>
          <a:srgbClr val="663300"/>
        </a:folHlink>
      </a:clrScheme>
      <a:clrMap bg1="dk2" tx1="lt1" bg2="dk1" tx2="lt2" accent1="accent1" accent2="accent2" accent3="accent3" accent4="accent4" accent5="accent5" accent6="accent6" hlink="hlink" folHlink="folHlink"/>
    </a:extraClrScheme>
    <a:extraClrScheme>
      <a:clrScheme name="Bamboo 2">
        <a:dk1>
          <a:srgbClr val="000000"/>
        </a:dk1>
        <a:lt1>
          <a:srgbClr val="FFFFFF"/>
        </a:lt1>
        <a:dk2>
          <a:srgbClr val="003300"/>
        </a:dk2>
        <a:lt2>
          <a:srgbClr val="5F5F5F"/>
        </a:lt2>
        <a:accent1>
          <a:srgbClr val="009900"/>
        </a:accent1>
        <a:accent2>
          <a:srgbClr val="CC9900"/>
        </a:accent2>
        <a:accent3>
          <a:srgbClr val="FFFFFF"/>
        </a:accent3>
        <a:accent4>
          <a:srgbClr val="000000"/>
        </a:accent4>
        <a:accent5>
          <a:srgbClr val="AACAAA"/>
        </a:accent5>
        <a:accent6>
          <a:srgbClr val="B98A00"/>
        </a:accent6>
        <a:hlink>
          <a:srgbClr val="FF3300"/>
        </a:hlink>
        <a:folHlink>
          <a:srgbClr val="663300"/>
        </a:folHlink>
      </a:clrScheme>
      <a:clrMap bg1="lt1" tx1="dk1" bg2="lt2" tx2="dk2" accent1="accent1" accent2="accent2" accent3="accent3" accent4="accent4" accent5="accent5" accent6="accent6" hlink="hlink" folHlink="folHlink"/>
    </a:extraClrScheme>
    <a:extraClrScheme>
      <a:clrScheme name="Bamboo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969696"/>
        </a:folHlink>
      </a:clrScheme>
      <a:clrMap bg1="lt1" tx1="dk1" bg2="lt2" tx2="dk2" accent1="accent1" accent2="accent2" accent3="accent3" accent4="accent4" accent5="accent5" accent6="accent6" hlink="hlink" folHlink="folHlink"/>
    </a:extraClrScheme>
    <a:extraClrScheme>
      <a:clrScheme name="Bamboo 4">
        <a:dk1>
          <a:srgbClr val="000000"/>
        </a:dk1>
        <a:lt1>
          <a:srgbClr val="FFFFFF"/>
        </a:lt1>
        <a:dk2>
          <a:srgbClr val="FF0000"/>
        </a:dk2>
        <a:lt2>
          <a:srgbClr val="800000"/>
        </a:lt2>
        <a:accent1>
          <a:srgbClr val="008000"/>
        </a:accent1>
        <a:accent2>
          <a:srgbClr val="FF9900"/>
        </a:accent2>
        <a:accent3>
          <a:srgbClr val="FFFFFF"/>
        </a:accent3>
        <a:accent4>
          <a:srgbClr val="000000"/>
        </a:accent4>
        <a:accent5>
          <a:srgbClr val="AAC0AA"/>
        </a:accent5>
        <a:accent6>
          <a:srgbClr val="E78A00"/>
        </a:accent6>
        <a:hlink>
          <a:srgbClr val="CC3300"/>
        </a:hlink>
        <a:folHlink>
          <a:srgbClr val="6633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3824</TotalTime>
  <Words>4299</Words>
  <Application>Microsoft Office PowerPoint</Application>
  <PresentationFormat>Widescreen</PresentationFormat>
  <Paragraphs>451</Paragraphs>
  <Slides>24</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Arial Black</vt:lpstr>
      <vt:lpstr>Consolas</vt:lpstr>
      <vt:lpstr>Times New Roman</vt:lpstr>
      <vt:lpstr>Wingdings</vt:lpstr>
      <vt:lpstr>Bamboo</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STIKOM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SIMANMG1</dc:title>
  <dc:creator>arya</dc:creator>
  <cp:lastModifiedBy>Zona Editor</cp:lastModifiedBy>
  <cp:revision>419</cp:revision>
  <cp:lastPrinted>1601-01-01T00:00:00Z</cp:lastPrinted>
  <dcterms:created xsi:type="dcterms:W3CDTF">2006-07-07T07:53:10Z</dcterms:created>
  <dcterms:modified xsi:type="dcterms:W3CDTF">2020-10-15T03:43:36Z</dcterms:modified>
</cp:coreProperties>
</file>