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4" r:id="rId5"/>
    <p:sldId id="260" r:id="rId6"/>
    <p:sldId id="265" r:id="rId7"/>
    <p:sldId id="266" r:id="rId8"/>
    <p:sldId id="267" r:id="rId9"/>
    <p:sldId id="268" r:id="rId10"/>
    <p:sldId id="269" r:id="rId11"/>
    <p:sldId id="277" r:id="rId12"/>
    <p:sldId id="270" r:id="rId13"/>
    <p:sldId id="279" r:id="rId14"/>
    <p:sldId id="278" r:id="rId15"/>
    <p:sldId id="276" r:id="rId16"/>
    <p:sldId id="261" r:id="rId17"/>
    <p:sldId id="271" r:id="rId18"/>
    <p:sldId id="272" r:id="rId19"/>
    <p:sldId id="262" r:id="rId20"/>
    <p:sldId id="273" r:id="rId21"/>
    <p:sldId id="274" r:id="rId22"/>
    <p:sldId id="263" r:id="rId23"/>
    <p:sldId id="275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B96AD-24BE-446C-9CD1-AEC987CCB42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28ACC1-A6F7-42FF-B657-7E09EE5C6089}">
      <dgm:prSet phldrT="[Text]"/>
      <dgm:spPr/>
      <dgm:t>
        <a:bodyPr/>
        <a:lstStyle/>
        <a:p>
          <a:r>
            <a:rPr lang="en-US" b="1" dirty="0"/>
            <a:t>Teknik </a:t>
          </a:r>
          <a:r>
            <a:rPr lang="en-US" b="1" dirty="0" err="1"/>
            <a:t>Prosedur</a:t>
          </a:r>
          <a:r>
            <a:rPr lang="en-US" b="1" dirty="0"/>
            <a:t> </a:t>
          </a:r>
          <a:r>
            <a:rPr lang="en-US" b="1" dirty="0" err="1"/>
            <a:t>Kerja</a:t>
          </a:r>
          <a:endParaRPr lang="en-US" b="1" dirty="0"/>
        </a:p>
      </dgm:t>
    </dgm:pt>
    <dgm:pt modelId="{464A3878-E90B-470A-AF60-562A34E79BF9}" type="parTrans" cxnId="{42521D2B-775B-4EFD-ABC3-C73740D60E73}">
      <dgm:prSet/>
      <dgm:spPr/>
      <dgm:t>
        <a:bodyPr/>
        <a:lstStyle/>
        <a:p>
          <a:endParaRPr lang="en-US"/>
        </a:p>
      </dgm:t>
    </dgm:pt>
    <dgm:pt modelId="{DC22830C-4146-40B0-8D60-5F96DE3E53FA}" type="sibTrans" cxnId="{42521D2B-775B-4EFD-ABC3-C73740D60E73}">
      <dgm:prSet/>
      <dgm:spPr/>
      <dgm:t>
        <a:bodyPr/>
        <a:lstStyle/>
        <a:p>
          <a:endParaRPr lang="en-US"/>
        </a:p>
      </dgm:t>
    </dgm:pt>
    <dgm:pt modelId="{46A66333-CC6D-4F51-8E1D-AECA3AA3B083}">
      <dgm:prSet phldrT="[Text]"/>
      <dgm:spPr/>
      <dgm:t>
        <a:bodyPr/>
        <a:lstStyle/>
        <a:p>
          <a:r>
            <a:rPr lang="en-US" dirty="0" err="1"/>
            <a:t>FlowMap</a:t>
          </a:r>
          <a:endParaRPr lang="en-US" dirty="0"/>
        </a:p>
      </dgm:t>
    </dgm:pt>
    <dgm:pt modelId="{422CBC5E-203C-4E90-80AC-130D71D388E9}" type="parTrans" cxnId="{CE324D7C-6EA6-4436-AA0D-3E9506EF0943}">
      <dgm:prSet/>
      <dgm:spPr/>
      <dgm:t>
        <a:bodyPr/>
        <a:lstStyle/>
        <a:p>
          <a:endParaRPr lang="en-US"/>
        </a:p>
      </dgm:t>
    </dgm:pt>
    <dgm:pt modelId="{B1CAE2C4-84A1-42A3-85FF-CB0FD133FD5E}" type="sibTrans" cxnId="{CE324D7C-6EA6-4436-AA0D-3E9506EF0943}">
      <dgm:prSet/>
      <dgm:spPr/>
      <dgm:t>
        <a:bodyPr/>
        <a:lstStyle/>
        <a:p>
          <a:endParaRPr lang="en-US"/>
        </a:p>
      </dgm:t>
    </dgm:pt>
    <dgm:pt modelId="{C437570D-D81A-447B-8E57-FA68182E35EE}">
      <dgm:prSet phldrT="[Text]"/>
      <dgm:spPr/>
      <dgm:t>
        <a:bodyPr/>
        <a:lstStyle/>
        <a:p>
          <a:r>
            <a:rPr lang="en-US" dirty="0"/>
            <a:t>BPMN (Business Process Modelling Notations)</a:t>
          </a:r>
        </a:p>
      </dgm:t>
    </dgm:pt>
    <dgm:pt modelId="{EECCE609-4F44-4F69-B2C7-60E4FBCF1E27}" type="parTrans" cxnId="{CB32D91F-1598-4E81-9465-7094EF1EE9BD}">
      <dgm:prSet/>
      <dgm:spPr/>
      <dgm:t>
        <a:bodyPr/>
        <a:lstStyle/>
        <a:p>
          <a:endParaRPr lang="en-US"/>
        </a:p>
      </dgm:t>
    </dgm:pt>
    <dgm:pt modelId="{7565E9F4-F568-43A1-9AB2-CA1BAA1A426E}" type="sibTrans" cxnId="{CB32D91F-1598-4E81-9465-7094EF1EE9BD}">
      <dgm:prSet/>
      <dgm:spPr/>
      <dgm:t>
        <a:bodyPr/>
        <a:lstStyle/>
        <a:p>
          <a:endParaRPr lang="en-US"/>
        </a:p>
      </dgm:t>
    </dgm:pt>
    <dgm:pt modelId="{F78DBAE6-E919-45DF-9898-647562FA045B}" type="pres">
      <dgm:prSet presAssocID="{6EDB96AD-24BE-446C-9CD1-AEC987CCB42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00806B3-1EBF-469F-9D79-36BAC952641C}" type="pres">
      <dgm:prSet presAssocID="{ED28ACC1-A6F7-42FF-B657-7E09EE5C6089}" presName="hierRoot1" presStyleCnt="0">
        <dgm:presLayoutVars>
          <dgm:hierBranch val="init"/>
        </dgm:presLayoutVars>
      </dgm:prSet>
      <dgm:spPr/>
    </dgm:pt>
    <dgm:pt modelId="{5BBBD361-74CD-414B-B4E6-0E35C09613EA}" type="pres">
      <dgm:prSet presAssocID="{ED28ACC1-A6F7-42FF-B657-7E09EE5C6089}" presName="rootComposite1" presStyleCnt="0"/>
      <dgm:spPr/>
    </dgm:pt>
    <dgm:pt modelId="{8FA5F85A-6BD7-40FA-9174-16E093DE4C5D}" type="pres">
      <dgm:prSet presAssocID="{ED28ACC1-A6F7-42FF-B657-7E09EE5C6089}" presName="rootText1" presStyleLbl="alignAcc1" presStyleIdx="0" presStyleCnt="0">
        <dgm:presLayoutVars>
          <dgm:chPref val="3"/>
        </dgm:presLayoutVars>
      </dgm:prSet>
      <dgm:spPr/>
    </dgm:pt>
    <dgm:pt modelId="{249CF5A5-C9B1-4538-8EBB-3D0962CC9406}" type="pres">
      <dgm:prSet presAssocID="{ED28ACC1-A6F7-42FF-B657-7E09EE5C6089}" presName="topArc1" presStyleLbl="parChTrans1D1" presStyleIdx="0" presStyleCnt="6"/>
      <dgm:spPr/>
    </dgm:pt>
    <dgm:pt modelId="{B9CCA22C-E7BF-4B86-AA98-BC37A63E9762}" type="pres">
      <dgm:prSet presAssocID="{ED28ACC1-A6F7-42FF-B657-7E09EE5C6089}" presName="bottomArc1" presStyleLbl="parChTrans1D1" presStyleIdx="1" presStyleCnt="6"/>
      <dgm:spPr/>
    </dgm:pt>
    <dgm:pt modelId="{1E2F97AA-C9FB-4B2D-9855-52B40B3D43A4}" type="pres">
      <dgm:prSet presAssocID="{ED28ACC1-A6F7-42FF-B657-7E09EE5C6089}" presName="topConnNode1" presStyleLbl="node1" presStyleIdx="0" presStyleCnt="0"/>
      <dgm:spPr/>
    </dgm:pt>
    <dgm:pt modelId="{337E4C73-2E7D-46B0-80C3-2BA541350B6F}" type="pres">
      <dgm:prSet presAssocID="{ED28ACC1-A6F7-42FF-B657-7E09EE5C6089}" presName="hierChild2" presStyleCnt="0"/>
      <dgm:spPr/>
    </dgm:pt>
    <dgm:pt modelId="{35B9401C-817F-4947-8385-804EA761365E}" type="pres">
      <dgm:prSet presAssocID="{422CBC5E-203C-4E90-80AC-130D71D388E9}" presName="Name28" presStyleLbl="parChTrans1D2" presStyleIdx="0" presStyleCnt="2"/>
      <dgm:spPr/>
    </dgm:pt>
    <dgm:pt modelId="{59B64947-1614-4417-B404-2C052C804674}" type="pres">
      <dgm:prSet presAssocID="{46A66333-CC6D-4F51-8E1D-AECA3AA3B083}" presName="hierRoot2" presStyleCnt="0">
        <dgm:presLayoutVars>
          <dgm:hierBranch val="init"/>
        </dgm:presLayoutVars>
      </dgm:prSet>
      <dgm:spPr/>
    </dgm:pt>
    <dgm:pt modelId="{208B51BA-98C3-4EAD-84DC-9497094ED725}" type="pres">
      <dgm:prSet presAssocID="{46A66333-CC6D-4F51-8E1D-AECA3AA3B083}" presName="rootComposite2" presStyleCnt="0"/>
      <dgm:spPr/>
    </dgm:pt>
    <dgm:pt modelId="{F6A8A6D2-D991-449E-9DCA-02118C29D50D}" type="pres">
      <dgm:prSet presAssocID="{46A66333-CC6D-4F51-8E1D-AECA3AA3B083}" presName="rootText2" presStyleLbl="alignAcc1" presStyleIdx="0" presStyleCnt="0">
        <dgm:presLayoutVars>
          <dgm:chPref val="3"/>
        </dgm:presLayoutVars>
      </dgm:prSet>
      <dgm:spPr/>
    </dgm:pt>
    <dgm:pt modelId="{A678EC57-F0DA-4A0F-9EB8-F4AED1C0C5E0}" type="pres">
      <dgm:prSet presAssocID="{46A66333-CC6D-4F51-8E1D-AECA3AA3B083}" presName="topArc2" presStyleLbl="parChTrans1D1" presStyleIdx="2" presStyleCnt="6"/>
      <dgm:spPr/>
    </dgm:pt>
    <dgm:pt modelId="{2D0C52DB-B1CC-4A5A-8940-4C14E922EC19}" type="pres">
      <dgm:prSet presAssocID="{46A66333-CC6D-4F51-8E1D-AECA3AA3B083}" presName="bottomArc2" presStyleLbl="parChTrans1D1" presStyleIdx="3" presStyleCnt="6"/>
      <dgm:spPr/>
    </dgm:pt>
    <dgm:pt modelId="{096182F4-4B14-4341-9D4D-00F2BB81C444}" type="pres">
      <dgm:prSet presAssocID="{46A66333-CC6D-4F51-8E1D-AECA3AA3B083}" presName="topConnNode2" presStyleLbl="node2" presStyleIdx="0" presStyleCnt="0"/>
      <dgm:spPr/>
    </dgm:pt>
    <dgm:pt modelId="{8C3A98D0-A24D-45E5-9C3A-7C7ECE8B97E5}" type="pres">
      <dgm:prSet presAssocID="{46A66333-CC6D-4F51-8E1D-AECA3AA3B083}" presName="hierChild4" presStyleCnt="0"/>
      <dgm:spPr/>
    </dgm:pt>
    <dgm:pt modelId="{C8C52AEA-6ADC-4297-980A-D079376A2091}" type="pres">
      <dgm:prSet presAssocID="{46A66333-CC6D-4F51-8E1D-AECA3AA3B083}" presName="hierChild5" presStyleCnt="0"/>
      <dgm:spPr/>
    </dgm:pt>
    <dgm:pt modelId="{2F2568F8-4001-45B0-8A1D-E2EFD18EC0EA}" type="pres">
      <dgm:prSet presAssocID="{EECCE609-4F44-4F69-B2C7-60E4FBCF1E27}" presName="Name28" presStyleLbl="parChTrans1D2" presStyleIdx="1" presStyleCnt="2"/>
      <dgm:spPr/>
    </dgm:pt>
    <dgm:pt modelId="{34C72DC1-5D30-49FD-9DE4-C7D9C829FDF5}" type="pres">
      <dgm:prSet presAssocID="{C437570D-D81A-447B-8E57-FA68182E35EE}" presName="hierRoot2" presStyleCnt="0">
        <dgm:presLayoutVars>
          <dgm:hierBranch val="init"/>
        </dgm:presLayoutVars>
      </dgm:prSet>
      <dgm:spPr/>
    </dgm:pt>
    <dgm:pt modelId="{3D33E02B-2ED4-40CA-9F4D-C51D572287A5}" type="pres">
      <dgm:prSet presAssocID="{C437570D-D81A-447B-8E57-FA68182E35EE}" presName="rootComposite2" presStyleCnt="0"/>
      <dgm:spPr/>
    </dgm:pt>
    <dgm:pt modelId="{379A4087-6A1F-45BC-8438-BFB349D0A7B9}" type="pres">
      <dgm:prSet presAssocID="{C437570D-D81A-447B-8E57-FA68182E35EE}" presName="rootText2" presStyleLbl="alignAcc1" presStyleIdx="0" presStyleCnt="0">
        <dgm:presLayoutVars>
          <dgm:chPref val="3"/>
        </dgm:presLayoutVars>
      </dgm:prSet>
      <dgm:spPr/>
    </dgm:pt>
    <dgm:pt modelId="{9FAC5F83-DE32-41FA-91F1-7F8B42F53425}" type="pres">
      <dgm:prSet presAssocID="{C437570D-D81A-447B-8E57-FA68182E35EE}" presName="topArc2" presStyleLbl="parChTrans1D1" presStyleIdx="4" presStyleCnt="6"/>
      <dgm:spPr/>
    </dgm:pt>
    <dgm:pt modelId="{B4947785-431A-4FB8-9E4C-64BA27C3EAE6}" type="pres">
      <dgm:prSet presAssocID="{C437570D-D81A-447B-8E57-FA68182E35EE}" presName="bottomArc2" presStyleLbl="parChTrans1D1" presStyleIdx="5" presStyleCnt="6"/>
      <dgm:spPr/>
    </dgm:pt>
    <dgm:pt modelId="{38DD9382-CE42-4AFE-9B63-27FC0B3A9AA6}" type="pres">
      <dgm:prSet presAssocID="{C437570D-D81A-447B-8E57-FA68182E35EE}" presName="topConnNode2" presStyleLbl="node2" presStyleIdx="0" presStyleCnt="0"/>
      <dgm:spPr/>
    </dgm:pt>
    <dgm:pt modelId="{AB760945-D746-47AB-9489-ED50346E3936}" type="pres">
      <dgm:prSet presAssocID="{C437570D-D81A-447B-8E57-FA68182E35EE}" presName="hierChild4" presStyleCnt="0"/>
      <dgm:spPr/>
    </dgm:pt>
    <dgm:pt modelId="{07415144-F67C-4F84-8373-AD06622BE4FE}" type="pres">
      <dgm:prSet presAssocID="{C437570D-D81A-447B-8E57-FA68182E35EE}" presName="hierChild5" presStyleCnt="0"/>
      <dgm:spPr/>
    </dgm:pt>
    <dgm:pt modelId="{692FD289-5C87-459D-B607-257B1AA4EC71}" type="pres">
      <dgm:prSet presAssocID="{ED28ACC1-A6F7-42FF-B657-7E09EE5C6089}" presName="hierChild3" presStyleCnt="0"/>
      <dgm:spPr/>
    </dgm:pt>
  </dgm:ptLst>
  <dgm:cxnLst>
    <dgm:cxn modelId="{C56E4411-1740-49B7-9976-FE0D006FC490}" type="presOf" srcId="{C437570D-D81A-447B-8E57-FA68182E35EE}" destId="{379A4087-6A1F-45BC-8438-BFB349D0A7B9}" srcOrd="0" destOrd="0" presId="urn:microsoft.com/office/officeart/2008/layout/HalfCircleOrganizationChart"/>
    <dgm:cxn modelId="{CB32D91F-1598-4E81-9465-7094EF1EE9BD}" srcId="{ED28ACC1-A6F7-42FF-B657-7E09EE5C6089}" destId="{C437570D-D81A-447B-8E57-FA68182E35EE}" srcOrd="1" destOrd="0" parTransId="{EECCE609-4F44-4F69-B2C7-60E4FBCF1E27}" sibTransId="{7565E9F4-F568-43A1-9AB2-CA1BAA1A426E}"/>
    <dgm:cxn modelId="{42521D2B-775B-4EFD-ABC3-C73740D60E73}" srcId="{6EDB96AD-24BE-446C-9CD1-AEC987CCB428}" destId="{ED28ACC1-A6F7-42FF-B657-7E09EE5C6089}" srcOrd="0" destOrd="0" parTransId="{464A3878-E90B-470A-AF60-562A34E79BF9}" sibTransId="{DC22830C-4146-40B0-8D60-5F96DE3E53FA}"/>
    <dgm:cxn modelId="{493F3043-DC14-4296-AF0C-C7CDDDB4F022}" type="presOf" srcId="{46A66333-CC6D-4F51-8E1D-AECA3AA3B083}" destId="{096182F4-4B14-4341-9D4D-00F2BB81C444}" srcOrd="1" destOrd="0" presId="urn:microsoft.com/office/officeart/2008/layout/HalfCircleOrganizationChart"/>
    <dgm:cxn modelId="{0E593172-D807-4C68-BEAC-4D8A1F6AD1BD}" type="presOf" srcId="{ED28ACC1-A6F7-42FF-B657-7E09EE5C6089}" destId="{8FA5F85A-6BD7-40FA-9174-16E093DE4C5D}" srcOrd="0" destOrd="0" presId="urn:microsoft.com/office/officeart/2008/layout/HalfCircleOrganizationChart"/>
    <dgm:cxn modelId="{CE324D7C-6EA6-4436-AA0D-3E9506EF0943}" srcId="{ED28ACC1-A6F7-42FF-B657-7E09EE5C6089}" destId="{46A66333-CC6D-4F51-8E1D-AECA3AA3B083}" srcOrd="0" destOrd="0" parTransId="{422CBC5E-203C-4E90-80AC-130D71D388E9}" sibTransId="{B1CAE2C4-84A1-42A3-85FF-CB0FD133FD5E}"/>
    <dgm:cxn modelId="{56056B8A-AC7E-4FA4-9657-A59C8053C420}" type="presOf" srcId="{C437570D-D81A-447B-8E57-FA68182E35EE}" destId="{38DD9382-CE42-4AFE-9B63-27FC0B3A9AA6}" srcOrd="1" destOrd="0" presId="urn:microsoft.com/office/officeart/2008/layout/HalfCircleOrganizationChart"/>
    <dgm:cxn modelId="{88F4B5A1-C967-47E9-A7A4-7683A408FD02}" type="presOf" srcId="{46A66333-CC6D-4F51-8E1D-AECA3AA3B083}" destId="{F6A8A6D2-D991-449E-9DCA-02118C29D50D}" srcOrd="0" destOrd="0" presId="urn:microsoft.com/office/officeart/2008/layout/HalfCircleOrganizationChart"/>
    <dgm:cxn modelId="{EDC2DDB0-5591-4915-AF24-5BBAE261C9D0}" type="presOf" srcId="{422CBC5E-203C-4E90-80AC-130D71D388E9}" destId="{35B9401C-817F-4947-8385-804EA761365E}" srcOrd="0" destOrd="0" presId="urn:microsoft.com/office/officeart/2008/layout/HalfCircleOrganizationChart"/>
    <dgm:cxn modelId="{9A2C9BD0-92CF-4E2F-9A2D-6C551480CFFA}" type="presOf" srcId="{EECCE609-4F44-4F69-B2C7-60E4FBCF1E27}" destId="{2F2568F8-4001-45B0-8A1D-E2EFD18EC0EA}" srcOrd="0" destOrd="0" presId="urn:microsoft.com/office/officeart/2008/layout/HalfCircleOrganizationChart"/>
    <dgm:cxn modelId="{6DAF75E6-1AAF-40A7-B5C1-D80430E42D58}" type="presOf" srcId="{6EDB96AD-24BE-446C-9CD1-AEC987CCB428}" destId="{F78DBAE6-E919-45DF-9898-647562FA045B}" srcOrd="0" destOrd="0" presId="urn:microsoft.com/office/officeart/2008/layout/HalfCircleOrganizationChart"/>
    <dgm:cxn modelId="{D42F74EE-9CCF-4295-8AFF-AFF44EFB4E77}" type="presOf" srcId="{ED28ACC1-A6F7-42FF-B657-7E09EE5C6089}" destId="{1E2F97AA-C9FB-4B2D-9855-52B40B3D43A4}" srcOrd="1" destOrd="0" presId="urn:microsoft.com/office/officeart/2008/layout/HalfCircleOrganizationChart"/>
    <dgm:cxn modelId="{2F02B15A-4F49-4039-A660-48B3340DCD62}" type="presParOf" srcId="{F78DBAE6-E919-45DF-9898-647562FA045B}" destId="{B00806B3-1EBF-469F-9D79-36BAC952641C}" srcOrd="0" destOrd="0" presId="urn:microsoft.com/office/officeart/2008/layout/HalfCircleOrganizationChart"/>
    <dgm:cxn modelId="{667D1208-E663-4714-BDCF-CEE22233ABA5}" type="presParOf" srcId="{B00806B3-1EBF-469F-9D79-36BAC952641C}" destId="{5BBBD361-74CD-414B-B4E6-0E35C09613EA}" srcOrd="0" destOrd="0" presId="urn:microsoft.com/office/officeart/2008/layout/HalfCircleOrganizationChart"/>
    <dgm:cxn modelId="{84A1686B-496F-491E-8010-ACD88687542E}" type="presParOf" srcId="{5BBBD361-74CD-414B-B4E6-0E35C09613EA}" destId="{8FA5F85A-6BD7-40FA-9174-16E093DE4C5D}" srcOrd="0" destOrd="0" presId="urn:microsoft.com/office/officeart/2008/layout/HalfCircleOrganizationChart"/>
    <dgm:cxn modelId="{54FF24BB-D94D-4C97-BDDF-71E38902C304}" type="presParOf" srcId="{5BBBD361-74CD-414B-B4E6-0E35C09613EA}" destId="{249CF5A5-C9B1-4538-8EBB-3D0962CC9406}" srcOrd="1" destOrd="0" presId="urn:microsoft.com/office/officeart/2008/layout/HalfCircleOrganizationChart"/>
    <dgm:cxn modelId="{F4CE8602-769C-414D-8956-661873C7D896}" type="presParOf" srcId="{5BBBD361-74CD-414B-B4E6-0E35C09613EA}" destId="{B9CCA22C-E7BF-4B86-AA98-BC37A63E9762}" srcOrd="2" destOrd="0" presId="urn:microsoft.com/office/officeart/2008/layout/HalfCircleOrganizationChart"/>
    <dgm:cxn modelId="{CC4AE241-0EC8-488B-8DCA-528D4E91A1CD}" type="presParOf" srcId="{5BBBD361-74CD-414B-B4E6-0E35C09613EA}" destId="{1E2F97AA-C9FB-4B2D-9855-52B40B3D43A4}" srcOrd="3" destOrd="0" presId="urn:microsoft.com/office/officeart/2008/layout/HalfCircleOrganizationChart"/>
    <dgm:cxn modelId="{3CDD439B-7621-41C8-A2F1-8AC7356F4024}" type="presParOf" srcId="{B00806B3-1EBF-469F-9D79-36BAC952641C}" destId="{337E4C73-2E7D-46B0-80C3-2BA541350B6F}" srcOrd="1" destOrd="0" presId="urn:microsoft.com/office/officeart/2008/layout/HalfCircleOrganizationChart"/>
    <dgm:cxn modelId="{0970B835-5FB1-428B-ABA9-507EB167EB5A}" type="presParOf" srcId="{337E4C73-2E7D-46B0-80C3-2BA541350B6F}" destId="{35B9401C-817F-4947-8385-804EA761365E}" srcOrd="0" destOrd="0" presId="urn:microsoft.com/office/officeart/2008/layout/HalfCircleOrganizationChart"/>
    <dgm:cxn modelId="{99F462D5-8AA7-441A-BF51-B8A4058F1489}" type="presParOf" srcId="{337E4C73-2E7D-46B0-80C3-2BA541350B6F}" destId="{59B64947-1614-4417-B404-2C052C804674}" srcOrd="1" destOrd="0" presId="urn:microsoft.com/office/officeart/2008/layout/HalfCircleOrganizationChart"/>
    <dgm:cxn modelId="{CE5784EE-8446-4895-AD22-D8A4852A2BA5}" type="presParOf" srcId="{59B64947-1614-4417-B404-2C052C804674}" destId="{208B51BA-98C3-4EAD-84DC-9497094ED725}" srcOrd="0" destOrd="0" presId="urn:microsoft.com/office/officeart/2008/layout/HalfCircleOrganizationChart"/>
    <dgm:cxn modelId="{A39B0C51-128E-4789-AFA9-F73A3688272A}" type="presParOf" srcId="{208B51BA-98C3-4EAD-84DC-9497094ED725}" destId="{F6A8A6D2-D991-449E-9DCA-02118C29D50D}" srcOrd="0" destOrd="0" presId="urn:microsoft.com/office/officeart/2008/layout/HalfCircleOrganizationChart"/>
    <dgm:cxn modelId="{4EA56B0A-223D-4D5A-A71C-A4A5859D73C8}" type="presParOf" srcId="{208B51BA-98C3-4EAD-84DC-9497094ED725}" destId="{A678EC57-F0DA-4A0F-9EB8-F4AED1C0C5E0}" srcOrd="1" destOrd="0" presId="urn:microsoft.com/office/officeart/2008/layout/HalfCircleOrganizationChart"/>
    <dgm:cxn modelId="{05F4A426-011E-42FC-BF1F-741E0386F304}" type="presParOf" srcId="{208B51BA-98C3-4EAD-84DC-9497094ED725}" destId="{2D0C52DB-B1CC-4A5A-8940-4C14E922EC19}" srcOrd="2" destOrd="0" presId="urn:microsoft.com/office/officeart/2008/layout/HalfCircleOrganizationChart"/>
    <dgm:cxn modelId="{0D9ADAE1-AF31-4CE0-B45D-8FDD5394C6BB}" type="presParOf" srcId="{208B51BA-98C3-4EAD-84DC-9497094ED725}" destId="{096182F4-4B14-4341-9D4D-00F2BB81C444}" srcOrd="3" destOrd="0" presId="urn:microsoft.com/office/officeart/2008/layout/HalfCircleOrganizationChart"/>
    <dgm:cxn modelId="{4E4852E4-463C-400F-9050-E02D73D973A1}" type="presParOf" srcId="{59B64947-1614-4417-B404-2C052C804674}" destId="{8C3A98D0-A24D-45E5-9C3A-7C7ECE8B97E5}" srcOrd="1" destOrd="0" presId="urn:microsoft.com/office/officeart/2008/layout/HalfCircleOrganizationChart"/>
    <dgm:cxn modelId="{6C1C7B16-FAAF-4D4D-8739-3AC56873B78F}" type="presParOf" srcId="{59B64947-1614-4417-B404-2C052C804674}" destId="{C8C52AEA-6ADC-4297-980A-D079376A2091}" srcOrd="2" destOrd="0" presId="urn:microsoft.com/office/officeart/2008/layout/HalfCircleOrganizationChart"/>
    <dgm:cxn modelId="{63B11103-9D4D-4512-ABB1-C95A80CD1D0E}" type="presParOf" srcId="{337E4C73-2E7D-46B0-80C3-2BA541350B6F}" destId="{2F2568F8-4001-45B0-8A1D-E2EFD18EC0EA}" srcOrd="2" destOrd="0" presId="urn:microsoft.com/office/officeart/2008/layout/HalfCircleOrganizationChart"/>
    <dgm:cxn modelId="{497AA237-3750-44FE-A109-924218CB27A9}" type="presParOf" srcId="{337E4C73-2E7D-46B0-80C3-2BA541350B6F}" destId="{34C72DC1-5D30-49FD-9DE4-C7D9C829FDF5}" srcOrd="3" destOrd="0" presId="urn:microsoft.com/office/officeart/2008/layout/HalfCircleOrganizationChart"/>
    <dgm:cxn modelId="{61C16457-A199-4686-8175-78B243667266}" type="presParOf" srcId="{34C72DC1-5D30-49FD-9DE4-C7D9C829FDF5}" destId="{3D33E02B-2ED4-40CA-9F4D-C51D572287A5}" srcOrd="0" destOrd="0" presId="urn:microsoft.com/office/officeart/2008/layout/HalfCircleOrganizationChart"/>
    <dgm:cxn modelId="{9B2E42B3-02AE-4D55-B6AF-F97D71FC104E}" type="presParOf" srcId="{3D33E02B-2ED4-40CA-9F4D-C51D572287A5}" destId="{379A4087-6A1F-45BC-8438-BFB349D0A7B9}" srcOrd="0" destOrd="0" presId="urn:microsoft.com/office/officeart/2008/layout/HalfCircleOrganizationChart"/>
    <dgm:cxn modelId="{B41FDA8B-251B-4587-BEE3-A1E3A4BE32C3}" type="presParOf" srcId="{3D33E02B-2ED4-40CA-9F4D-C51D572287A5}" destId="{9FAC5F83-DE32-41FA-91F1-7F8B42F53425}" srcOrd="1" destOrd="0" presId="urn:microsoft.com/office/officeart/2008/layout/HalfCircleOrganizationChart"/>
    <dgm:cxn modelId="{E31AC473-EAE6-4C34-82B3-0EA0ED90498A}" type="presParOf" srcId="{3D33E02B-2ED4-40CA-9F4D-C51D572287A5}" destId="{B4947785-431A-4FB8-9E4C-64BA27C3EAE6}" srcOrd="2" destOrd="0" presId="urn:microsoft.com/office/officeart/2008/layout/HalfCircleOrganizationChart"/>
    <dgm:cxn modelId="{ED47734F-6A6F-46BA-9A6F-1F7DEBFC2568}" type="presParOf" srcId="{3D33E02B-2ED4-40CA-9F4D-C51D572287A5}" destId="{38DD9382-CE42-4AFE-9B63-27FC0B3A9AA6}" srcOrd="3" destOrd="0" presId="urn:microsoft.com/office/officeart/2008/layout/HalfCircleOrganizationChart"/>
    <dgm:cxn modelId="{0EB30448-BC7F-4E0D-96FD-C4356D47927A}" type="presParOf" srcId="{34C72DC1-5D30-49FD-9DE4-C7D9C829FDF5}" destId="{AB760945-D746-47AB-9489-ED50346E3936}" srcOrd="1" destOrd="0" presId="urn:microsoft.com/office/officeart/2008/layout/HalfCircleOrganizationChart"/>
    <dgm:cxn modelId="{ED505C02-8B51-4A98-9398-F3AD0A84841C}" type="presParOf" srcId="{34C72DC1-5D30-49FD-9DE4-C7D9C829FDF5}" destId="{07415144-F67C-4F84-8373-AD06622BE4FE}" srcOrd="2" destOrd="0" presId="urn:microsoft.com/office/officeart/2008/layout/HalfCircleOrganizationChart"/>
    <dgm:cxn modelId="{7E7EA8A0-EF52-464E-93C6-F907006002BF}" type="presParOf" srcId="{B00806B3-1EBF-469F-9D79-36BAC952641C}" destId="{692FD289-5C87-459D-B607-257B1AA4EC7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4E4CE9-87F5-438F-A41C-736BF74781CC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60624B-B8E6-45A2-A398-5421FF4A8393}">
      <dgm:prSet phldrT="[Text]"/>
      <dgm:spPr/>
      <dgm:t>
        <a:bodyPr/>
        <a:lstStyle/>
        <a:p>
          <a:r>
            <a:rPr lang="en-US" dirty="0" err="1"/>
            <a:t>Bentuk</a:t>
          </a:r>
          <a:r>
            <a:rPr lang="en-US" dirty="0"/>
            <a:t> </a:t>
          </a:r>
          <a:r>
            <a:rPr lang="en-US" dirty="0" err="1"/>
            <a:t>Dokumen</a:t>
          </a:r>
          <a:endParaRPr lang="en-US" dirty="0"/>
        </a:p>
      </dgm:t>
    </dgm:pt>
    <dgm:pt modelId="{250075D6-119E-42BA-86D9-044065333611}" type="parTrans" cxnId="{62044E94-5F87-4E4F-AC3B-9822BB975C21}">
      <dgm:prSet/>
      <dgm:spPr/>
      <dgm:t>
        <a:bodyPr/>
        <a:lstStyle/>
        <a:p>
          <a:endParaRPr lang="en-US"/>
        </a:p>
      </dgm:t>
    </dgm:pt>
    <dgm:pt modelId="{8E9DBC00-02F7-4D5B-948D-AEEA5CDB6BEB}" type="sibTrans" cxnId="{62044E94-5F87-4E4F-AC3B-9822BB975C21}">
      <dgm:prSet/>
      <dgm:spPr/>
      <dgm:t>
        <a:bodyPr/>
        <a:lstStyle/>
        <a:p>
          <a:endParaRPr lang="en-US"/>
        </a:p>
      </dgm:t>
    </dgm:pt>
    <dgm:pt modelId="{4CD19EAE-8DE5-4DF4-B1F0-E7000B7E5C68}">
      <dgm:prSet phldrT="[Text]"/>
      <dgm:spPr/>
      <dgm:t>
        <a:bodyPr/>
        <a:lstStyle/>
        <a:p>
          <a:r>
            <a:rPr lang="en-US" dirty="0"/>
            <a:t>Form Business</a:t>
          </a:r>
        </a:p>
      </dgm:t>
    </dgm:pt>
    <dgm:pt modelId="{DACBDEB8-83DF-4ACD-8167-229FA27DD601}" type="parTrans" cxnId="{132256F1-62FC-4ABC-A99C-F39E7514A3F2}">
      <dgm:prSet/>
      <dgm:spPr/>
      <dgm:t>
        <a:bodyPr/>
        <a:lstStyle/>
        <a:p>
          <a:endParaRPr lang="en-US"/>
        </a:p>
      </dgm:t>
    </dgm:pt>
    <dgm:pt modelId="{AACB90BA-66F0-46F3-B28F-A1C0FB488658}" type="sibTrans" cxnId="{132256F1-62FC-4ABC-A99C-F39E7514A3F2}">
      <dgm:prSet/>
      <dgm:spPr/>
      <dgm:t>
        <a:bodyPr/>
        <a:lstStyle/>
        <a:p>
          <a:endParaRPr lang="en-US"/>
        </a:p>
      </dgm:t>
    </dgm:pt>
    <dgm:pt modelId="{E8192BD4-5BFE-4A56-8CB2-E0DF5135E71D}">
      <dgm:prSet phldrT="[Text]"/>
      <dgm:spPr/>
      <dgm:t>
        <a:bodyPr/>
        <a:lstStyle/>
        <a:p>
          <a:r>
            <a:rPr lang="en-US" dirty="0" err="1"/>
            <a:t>Laporan</a:t>
          </a:r>
          <a:endParaRPr lang="en-US" dirty="0"/>
        </a:p>
      </dgm:t>
    </dgm:pt>
    <dgm:pt modelId="{D88AEFDF-E964-440C-A76A-A04E1AF633D4}" type="parTrans" cxnId="{469FC2DA-F349-4072-BA96-D27DB5755C5D}">
      <dgm:prSet/>
      <dgm:spPr/>
      <dgm:t>
        <a:bodyPr/>
        <a:lstStyle/>
        <a:p>
          <a:endParaRPr lang="en-US"/>
        </a:p>
      </dgm:t>
    </dgm:pt>
    <dgm:pt modelId="{CFD32897-89BA-4733-ABEE-CBBE9097D28D}" type="sibTrans" cxnId="{469FC2DA-F349-4072-BA96-D27DB5755C5D}">
      <dgm:prSet/>
      <dgm:spPr/>
      <dgm:t>
        <a:bodyPr/>
        <a:lstStyle/>
        <a:p>
          <a:endParaRPr lang="en-US"/>
        </a:p>
      </dgm:t>
    </dgm:pt>
    <dgm:pt modelId="{D18D772F-3ABC-4EC8-B367-3329180D57BD}">
      <dgm:prSet phldrT="[Text]"/>
      <dgm:spPr/>
      <dgm:t>
        <a:bodyPr/>
        <a:lstStyle/>
        <a:p>
          <a:r>
            <a:rPr lang="en-US" dirty="0" err="1"/>
            <a:t>Jenis</a:t>
          </a:r>
          <a:r>
            <a:rPr lang="en-US" dirty="0"/>
            <a:t> </a:t>
          </a:r>
          <a:r>
            <a:rPr lang="en-US" dirty="0" err="1"/>
            <a:t>dokuman</a:t>
          </a:r>
          <a:r>
            <a:rPr lang="en-US" dirty="0"/>
            <a:t> lain yang </a:t>
          </a:r>
          <a:r>
            <a:rPr lang="en-US" dirty="0" err="1"/>
            <a:t>dibutuhkan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(</a:t>
          </a:r>
          <a:r>
            <a:rPr lang="en-US" dirty="0" err="1"/>
            <a:t>arsip</a:t>
          </a:r>
          <a:r>
            <a:rPr lang="en-US" dirty="0"/>
            <a:t>, </a:t>
          </a:r>
          <a:r>
            <a:rPr lang="en-US" dirty="0" err="1"/>
            <a:t>kebijakan</a:t>
          </a:r>
          <a:r>
            <a:rPr lang="en-US" dirty="0"/>
            <a:t>, </a:t>
          </a:r>
          <a:r>
            <a:rPr lang="en-US" dirty="0" err="1"/>
            <a:t>dll</a:t>
          </a:r>
          <a:r>
            <a:rPr lang="en-US" dirty="0"/>
            <a:t>)</a:t>
          </a:r>
        </a:p>
      </dgm:t>
    </dgm:pt>
    <dgm:pt modelId="{DAA4BE12-D22E-4AE9-898B-A5EC109DA706}" type="parTrans" cxnId="{D364D631-26F4-4DED-A98F-2B3DAE9DBF82}">
      <dgm:prSet/>
      <dgm:spPr/>
      <dgm:t>
        <a:bodyPr/>
        <a:lstStyle/>
        <a:p>
          <a:endParaRPr lang="en-US"/>
        </a:p>
      </dgm:t>
    </dgm:pt>
    <dgm:pt modelId="{85B10F35-DD6B-4E63-A64A-2FE2E98E39D1}" type="sibTrans" cxnId="{D364D631-26F4-4DED-A98F-2B3DAE9DBF82}">
      <dgm:prSet/>
      <dgm:spPr/>
      <dgm:t>
        <a:bodyPr/>
        <a:lstStyle/>
        <a:p>
          <a:endParaRPr lang="en-US"/>
        </a:p>
      </dgm:t>
    </dgm:pt>
    <dgm:pt modelId="{0DEDCE6D-9EB6-443B-A3BA-BC10B4E49D06}" type="pres">
      <dgm:prSet presAssocID="{E14E4CE9-87F5-438F-A41C-736BF74781C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FF00AA-C1CD-4F48-9A23-4837A3C6A05E}" type="pres">
      <dgm:prSet presAssocID="{8C60624B-B8E6-45A2-A398-5421FF4A8393}" presName="hierRoot1" presStyleCnt="0">
        <dgm:presLayoutVars>
          <dgm:hierBranch val="init"/>
        </dgm:presLayoutVars>
      </dgm:prSet>
      <dgm:spPr/>
    </dgm:pt>
    <dgm:pt modelId="{E77EF8A5-B4FF-42B5-B628-5BCDA84AF3C2}" type="pres">
      <dgm:prSet presAssocID="{8C60624B-B8E6-45A2-A398-5421FF4A8393}" presName="rootComposite1" presStyleCnt="0"/>
      <dgm:spPr/>
    </dgm:pt>
    <dgm:pt modelId="{119E12A7-7EB7-4FF6-8BD0-1296DF00B803}" type="pres">
      <dgm:prSet presAssocID="{8C60624B-B8E6-45A2-A398-5421FF4A8393}" presName="rootText1" presStyleLbl="alignAcc1" presStyleIdx="0" presStyleCnt="0">
        <dgm:presLayoutVars>
          <dgm:chPref val="3"/>
        </dgm:presLayoutVars>
      </dgm:prSet>
      <dgm:spPr/>
    </dgm:pt>
    <dgm:pt modelId="{20BE8350-1313-40B8-8AE5-748034C08D08}" type="pres">
      <dgm:prSet presAssocID="{8C60624B-B8E6-45A2-A398-5421FF4A8393}" presName="topArc1" presStyleLbl="parChTrans1D1" presStyleIdx="0" presStyleCnt="8"/>
      <dgm:spPr/>
    </dgm:pt>
    <dgm:pt modelId="{891C355C-33AE-47AA-B42A-EAE45A25FDD9}" type="pres">
      <dgm:prSet presAssocID="{8C60624B-B8E6-45A2-A398-5421FF4A8393}" presName="bottomArc1" presStyleLbl="parChTrans1D1" presStyleIdx="1" presStyleCnt="8"/>
      <dgm:spPr/>
    </dgm:pt>
    <dgm:pt modelId="{7382EF87-5D2A-41BE-AFA7-694C134068F9}" type="pres">
      <dgm:prSet presAssocID="{8C60624B-B8E6-45A2-A398-5421FF4A8393}" presName="topConnNode1" presStyleLbl="node1" presStyleIdx="0" presStyleCnt="0"/>
      <dgm:spPr/>
    </dgm:pt>
    <dgm:pt modelId="{C3947596-1A5D-4B23-B14E-9B3B5FF96CD0}" type="pres">
      <dgm:prSet presAssocID="{8C60624B-B8E6-45A2-A398-5421FF4A8393}" presName="hierChild2" presStyleCnt="0"/>
      <dgm:spPr/>
    </dgm:pt>
    <dgm:pt modelId="{0A448714-F088-47CD-9A8E-CD1701BD108F}" type="pres">
      <dgm:prSet presAssocID="{DACBDEB8-83DF-4ACD-8167-229FA27DD601}" presName="Name28" presStyleLbl="parChTrans1D2" presStyleIdx="0" presStyleCnt="3"/>
      <dgm:spPr/>
    </dgm:pt>
    <dgm:pt modelId="{32C9B50B-1423-4EA7-9D1D-2F1ABF5EE81B}" type="pres">
      <dgm:prSet presAssocID="{4CD19EAE-8DE5-4DF4-B1F0-E7000B7E5C68}" presName="hierRoot2" presStyleCnt="0">
        <dgm:presLayoutVars>
          <dgm:hierBranch val="init"/>
        </dgm:presLayoutVars>
      </dgm:prSet>
      <dgm:spPr/>
    </dgm:pt>
    <dgm:pt modelId="{99A79A26-C7DF-43BA-B6A3-5CE894F5A5B0}" type="pres">
      <dgm:prSet presAssocID="{4CD19EAE-8DE5-4DF4-B1F0-E7000B7E5C68}" presName="rootComposite2" presStyleCnt="0"/>
      <dgm:spPr/>
    </dgm:pt>
    <dgm:pt modelId="{355F37D3-0247-457F-91EF-234C6D497E79}" type="pres">
      <dgm:prSet presAssocID="{4CD19EAE-8DE5-4DF4-B1F0-E7000B7E5C68}" presName="rootText2" presStyleLbl="alignAcc1" presStyleIdx="0" presStyleCnt="0">
        <dgm:presLayoutVars>
          <dgm:chPref val="3"/>
        </dgm:presLayoutVars>
      </dgm:prSet>
      <dgm:spPr/>
    </dgm:pt>
    <dgm:pt modelId="{27EA9353-73F0-4FFD-85B7-4F28848162AC}" type="pres">
      <dgm:prSet presAssocID="{4CD19EAE-8DE5-4DF4-B1F0-E7000B7E5C68}" presName="topArc2" presStyleLbl="parChTrans1D1" presStyleIdx="2" presStyleCnt="8"/>
      <dgm:spPr/>
    </dgm:pt>
    <dgm:pt modelId="{54384C92-D921-47E4-8446-1505F0D329E3}" type="pres">
      <dgm:prSet presAssocID="{4CD19EAE-8DE5-4DF4-B1F0-E7000B7E5C68}" presName="bottomArc2" presStyleLbl="parChTrans1D1" presStyleIdx="3" presStyleCnt="8"/>
      <dgm:spPr/>
    </dgm:pt>
    <dgm:pt modelId="{093DA873-EBD9-490C-8C0D-6F0994CE8CC5}" type="pres">
      <dgm:prSet presAssocID="{4CD19EAE-8DE5-4DF4-B1F0-E7000B7E5C68}" presName="topConnNode2" presStyleLbl="node2" presStyleIdx="0" presStyleCnt="0"/>
      <dgm:spPr/>
    </dgm:pt>
    <dgm:pt modelId="{4AB9579F-CADD-4934-89AE-892149A83FC3}" type="pres">
      <dgm:prSet presAssocID="{4CD19EAE-8DE5-4DF4-B1F0-E7000B7E5C68}" presName="hierChild4" presStyleCnt="0"/>
      <dgm:spPr/>
    </dgm:pt>
    <dgm:pt modelId="{B3A787A2-8696-46F3-A47F-956F476FDDFE}" type="pres">
      <dgm:prSet presAssocID="{4CD19EAE-8DE5-4DF4-B1F0-E7000B7E5C68}" presName="hierChild5" presStyleCnt="0"/>
      <dgm:spPr/>
    </dgm:pt>
    <dgm:pt modelId="{C282AE5A-1157-4874-8CFA-14932432409C}" type="pres">
      <dgm:prSet presAssocID="{D88AEFDF-E964-440C-A76A-A04E1AF633D4}" presName="Name28" presStyleLbl="parChTrans1D2" presStyleIdx="1" presStyleCnt="3"/>
      <dgm:spPr/>
    </dgm:pt>
    <dgm:pt modelId="{0E9CA45A-00BA-42E4-B724-A3E84CEF7B7D}" type="pres">
      <dgm:prSet presAssocID="{E8192BD4-5BFE-4A56-8CB2-E0DF5135E71D}" presName="hierRoot2" presStyleCnt="0">
        <dgm:presLayoutVars>
          <dgm:hierBranch val="init"/>
        </dgm:presLayoutVars>
      </dgm:prSet>
      <dgm:spPr/>
    </dgm:pt>
    <dgm:pt modelId="{9D7402D4-4D71-4297-AEAC-9CCB2AA1279B}" type="pres">
      <dgm:prSet presAssocID="{E8192BD4-5BFE-4A56-8CB2-E0DF5135E71D}" presName="rootComposite2" presStyleCnt="0"/>
      <dgm:spPr/>
    </dgm:pt>
    <dgm:pt modelId="{4BD553F3-7F2E-4B92-8000-97A1AFB76CC6}" type="pres">
      <dgm:prSet presAssocID="{E8192BD4-5BFE-4A56-8CB2-E0DF5135E71D}" presName="rootText2" presStyleLbl="alignAcc1" presStyleIdx="0" presStyleCnt="0">
        <dgm:presLayoutVars>
          <dgm:chPref val="3"/>
        </dgm:presLayoutVars>
      </dgm:prSet>
      <dgm:spPr/>
    </dgm:pt>
    <dgm:pt modelId="{BF6AFFD4-2B6C-4F09-AF95-C567B00D2A1E}" type="pres">
      <dgm:prSet presAssocID="{E8192BD4-5BFE-4A56-8CB2-E0DF5135E71D}" presName="topArc2" presStyleLbl="parChTrans1D1" presStyleIdx="4" presStyleCnt="8"/>
      <dgm:spPr/>
    </dgm:pt>
    <dgm:pt modelId="{35170C31-51D1-4466-9B2F-EC8F4E85DF82}" type="pres">
      <dgm:prSet presAssocID="{E8192BD4-5BFE-4A56-8CB2-E0DF5135E71D}" presName="bottomArc2" presStyleLbl="parChTrans1D1" presStyleIdx="5" presStyleCnt="8"/>
      <dgm:spPr/>
    </dgm:pt>
    <dgm:pt modelId="{4EB0611F-74BD-4EA3-BC81-D77B29E0DA55}" type="pres">
      <dgm:prSet presAssocID="{E8192BD4-5BFE-4A56-8CB2-E0DF5135E71D}" presName="topConnNode2" presStyleLbl="node2" presStyleIdx="0" presStyleCnt="0"/>
      <dgm:spPr/>
    </dgm:pt>
    <dgm:pt modelId="{C787D1B1-CB97-4611-BA55-0D139DCBE0C7}" type="pres">
      <dgm:prSet presAssocID="{E8192BD4-5BFE-4A56-8CB2-E0DF5135E71D}" presName="hierChild4" presStyleCnt="0"/>
      <dgm:spPr/>
    </dgm:pt>
    <dgm:pt modelId="{B8496399-9C48-49A9-9458-8A58DA0F6C1E}" type="pres">
      <dgm:prSet presAssocID="{E8192BD4-5BFE-4A56-8CB2-E0DF5135E71D}" presName="hierChild5" presStyleCnt="0"/>
      <dgm:spPr/>
    </dgm:pt>
    <dgm:pt modelId="{32D2421B-D744-4AA4-8621-E60726CD6342}" type="pres">
      <dgm:prSet presAssocID="{DAA4BE12-D22E-4AE9-898B-A5EC109DA706}" presName="Name28" presStyleLbl="parChTrans1D2" presStyleIdx="2" presStyleCnt="3"/>
      <dgm:spPr/>
    </dgm:pt>
    <dgm:pt modelId="{A1BC0CDA-E37D-4EFE-B1A4-9EFD208F1F51}" type="pres">
      <dgm:prSet presAssocID="{D18D772F-3ABC-4EC8-B367-3329180D57BD}" presName="hierRoot2" presStyleCnt="0">
        <dgm:presLayoutVars>
          <dgm:hierBranch val="init"/>
        </dgm:presLayoutVars>
      </dgm:prSet>
      <dgm:spPr/>
    </dgm:pt>
    <dgm:pt modelId="{9DAA5BDF-EBD8-4147-AB85-C80C40983527}" type="pres">
      <dgm:prSet presAssocID="{D18D772F-3ABC-4EC8-B367-3329180D57BD}" presName="rootComposite2" presStyleCnt="0"/>
      <dgm:spPr/>
    </dgm:pt>
    <dgm:pt modelId="{9A51EBF6-946E-412C-A5C9-81C157674468}" type="pres">
      <dgm:prSet presAssocID="{D18D772F-3ABC-4EC8-B367-3329180D57BD}" presName="rootText2" presStyleLbl="alignAcc1" presStyleIdx="0" presStyleCnt="0">
        <dgm:presLayoutVars>
          <dgm:chPref val="3"/>
        </dgm:presLayoutVars>
      </dgm:prSet>
      <dgm:spPr/>
    </dgm:pt>
    <dgm:pt modelId="{40DB0FE1-CD8A-4ED5-BE43-A9074D533F6E}" type="pres">
      <dgm:prSet presAssocID="{D18D772F-3ABC-4EC8-B367-3329180D57BD}" presName="topArc2" presStyleLbl="parChTrans1D1" presStyleIdx="6" presStyleCnt="8"/>
      <dgm:spPr/>
    </dgm:pt>
    <dgm:pt modelId="{A8F1DA2F-6FFC-4D6E-8953-DA96429F4C42}" type="pres">
      <dgm:prSet presAssocID="{D18D772F-3ABC-4EC8-B367-3329180D57BD}" presName="bottomArc2" presStyleLbl="parChTrans1D1" presStyleIdx="7" presStyleCnt="8"/>
      <dgm:spPr/>
    </dgm:pt>
    <dgm:pt modelId="{2213A9C7-20EE-412C-BDCD-B65D42E8B6BD}" type="pres">
      <dgm:prSet presAssocID="{D18D772F-3ABC-4EC8-B367-3329180D57BD}" presName="topConnNode2" presStyleLbl="node2" presStyleIdx="0" presStyleCnt="0"/>
      <dgm:spPr/>
    </dgm:pt>
    <dgm:pt modelId="{450B88FA-D604-4E6B-B2F1-E0A881CE9042}" type="pres">
      <dgm:prSet presAssocID="{D18D772F-3ABC-4EC8-B367-3329180D57BD}" presName="hierChild4" presStyleCnt="0"/>
      <dgm:spPr/>
    </dgm:pt>
    <dgm:pt modelId="{67E194D6-4053-492C-B8E1-281DA99A77BF}" type="pres">
      <dgm:prSet presAssocID="{D18D772F-3ABC-4EC8-B367-3329180D57BD}" presName="hierChild5" presStyleCnt="0"/>
      <dgm:spPr/>
    </dgm:pt>
    <dgm:pt modelId="{3DA3E56B-652B-4BE5-8E03-60CF3ED05C17}" type="pres">
      <dgm:prSet presAssocID="{8C60624B-B8E6-45A2-A398-5421FF4A8393}" presName="hierChild3" presStyleCnt="0"/>
      <dgm:spPr/>
    </dgm:pt>
  </dgm:ptLst>
  <dgm:cxnLst>
    <dgm:cxn modelId="{41ADD10E-2908-41FC-A408-96C3BFE8F8DF}" type="presOf" srcId="{E14E4CE9-87F5-438F-A41C-736BF74781CC}" destId="{0DEDCE6D-9EB6-443B-A3BA-BC10B4E49D06}" srcOrd="0" destOrd="0" presId="urn:microsoft.com/office/officeart/2008/layout/HalfCircleOrganizationChart"/>
    <dgm:cxn modelId="{6A72EC11-F5AF-48B9-8C11-AC702237CB7E}" type="presOf" srcId="{E8192BD4-5BFE-4A56-8CB2-E0DF5135E71D}" destId="{4EB0611F-74BD-4EA3-BC81-D77B29E0DA55}" srcOrd="1" destOrd="0" presId="urn:microsoft.com/office/officeart/2008/layout/HalfCircleOrganizationChart"/>
    <dgm:cxn modelId="{6E78511C-9D66-4F9A-9B74-778026BEF9B7}" type="presOf" srcId="{4CD19EAE-8DE5-4DF4-B1F0-E7000B7E5C68}" destId="{355F37D3-0247-457F-91EF-234C6D497E79}" srcOrd="0" destOrd="0" presId="urn:microsoft.com/office/officeart/2008/layout/HalfCircleOrganizationChart"/>
    <dgm:cxn modelId="{D364D631-26F4-4DED-A98F-2B3DAE9DBF82}" srcId="{8C60624B-B8E6-45A2-A398-5421FF4A8393}" destId="{D18D772F-3ABC-4EC8-B367-3329180D57BD}" srcOrd="2" destOrd="0" parTransId="{DAA4BE12-D22E-4AE9-898B-A5EC109DA706}" sibTransId="{85B10F35-DD6B-4E63-A64A-2FE2E98E39D1}"/>
    <dgm:cxn modelId="{CCE63937-EA85-4959-8605-3970F4D772FB}" type="presOf" srcId="{E8192BD4-5BFE-4A56-8CB2-E0DF5135E71D}" destId="{4BD553F3-7F2E-4B92-8000-97A1AFB76CC6}" srcOrd="0" destOrd="0" presId="urn:microsoft.com/office/officeart/2008/layout/HalfCircleOrganizationChart"/>
    <dgm:cxn modelId="{FA1CF45D-2790-4366-BE66-D6138FB9965A}" type="presOf" srcId="{D18D772F-3ABC-4EC8-B367-3329180D57BD}" destId="{2213A9C7-20EE-412C-BDCD-B65D42E8B6BD}" srcOrd="1" destOrd="0" presId="urn:microsoft.com/office/officeart/2008/layout/HalfCircleOrganizationChart"/>
    <dgm:cxn modelId="{0A0E375A-8603-4FB6-AA5B-71B63FDD2BCE}" type="presOf" srcId="{DAA4BE12-D22E-4AE9-898B-A5EC109DA706}" destId="{32D2421B-D744-4AA4-8621-E60726CD6342}" srcOrd="0" destOrd="0" presId="urn:microsoft.com/office/officeart/2008/layout/HalfCircleOrganizationChart"/>
    <dgm:cxn modelId="{3292767A-58F3-4E2C-9358-5C6D6660ECAB}" type="presOf" srcId="{8C60624B-B8E6-45A2-A398-5421FF4A8393}" destId="{7382EF87-5D2A-41BE-AFA7-694C134068F9}" srcOrd="1" destOrd="0" presId="urn:microsoft.com/office/officeart/2008/layout/HalfCircleOrganizationChart"/>
    <dgm:cxn modelId="{62044E94-5F87-4E4F-AC3B-9822BB975C21}" srcId="{E14E4CE9-87F5-438F-A41C-736BF74781CC}" destId="{8C60624B-B8E6-45A2-A398-5421FF4A8393}" srcOrd="0" destOrd="0" parTransId="{250075D6-119E-42BA-86D9-044065333611}" sibTransId="{8E9DBC00-02F7-4D5B-948D-AEEA5CDB6BEB}"/>
    <dgm:cxn modelId="{0D818FA7-04DC-459E-B0A7-0C6E56431D66}" type="presOf" srcId="{8C60624B-B8E6-45A2-A398-5421FF4A8393}" destId="{119E12A7-7EB7-4FF6-8BD0-1296DF00B803}" srcOrd="0" destOrd="0" presId="urn:microsoft.com/office/officeart/2008/layout/HalfCircleOrganizationChart"/>
    <dgm:cxn modelId="{9BEC5CAE-AC44-4A07-BC6A-5E17CBDD7A44}" type="presOf" srcId="{D18D772F-3ABC-4EC8-B367-3329180D57BD}" destId="{9A51EBF6-946E-412C-A5C9-81C157674468}" srcOrd="0" destOrd="0" presId="urn:microsoft.com/office/officeart/2008/layout/HalfCircleOrganizationChart"/>
    <dgm:cxn modelId="{83705FD1-566D-4BBB-85C2-3160C12997E9}" type="presOf" srcId="{4CD19EAE-8DE5-4DF4-B1F0-E7000B7E5C68}" destId="{093DA873-EBD9-490C-8C0D-6F0994CE8CC5}" srcOrd="1" destOrd="0" presId="urn:microsoft.com/office/officeart/2008/layout/HalfCircleOrganizationChart"/>
    <dgm:cxn modelId="{B7DB31D2-B049-4394-AFC5-A4A46E447E59}" type="presOf" srcId="{D88AEFDF-E964-440C-A76A-A04E1AF633D4}" destId="{C282AE5A-1157-4874-8CFA-14932432409C}" srcOrd="0" destOrd="0" presId="urn:microsoft.com/office/officeart/2008/layout/HalfCircleOrganizationChart"/>
    <dgm:cxn modelId="{469FC2DA-F349-4072-BA96-D27DB5755C5D}" srcId="{8C60624B-B8E6-45A2-A398-5421FF4A8393}" destId="{E8192BD4-5BFE-4A56-8CB2-E0DF5135E71D}" srcOrd="1" destOrd="0" parTransId="{D88AEFDF-E964-440C-A76A-A04E1AF633D4}" sibTransId="{CFD32897-89BA-4733-ABEE-CBBE9097D28D}"/>
    <dgm:cxn modelId="{1F2E4AE4-9270-4A1B-9573-E5C4C1D6C121}" type="presOf" srcId="{DACBDEB8-83DF-4ACD-8167-229FA27DD601}" destId="{0A448714-F088-47CD-9A8E-CD1701BD108F}" srcOrd="0" destOrd="0" presId="urn:microsoft.com/office/officeart/2008/layout/HalfCircleOrganizationChart"/>
    <dgm:cxn modelId="{132256F1-62FC-4ABC-A99C-F39E7514A3F2}" srcId="{8C60624B-B8E6-45A2-A398-5421FF4A8393}" destId="{4CD19EAE-8DE5-4DF4-B1F0-E7000B7E5C68}" srcOrd="0" destOrd="0" parTransId="{DACBDEB8-83DF-4ACD-8167-229FA27DD601}" sibTransId="{AACB90BA-66F0-46F3-B28F-A1C0FB488658}"/>
    <dgm:cxn modelId="{EF8D51F5-0E94-4801-B0EA-9131E0564A0C}" type="presParOf" srcId="{0DEDCE6D-9EB6-443B-A3BA-BC10B4E49D06}" destId="{EAFF00AA-C1CD-4F48-9A23-4837A3C6A05E}" srcOrd="0" destOrd="0" presId="urn:microsoft.com/office/officeart/2008/layout/HalfCircleOrganizationChart"/>
    <dgm:cxn modelId="{5EF8DFC3-2C9D-4E03-B88B-89705B96159A}" type="presParOf" srcId="{EAFF00AA-C1CD-4F48-9A23-4837A3C6A05E}" destId="{E77EF8A5-B4FF-42B5-B628-5BCDA84AF3C2}" srcOrd="0" destOrd="0" presId="urn:microsoft.com/office/officeart/2008/layout/HalfCircleOrganizationChart"/>
    <dgm:cxn modelId="{2D9B3906-FAE3-445B-AC58-55CBA3BDA2CF}" type="presParOf" srcId="{E77EF8A5-B4FF-42B5-B628-5BCDA84AF3C2}" destId="{119E12A7-7EB7-4FF6-8BD0-1296DF00B803}" srcOrd="0" destOrd="0" presId="urn:microsoft.com/office/officeart/2008/layout/HalfCircleOrganizationChart"/>
    <dgm:cxn modelId="{96E1E254-80F8-4EC1-B7EF-9E5FA631412E}" type="presParOf" srcId="{E77EF8A5-B4FF-42B5-B628-5BCDA84AF3C2}" destId="{20BE8350-1313-40B8-8AE5-748034C08D08}" srcOrd="1" destOrd="0" presId="urn:microsoft.com/office/officeart/2008/layout/HalfCircleOrganizationChart"/>
    <dgm:cxn modelId="{FDC92B28-DAAC-458F-BBC7-CA8E362FD54C}" type="presParOf" srcId="{E77EF8A5-B4FF-42B5-B628-5BCDA84AF3C2}" destId="{891C355C-33AE-47AA-B42A-EAE45A25FDD9}" srcOrd="2" destOrd="0" presId="urn:microsoft.com/office/officeart/2008/layout/HalfCircleOrganizationChart"/>
    <dgm:cxn modelId="{02F6DBEC-01D3-49E7-B3B1-79DE4D13303F}" type="presParOf" srcId="{E77EF8A5-B4FF-42B5-B628-5BCDA84AF3C2}" destId="{7382EF87-5D2A-41BE-AFA7-694C134068F9}" srcOrd="3" destOrd="0" presId="urn:microsoft.com/office/officeart/2008/layout/HalfCircleOrganizationChart"/>
    <dgm:cxn modelId="{E999C98E-3D9A-41BF-9B27-07BF9DC9BC06}" type="presParOf" srcId="{EAFF00AA-C1CD-4F48-9A23-4837A3C6A05E}" destId="{C3947596-1A5D-4B23-B14E-9B3B5FF96CD0}" srcOrd="1" destOrd="0" presId="urn:microsoft.com/office/officeart/2008/layout/HalfCircleOrganizationChart"/>
    <dgm:cxn modelId="{B4A21B13-AB96-48D4-918E-91F0C3734E8A}" type="presParOf" srcId="{C3947596-1A5D-4B23-B14E-9B3B5FF96CD0}" destId="{0A448714-F088-47CD-9A8E-CD1701BD108F}" srcOrd="0" destOrd="0" presId="urn:microsoft.com/office/officeart/2008/layout/HalfCircleOrganizationChart"/>
    <dgm:cxn modelId="{B00389C4-2101-40B8-9687-0981985C6ADE}" type="presParOf" srcId="{C3947596-1A5D-4B23-B14E-9B3B5FF96CD0}" destId="{32C9B50B-1423-4EA7-9D1D-2F1ABF5EE81B}" srcOrd="1" destOrd="0" presId="urn:microsoft.com/office/officeart/2008/layout/HalfCircleOrganizationChart"/>
    <dgm:cxn modelId="{9A9AC9D4-CE50-4D63-9D85-D485536711D1}" type="presParOf" srcId="{32C9B50B-1423-4EA7-9D1D-2F1ABF5EE81B}" destId="{99A79A26-C7DF-43BA-B6A3-5CE894F5A5B0}" srcOrd="0" destOrd="0" presId="urn:microsoft.com/office/officeart/2008/layout/HalfCircleOrganizationChart"/>
    <dgm:cxn modelId="{43E411A9-CF79-4D53-8C69-BF607FDB0CAF}" type="presParOf" srcId="{99A79A26-C7DF-43BA-B6A3-5CE894F5A5B0}" destId="{355F37D3-0247-457F-91EF-234C6D497E79}" srcOrd="0" destOrd="0" presId="urn:microsoft.com/office/officeart/2008/layout/HalfCircleOrganizationChart"/>
    <dgm:cxn modelId="{E225B089-ED0A-4FE7-99CC-DD0F79F1D864}" type="presParOf" srcId="{99A79A26-C7DF-43BA-B6A3-5CE894F5A5B0}" destId="{27EA9353-73F0-4FFD-85B7-4F28848162AC}" srcOrd="1" destOrd="0" presId="urn:microsoft.com/office/officeart/2008/layout/HalfCircleOrganizationChart"/>
    <dgm:cxn modelId="{0B8BE037-C364-4BFD-B8D4-1497C5F2C577}" type="presParOf" srcId="{99A79A26-C7DF-43BA-B6A3-5CE894F5A5B0}" destId="{54384C92-D921-47E4-8446-1505F0D329E3}" srcOrd="2" destOrd="0" presId="urn:microsoft.com/office/officeart/2008/layout/HalfCircleOrganizationChart"/>
    <dgm:cxn modelId="{E73B5AF7-E506-4AF1-BCB0-35EDBB0954D1}" type="presParOf" srcId="{99A79A26-C7DF-43BA-B6A3-5CE894F5A5B0}" destId="{093DA873-EBD9-490C-8C0D-6F0994CE8CC5}" srcOrd="3" destOrd="0" presId="urn:microsoft.com/office/officeart/2008/layout/HalfCircleOrganizationChart"/>
    <dgm:cxn modelId="{4425FD03-8F80-4B57-B324-EA5D9DF34131}" type="presParOf" srcId="{32C9B50B-1423-4EA7-9D1D-2F1ABF5EE81B}" destId="{4AB9579F-CADD-4934-89AE-892149A83FC3}" srcOrd="1" destOrd="0" presId="urn:microsoft.com/office/officeart/2008/layout/HalfCircleOrganizationChart"/>
    <dgm:cxn modelId="{D3A2F1DF-71E0-47DD-B067-6700A30AED47}" type="presParOf" srcId="{32C9B50B-1423-4EA7-9D1D-2F1ABF5EE81B}" destId="{B3A787A2-8696-46F3-A47F-956F476FDDFE}" srcOrd="2" destOrd="0" presId="urn:microsoft.com/office/officeart/2008/layout/HalfCircleOrganizationChart"/>
    <dgm:cxn modelId="{F6F16D7D-DB68-42E1-925F-A6AE39508F4C}" type="presParOf" srcId="{C3947596-1A5D-4B23-B14E-9B3B5FF96CD0}" destId="{C282AE5A-1157-4874-8CFA-14932432409C}" srcOrd="2" destOrd="0" presId="urn:microsoft.com/office/officeart/2008/layout/HalfCircleOrganizationChart"/>
    <dgm:cxn modelId="{0F1B08C3-5C36-4E98-960D-4FE11B625D97}" type="presParOf" srcId="{C3947596-1A5D-4B23-B14E-9B3B5FF96CD0}" destId="{0E9CA45A-00BA-42E4-B724-A3E84CEF7B7D}" srcOrd="3" destOrd="0" presId="urn:microsoft.com/office/officeart/2008/layout/HalfCircleOrganizationChart"/>
    <dgm:cxn modelId="{451DF13F-461E-4CA8-8C01-579ADBE37F18}" type="presParOf" srcId="{0E9CA45A-00BA-42E4-B724-A3E84CEF7B7D}" destId="{9D7402D4-4D71-4297-AEAC-9CCB2AA1279B}" srcOrd="0" destOrd="0" presId="urn:microsoft.com/office/officeart/2008/layout/HalfCircleOrganizationChart"/>
    <dgm:cxn modelId="{728A4FA7-1A94-46DD-ABC8-8927EF55C411}" type="presParOf" srcId="{9D7402D4-4D71-4297-AEAC-9CCB2AA1279B}" destId="{4BD553F3-7F2E-4B92-8000-97A1AFB76CC6}" srcOrd="0" destOrd="0" presId="urn:microsoft.com/office/officeart/2008/layout/HalfCircleOrganizationChart"/>
    <dgm:cxn modelId="{B79E13A9-8034-45EA-B24A-C8A741EF93FC}" type="presParOf" srcId="{9D7402D4-4D71-4297-AEAC-9CCB2AA1279B}" destId="{BF6AFFD4-2B6C-4F09-AF95-C567B00D2A1E}" srcOrd="1" destOrd="0" presId="urn:microsoft.com/office/officeart/2008/layout/HalfCircleOrganizationChart"/>
    <dgm:cxn modelId="{E2CF5C23-E2F0-4308-BD6B-3C5E052DA8D2}" type="presParOf" srcId="{9D7402D4-4D71-4297-AEAC-9CCB2AA1279B}" destId="{35170C31-51D1-4466-9B2F-EC8F4E85DF82}" srcOrd="2" destOrd="0" presId="urn:microsoft.com/office/officeart/2008/layout/HalfCircleOrganizationChart"/>
    <dgm:cxn modelId="{73A55286-31E2-495F-9074-19F5710CF052}" type="presParOf" srcId="{9D7402D4-4D71-4297-AEAC-9CCB2AA1279B}" destId="{4EB0611F-74BD-4EA3-BC81-D77B29E0DA55}" srcOrd="3" destOrd="0" presId="urn:microsoft.com/office/officeart/2008/layout/HalfCircleOrganizationChart"/>
    <dgm:cxn modelId="{435E43FF-825B-498E-A56E-682CF49D2A8B}" type="presParOf" srcId="{0E9CA45A-00BA-42E4-B724-A3E84CEF7B7D}" destId="{C787D1B1-CB97-4611-BA55-0D139DCBE0C7}" srcOrd="1" destOrd="0" presId="urn:microsoft.com/office/officeart/2008/layout/HalfCircleOrganizationChart"/>
    <dgm:cxn modelId="{F1658258-EEA3-487E-83ED-13D447AE2BD4}" type="presParOf" srcId="{0E9CA45A-00BA-42E4-B724-A3E84CEF7B7D}" destId="{B8496399-9C48-49A9-9458-8A58DA0F6C1E}" srcOrd="2" destOrd="0" presId="urn:microsoft.com/office/officeart/2008/layout/HalfCircleOrganizationChart"/>
    <dgm:cxn modelId="{833DA8CF-BC61-403F-8830-15B63E4CEF06}" type="presParOf" srcId="{C3947596-1A5D-4B23-B14E-9B3B5FF96CD0}" destId="{32D2421B-D744-4AA4-8621-E60726CD6342}" srcOrd="4" destOrd="0" presId="urn:microsoft.com/office/officeart/2008/layout/HalfCircleOrganizationChart"/>
    <dgm:cxn modelId="{C35C6B47-5D67-42A6-B1FF-E7A58455ABC8}" type="presParOf" srcId="{C3947596-1A5D-4B23-B14E-9B3B5FF96CD0}" destId="{A1BC0CDA-E37D-4EFE-B1A4-9EFD208F1F51}" srcOrd="5" destOrd="0" presId="urn:microsoft.com/office/officeart/2008/layout/HalfCircleOrganizationChart"/>
    <dgm:cxn modelId="{6E9CA092-83DB-4C7B-9034-DD2AF4648F2F}" type="presParOf" srcId="{A1BC0CDA-E37D-4EFE-B1A4-9EFD208F1F51}" destId="{9DAA5BDF-EBD8-4147-AB85-C80C40983527}" srcOrd="0" destOrd="0" presId="urn:microsoft.com/office/officeart/2008/layout/HalfCircleOrganizationChart"/>
    <dgm:cxn modelId="{3CAA8DA8-250D-4792-BA81-DC55FAE3D10D}" type="presParOf" srcId="{9DAA5BDF-EBD8-4147-AB85-C80C40983527}" destId="{9A51EBF6-946E-412C-A5C9-81C157674468}" srcOrd="0" destOrd="0" presId="urn:microsoft.com/office/officeart/2008/layout/HalfCircleOrganizationChart"/>
    <dgm:cxn modelId="{AC831179-1693-46C1-BFE6-5E4DC0362B75}" type="presParOf" srcId="{9DAA5BDF-EBD8-4147-AB85-C80C40983527}" destId="{40DB0FE1-CD8A-4ED5-BE43-A9074D533F6E}" srcOrd="1" destOrd="0" presId="urn:microsoft.com/office/officeart/2008/layout/HalfCircleOrganizationChart"/>
    <dgm:cxn modelId="{80CD995C-381A-4F78-8EFD-10D7E7BCACCC}" type="presParOf" srcId="{9DAA5BDF-EBD8-4147-AB85-C80C40983527}" destId="{A8F1DA2F-6FFC-4D6E-8953-DA96429F4C42}" srcOrd="2" destOrd="0" presId="urn:microsoft.com/office/officeart/2008/layout/HalfCircleOrganizationChart"/>
    <dgm:cxn modelId="{4B61A738-102A-42A6-B17A-09A3D94CBB87}" type="presParOf" srcId="{9DAA5BDF-EBD8-4147-AB85-C80C40983527}" destId="{2213A9C7-20EE-412C-BDCD-B65D42E8B6BD}" srcOrd="3" destOrd="0" presId="urn:microsoft.com/office/officeart/2008/layout/HalfCircleOrganizationChart"/>
    <dgm:cxn modelId="{DB86BD38-2431-4C47-A044-F716D4F02FCF}" type="presParOf" srcId="{A1BC0CDA-E37D-4EFE-B1A4-9EFD208F1F51}" destId="{450B88FA-D604-4E6B-B2F1-E0A881CE9042}" srcOrd="1" destOrd="0" presId="urn:microsoft.com/office/officeart/2008/layout/HalfCircleOrganizationChart"/>
    <dgm:cxn modelId="{CB15EC78-5AE8-49A0-B454-9BDC63E55C9C}" type="presParOf" srcId="{A1BC0CDA-E37D-4EFE-B1A4-9EFD208F1F51}" destId="{67E194D6-4053-492C-B8E1-281DA99A77BF}" srcOrd="2" destOrd="0" presId="urn:microsoft.com/office/officeart/2008/layout/HalfCircleOrganizationChart"/>
    <dgm:cxn modelId="{576FA485-CB6F-4847-88A7-380409B58A33}" type="presParOf" srcId="{EAFF00AA-C1CD-4F48-9A23-4837A3C6A05E}" destId="{3DA3E56B-652B-4BE5-8E03-60CF3ED05C1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4B9FF0-B76F-41E5-A37E-E91E832B1844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D826A9-8101-467B-BECF-104E03B70E11}">
      <dgm:prSet phldrT="[Text]"/>
      <dgm:spPr/>
      <dgm:t>
        <a:bodyPr/>
        <a:lstStyle/>
        <a:p>
          <a:r>
            <a:rPr lang="en-US" dirty="0"/>
            <a:t>Business Rules</a:t>
          </a:r>
        </a:p>
      </dgm:t>
    </dgm:pt>
    <dgm:pt modelId="{EDCB1CCF-C40D-450C-A79F-F6A90B67773E}" type="parTrans" cxnId="{BFAA2B0C-F2F0-479C-85FF-BE6A82785CB7}">
      <dgm:prSet/>
      <dgm:spPr/>
      <dgm:t>
        <a:bodyPr/>
        <a:lstStyle/>
        <a:p>
          <a:endParaRPr lang="en-US"/>
        </a:p>
      </dgm:t>
    </dgm:pt>
    <dgm:pt modelId="{2BEC4BCD-B4BE-4499-8160-367EDABF06FE}" type="sibTrans" cxnId="{BFAA2B0C-F2F0-479C-85FF-BE6A82785CB7}">
      <dgm:prSet/>
      <dgm:spPr/>
      <dgm:t>
        <a:bodyPr/>
        <a:lstStyle/>
        <a:p>
          <a:endParaRPr lang="en-US"/>
        </a:p>
      </dgm:t>
    </dgm:pt>
    <dgm:pt modelId="{E20B1C06-C856-4BC8-A0D4-814415A7B66A}">
      <dgm:prSet phldrT="[Text]"/>
      <dgm:spPr/>
      <dgm:t>
        <a:bodyPr/>
        <a:lstStyle/>
        <a:p>
          <a:r>
            <a:rPr lang="en-US" dirty="0"/>
            <a:t>Facts</a:t>
          </a:r>
        </a:p>
      </dgm:t>
    </dgm:pt>
    <dgm:pt modelId="{B891F5DC-04DB-4C97-9BBE-EE2265167BD7}" type="parTrans" cxnId="{58C518FC-7DE0-48BB-8469-C8036FFDE5C0}">
      <dgm:prSet/>
      <dgm:spPr/>
      <dgm:t>
        <a:bodyPr/>
        <a:lstStyle/>
        <a:p>
          <a:endParaRPr lang="en-US"/>
        </a:p>
      </dgm:t>
    </dgm:pt>
    <dgm:pt modelId="{7A2AF6CE-0042-4F15-8D78-8B883C6E980C}" type="sibTrans" cxnId="{58C518FC-7DE0-48BB-8469-C8036FFDE5C0}">
      <dgm:prSet/>
      <dgm:spPr/>
      <dgm:t>
        <a:bodyPr/>
        <a:lstStyle/>
        <a:p>
          <a:endParaRPr lang="en-US"/>
        </a:p>
      </dgm:t>
    </dgm:pt>
    <dgm:pt modelId="{796048D7-2EDD-4418-A381-DB55DEAE8E31}">
      <dgm:prSet phldrT="[Text]"/>
      <dgm:spPr/>
      <dgm:t>
        <a:bodyPr/>
        <a:lstStyle/>
        <a:p>
          <a:r>
            <a:rPr lang="en-US" dirty="0"/>
            <a:t>Constraints</a:t>
          </a:r>
        </a:p>
      </dgm:t>
    </dgm:pt>
    <dgm:pt modelId="{A4FDEDA8-70CA-4B08-A2E8-71352A5C3ADD}" type="parTrans" cxnId="{3F73BD9F-BA97-48B7-95B3-025188CA6E2A}">
      <dgm:prSet/>
      <dgm:spPr/>
      <dgm:t>
        <a:bodyPr/>
        <a:lstStyle/>
        <a:p>
          <a:endParaRPr lang="en-US"/>
        </a:p>
      </dgm:t>
    </dgm:pt>
    <dgm:pt modelId="{A97C0101-DE80-49C1-8A26-CB73D66AFAAE}" type="sibTrans" cxnId="{3F73BD9F-BA97-48B7-95B3-025188CA6E2A}">
      <dgm:prSet/>
      <dgm:spPr/>
      <dgm:t>
        <a:bodyPr/>
        <a:lstStyle/>
        <a:p>
          <a:endParaRPr lang="en-US"/>
        </a:p>
      </dgm:t>
    </dgm:pt>
    <dgm:pt modelId="{64D90FB9-3252-4D51-AEDA-9AE6F42C4483}">
      <dgm:prSet phldrT="[Text]"/>
      <dgm:spPr/>
      <dgm:t>
        <a:bodyPr/>
        <a:lstStyle/>
        <a:p>
          <a:r>
            <a:rPr lang="en-US" dirty="0"/>
            <a:t>Action </a:t>
          </a:r>
          <a:r>
            <a:rPr lang="en-US" dirty="0" err="1"/>
            <a:t>Anabler</a:t>
          </a:r>
          <a:endParaRPr lang="en-US" dirty="0"/>
        </a:p>
      </dgm:t>
    </dgm:pt>
    <dgm:pt modelId="{FCD735E6-2D93-4CF6-8C27-6B37321FA549}" type="parTrans" cxnId="{EAE918BB-1540-444A-B0F8-B56890B05A47}">
      <dgm:prSet/>
      <dgm:spPr/>
      <dgm:t>
        <a:bodyPr/>
        <a:lstStyle/>
        <a:p>
          <a:endParaRPr lang="en-US"/>
        </a:p>
      </dgm:t>
    </dgm:pt>
    <dgm:pt modelId="{6F26942A-2FB3-4F97-89EF-6A88CE35AD90}" type="sibTrans" cxnId="{EAE918BB-1540-444A-B0F8-B56890B05A47}">
      <dgm:prSet/>
      <dgm:spPr/>
      <dgm:t>
        <a:bodyPr/>
        <a:lstStyle/>
        <a:p>
          <a:endParaRPr lang="en-US"/>
        </a:p>
      </dgm:t>
    </dgm:pt>
    <dgm:pt modelId="{AD370F56-5F9C-4400-BA20-81A71464AB5C}">
      <dgm:prSet phldrT="[Text]"/>
      <dgm:spPr/>
      <dgm:t>
        <a:bodyPr/>
        <a:lstStyle/>
        <a:p>
          <a:r>
            <a:rPr lang="en-US" dirty="0"/>
            <a:t>Inferences</a:t>
          </a:r>
        </a:p>
      </dgm:t>
    </dgm:pt>
    <dgm:pt modelId="{E8E77201-C7C7-4902-8F4E-6E4D0F6F44B6}" type="parTrans" cxnId="{9C694B4D-65EC-413B-91BC-32C178E97E0B}">
      <dgm:prSet/>
      <dgm:spPr/>
      <dgm:t>
        <a:bodyPr/>
        <a:lstStyle/>
        <a:p>
          <a:endParaRPr lang="en-US"/>
        </a:p>
      </dgm:t>
    </dgm:pt>
    <dgm:pt modelId="{B75823C9-86E9-4FDE-B53F-8C94B7D95E0F}" type="sibTrans" cxnId="{9C694B4D-65EC-413B-91BC-32C178E97E0B}">
      <dgm:prSet/>
      <dgm:spPr/>
      <dgm:t>
        <a:bodyPr/>
        <a:lstStyle/>
        <a:p>
          <a:endParaRPr lang="en-US"/>
        </a:p>
      </dgm:t>
    </dgm:pt>
    <dgm:pt modelId="{635DC81F-4F92-4E43-8BB6-187A2C59485A}">
      <dgm:prSet phldrT="[Text]"/>
      <dgm:spPr/>
      <dgm:t>
        <a:bodyPr/>
        <a:lstStyle/>
        <a:p>
          <a:r>
            <a:rPr lang="en-US" dirty="0"/>
            <a:t>Computation</a:t>
          </a:r>
        </a:p>
      </dgm:t>
    </dgm:pt>
    <dgm:pt modelId="{19CBEBC5-FD56-447E-8404-28FC05356828}" type="parTrans" cxnId="{3DA1877E-BB09-41DA-A4B2-5265AD11F7CB}">
      <dgm:prSet/>
      <dgm:spPr/>
      <dgm:t>
        <a:bodyPr/>
        <a:lstStyle/>
        <a:p>
          <a:endParaRPr lang="en-US"/>
        </a:p>
      </dgm:t>
    </dgm:pt>
    <dgm:pt modelId="{AC548D5D-15F0-47D4-BD3D-1FD54824E1C7}" type="sibTrans" cxnId="{3DA1877E-BB09-41DA-A4B2-5265AD11F7CB}">
      <dgm:prSet/>
      <dgm:spPr/>
      <dgm:t>
        <a:bodyPr/>
        <a:lstStyle/>
        <a:p>
          <a:endParaRPr lang="en-US"/>
        </a:p>
      </dgm:t>
    </dgm:pt>
    <dgm:pt modelId="{35B3DD4A-A7E9-4A79-A7DB-8E5AAC27DD9D}" type="pres">
      <dgm:prSet presAssocID="{1F4B9FF0-B76F-41E5-A37E-E91E832B18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A9FFD2-1AE3-46B0-A51B-5AD7A371CD43}" type="pres">
      <dgm:prSet presAssocID="{FCD826A9-8101-467B-BECF-104E03B70E11}" presName="hierRoot1" presStyleCnt="0">
        <dgm:presLayoutVars>
          <dgm:hierBranch val="init"/>
        </dgm:presLayoutVars>
      </dgm:prSet>
      <dgm:spPr/>
    </dgm:pt>
    <dgm:pt modelId="{0FDDA5FC-A6CF-46C2-AB17-4E0569BA0409}" type="pres">
      <dgm:prSet presAssocID="{FCD826A9-8101-467B-BECF-104E03B70E11}" presName="rootComposite1" presStyleCnt="0"/>
      <dgm:spPr/>
    </dgm:pt>
    <dgm:pt modelId="{5B796140-CA5E-43B2-A2B6-667CCBD99D70}" type="pres">
      <dgm:prSet presAssocID="{FCD826A9-8101-467B-BECF-104E03B70E11}" presName="rootText1" presStyleLbl="node0" presStyleIdx="0" presStyleCnt="1">
        <dgm:presLayoutVars>
          <dgm:chMax/>
          <dgm:chPref val="3"/>
        </dgm:presLayoutVars>
      </dgm:prSet>
      <dgm:spPr/>
    </dgm:pt>
    <dgm:pt modelId="{E21286E3-6CE1-4402-901B-A4CA43FF17A6}" type="pres">
      <dgm:prSet presAssocID="{FCD826A9-8101-467B-BECF-104E03B70E11}" presName="titleText1" presStyleLbl="fgAcc0" presStyleIdx="0" presStyleCnt="1">
        <dgm:presLayoutVars>
          <dgm:chMax val="0"/>
          <dgm:chPref val="0"/>
        </dgm:presLayoutVars>
      </dgm:prSet>
      <dgm:spPr/>
    </dgm:pt>
    <dgm:pt modelId="{8A874DA1-FADC-448D-BDC4-8083E48D2B59}" type="pres">
      <dgm:prSet presAssocID="{FCD826A9-8101-467B-BECF-104E03B70E11}" presName="rootConnector1" presStyleLbl="node1" presStyleIdx="0" presStyleCnt="5"/>
      <dgm:spPr/>
    </dgm:pt>
    <dgm:pt modelId="{B6E0FDB0-B6FE-4D30-A95E-E9A8FBB8B7E0}" type="pres">
      <dgm:prSet presAssocID="{FCD826A9-8101-467B-BECF-104E03B70E11}" presName="hierChild2" presStyleCnt="0"/>
      <dgm:spPr/>
    </dgm:pt>
    <dgm:pt modelId="{7825DB7B-F457-479A-915D-A823CA439A1F}" type="pres">
      <dgm:prSet presAssocID="{B891F5DC-04DB-4C97-9BBE-EE2265167BD7}" presName="Name37" presStyleLbl="parChTrans1D2" presStyleIdx="0" presStyleCnt="5"/>
      <dgm:spPr/>
    </dgm:pt>
    <dgm:pt modelId="{5B7F4540-A591-4155-826C-F107951296DC}" type="pres">
      <dgm:prSet presAssocID="{E20B1C06-C856-4BC8-A0D4-814415A7B66A}" presName="hierRoot2" presStyleCnt="0">
        <dgm:presLayoutVars>
          <dgm:hierBranch val="init"/>
        </dgm:presLayoutVars>
      </dgm:prSet>
      <dgm:spPr/>
    </dgm:pt>
    <dgm:pt modelId="{84B686B1-A2AB-4430-9888-6A1BF7ABF8DF}" type="pres">
      <dgm:prSet presAssocID="{E20B1C06-C856-4BC8-A0D4-814415A7B66A}" presName="rootComposite" presStyleCnt="0"/>
      <dgm:spPr/>
    </dgm:pt>
    <dgm:pt modelId="{A1BC5629-EB8A-423D-A9E4-27BFAB1068D1}" type="pres">
      <dgm:prSet presAssocID="{E20B1C06-C856-4BC8-A0D4-814415A7B66A}" presName="rootText" presStyleLbl="node1" presStyleIdx="0" presStyleCnt="5">
        <dgm:presLayoutVars>
          <dgm:chMax/>
          <dgm:chPref val="3"/>
        </dgm:presLayoutVars>
      </dgm:prSet>
      <dgm:spPr/>
    </dgm:pt>
    <dgm:pt modelId="{C3D52AA1-7981-4BE7-9365-7917F9D3FFAC}" type="pres">
      <dgm:prSet presAssocID="{E20B1C06-C856-4BC8-A0D4-814415A7B66A}" presName="titleText2" presStyleLbl="fgAcc1" presStyleIdx="0" presStyleCnt="5">
        <dgm:presLayoutVars>
          <dgm:chMax val="0"/>
          <dgm:chPref val="0"/>
        </dgm:presLayoutVars>
      </dgm:prSet>
      <dgm:spPr/>
    </dgm:pt>
    <dgm:pt modelId="{3373F3B1-9855-4CDB-94D3-667CF27D4F88}" type="pres">
      <dgm:prSet presAssocID="{E20B1C06-C856-4BC8-A0D4-814415A7B66A}" presName="rootConnector" presStyleLbl="node2" presStyleIdx="0" presStyleCnt="0"/>
      <dgm:spPr/>
    </dgm:pt>
    <dgm:pt modelId="{7AF01D07-EB52-4394-B14D-4549D7026EC0}" type="pres">
      <dgm:prSet presAssocID="{E20B1C06-C856-4BC8-A0D4-814415A7B66A}" presName="hierChild4" presStyleCnt="0"/>
      <dgm:spPr/>
    </dgm:pt>
    <dgm:pt modelId="{0E17445B-56F5-4937-B039-B1F4B1428053}" type="pres">
      <dgm:prSet presAssocID="{E20B1C06-C856-4BC8-A0D4-814415A7B66A}" presName="hierChild5" presStyleCnt="0"/>
      <dgm:spPr/>
    </dgm:pt>
    <dgm:pt modelId="{A62CA03D-A418-4B77-BBCE-CF042F9C81EF}" type="pres">
      <dgm:prSet presAssocID="{A4FDEDA8-70CA-4B08-A2E8-71352A5C3ADD}" presName="Name37" presStyleLbl="parChTrans1D2" presStyleIdx="1" presStyleCnt="5"/>
      <dgm:spPr/>
    </dgm:pt>
    <dgm:pt modelId="{AFBD72C6-462E-4AA9-BB91-ED3B36A584E0}" type="pres">
      <dgm:prSet presAssocID="{796048D7-2EDD-4418-A381-DB55DEAE8E31}" presName="hierRoot2" presStyleCnt="0">
        <dgm:presLayoutVars>
          <dgm:hierBranch val="init"/>
        </dgm:presLayoutVars>
      </dgm:prSet>
      <dgm:spPr/>
    </dgm:pt>
    <dgm:pt modelId="{CF9C2FED-2E1C-4E76-AAD4-954F22FED7A0}" type="pres">
      <dgm:prSet presAssocID="{796048D7-2EDD-4418-A381-DB55DEAE8E31}" presName="rootComposite" presStyleCnt="0"/>
      <dgm:spPr/>
    </dgm:pt>
    <dgm:pt modelId="{B3610B7E-0E99-4988-B45C-514DDEF0434F}" type="pres">
      <dgm:prSet presAssocID="{796048D7-2EDD-4418-A381-DB55DEAE8E31}" presName="rootText" presStyleLbl="node1" presStyleIdx="1" presStyleCnt="5">
        <dgm:presLayoutVars>
          <dgm:chMax/>
          <dgm:chPref val="3"/>
        </dgm:presLayoutVars>
      </dgm:prSet>
      <dgm:spPr/>
    </dgm:pt>
    <dgm:pt modelId="{10EB38E9-1373-4207-9F6D-C2FF5B00A12B}" type="pres">
      <dgm:prSet presAssocID="{796048D7-2EDD-4418-A381-DB55DEAE8E31}" presName="titleText2" presStyleLbl="fgAcc1" presStyleIdx="1" presStyleCnt="5">
        <dgm:presLayoutVars>
          <dgm:chMax val="0"/>
          <dgm:chPref val="0"/>
        </dgm:presLayoutVars>
      </dgm:prSet>
      <dgm:spPr/>
    </dgm:pt>
    <dgm:pt modelId="{05FF4E03-E554-4C76-BDF9-0925863E2337}" type="pres">
      <dgm:prSet presAssocID="{796048D7-2EDD-4418-A381-DB55DEAE8E31}" presName="rootConnector" presStyleLbl="node2" presStyleIdx="0" presStyleCnt="0"/>
      <dgm:spPr/>
    </dgm:pt>
    <dgm:pt modelId="{2D1EBC9A-D7E7-427B-91A9-94B8CCD91605}" type="pres">
      <dgm:prSet presAssocID="{796048D7-2EDD-4418-A381-DB55DEAE8E31}" presName="hierChild4" presStyleCnt="0"/>
      <dgm:spPr/>
    </dgm:pt>
    <dgm:pt modelId="{20C5961C-4F26-4A44-AAAC-40798705AE64}" type="pres">
      <dgm:prSet presAssocID="{796048D7-2EDD-4418-A381-DB55DEAE8E31}" presName="hierChild5" presStyleCnt="0"/>
      <dgm:spPr/>
    </dgm:pt>
    <dgm:pt modelId="{83D92BB9-36EB-4D71-A5AE-FF35D08A7C63}" type="pres">
      <dgm:prSet presAssocID="{FCD735E6-2D93-4CF6-8C27-6B37321FA549}" presName="Name37" presStyleLbl="parChTrans1D2" presStyleIdx="2" presStyleCnt="5"/>
      <dgm:spPr/>
    </dgm:pt>
    <dgm:pt modelId="{8C97AEEE-44ED-431D-A079-CD8177D70F77}" type="pres">
      <dgm:prSet presAssocID="{64D90FB9-3252-4D51-AEDA-9AE6F42C4483}" presName="hierRoot2" presStyleCnt="0">
        <dgm:presLayoutVars>
          <dgm:hierBranch val="init"/>
        </dgm:presLayoutVars>
      </dgm:prSet>
      <dgm:spPr/>
    </dgm:pt>
    <dgm:pt modelId="{21F0DFE3-1643-4C09-BCB7-FDA12B7E5B80}" type="pres">
      <dgm:prSet presAssocID="{64D90FB9-3252-4D51-AEDA-9AE6F42C4483}" presName="rootComposite" presStyleCnt="0"/>
      <dgm:spPr/>
    </dgm:pt>
    <dgm:pt modelId="{615572DE-4270-4C6F-AC3A-B9AC06B413C8}" type="pres">
      <dgm:prSet presAssocID="{64D90FB9-3252-4D51-AEDA-9AE6F42C4483}" presName="rootText" presStyleLbl="node1" presStyleIdx="2" presStyleCnt="5">
        <dgm:presLayoutVars>
          <dgm:chMax/>
          <dgm:chPref val="3"/>
        </dgm:presLayoutVars>
      </dgm:prSet>
      <dgm:spPr/>
    </dgm:pt>
    <dgm:pt modelId="{623E6A97-C2C8-4AA0-AFF0-4C4111208759}" type="pres">
      <dgm:prSet presAssocID="{64D90FB9-3252-4D51-AEDA-9AE6F42C4483}" presName="titleText2" presStyleLbl="fgAcc1" presStyleIdx="2" presStyleCnt="5">
        <dgm:presLayoutVars>
          <dgm:chMax val="0"/>
          <dgm:chPref val="0"/>
        </dgm:presLayoutVars>
      </dgm:prSet>
      <dgm:spPr/>
    </dgm:pt>
    <dgm:pt modelId="{1BCB26CD-84F3-465F-A270-B87920DDA912}" type="pres">
      <dgm:prSet presAssocID="{64D90FB9-3252-4D51-AEDA-9AE6F42C4483}" presName="rootConnector" presStyleLbl="node2" presStyleIdx="0" presStyleCnt="0"/>
      <dgm:spPr/>
    </dgm:pt>
    <dgm:pt modelId="{F1CADC43-68FD-4C1D-903E-ECC257BA7B90}" type="pres">
      <dgm:prSet presAssocID="{64D90FB9-3252-4D51-AEDA-9AE6F42C4483}" presName="hierChild4" presStyleCnt="0"/>
      <dgm:spPr/>
    </dgm:pt>
    <dgm:pt modelId="{D4402B1A-4B46-4622-AD6A-69C78FDBE489}" type="pres">
      <dgm:prSet presAssocID="{64D90FB9-3252-4D51-AEDA-9AE6F42C4483}" presName="hierChild5" presStyleCnt="0"/>
      <dgm:spPr/>
    </dgm:pt>
    <dgm:pt modelId="{1D952628-E15C-4607-9D72-F66A73B2BD7B}" type="pres">
      <dgm:prSet presAssocID="{E8E77201-C7C7-4902-8F4E-6E4D0F6F44B6}" presName="Name37" presStyleLbl="parChTrans1D2" presStyleIdx="3" presStyleCnt="5"/>
      <dgm:spPr/>
    </dgm:pt>
    <dgm:pt modelId="{FC8248B7-92E9-4083-B7D7-C998BB0D2E4B}" type="pres">
      <dgm:prSet presAssocID="{AD370F56-5F9C-4400-BA20-81A71464AB5C}" presName="hierRoot2" presStyleCnt="0">
        <dgm:presLayoutVars>
          <dgm:hierBranch val="init"/>
        </dgm:presLayoutVars>
      </dgm:prSet>
      <dgm:spPr/>
    </dgm:pt>
    <dgm:pt modelId="{FC0BF833-609F-49B9-BEC9-D3E1D733E67B}" type="pres">
      <dgm:prSet presAssocID="{AD370F56-5F9C-4400-BA20-81A71464AB5C}" presName="rootComposite" presStyleCnt="0"/>
      <dgm:spPr/>
    </dgm:pt>
    <dgm:pt modelId="{B1A6CDED-A25C-48A2-8A06-EC06F7B3F2BB}" type="pres">
      <dgm:prSet presAssocID="{AD370F56-5F9C-4400-BA20-81A71464AB5C}" presName="rootText" presStyleLbl="node1" presStyleIdx="3" presStyleCnt="5">
        <dgm:presLayoutVars>
          <dgm:chMax/>
          <dgm:chPref val="3"/>
        </dgm:presLayoutVars>
      </dgm:prSet>
      <dgm:spPr/>
    </dgm:pt>
    <dgm:pt modelId="{E9D8EABB-B1C5-4E6A-B9AB-C012E6014D9D}" type="pres">
      <dgm:prSet presAssocID="{AD370F56-5F9C-4400-BA20-81A71464AB5C}" presName="titleText2" presStyleLbl="fgAcc1" presStyleIdx="3" presStyleCnt="5">
        <dgm:presLayoutVars>
          <dgm:chMax val="0"/>
          <dgm:chPref val="0"/>
        </dgm:presLayoutVars>
      </dgm:prSet>
      <dgm:spPr/>
    </dgm:pt>
    <dgm:pt modelId="{91BA5B3D-2807-4D99-BD47-99693912D5D2}" type="pres">
      <dgm:prSet presAssocID="{AD370F56-5F9C-4400-BA20-81A71464AB5C}" presName="rootConnector" presStyleLbl="node2" presStyleIdx="0" presStyleCnt="0"/>
      <dgm:spPr/>
    </dgm:pt>
    <dgm:pt modelId="{974DE24F-5EDC-40EB-BF05-D0B0BB98358A}" type="pres">
      <dgm:prSet presAssocID="{AD370F56-5F9C-4400-BA20-81A71464AB5C}" presName="hierChild4" presStyleCnt="0"/>
      <dgm:spPr/>
    </dgm:pt>
    <dgm:pt modelId="{7536F3DD-0E66-4905-8BA0-B32AE4C86619}" type="pres">
      <dgm:prSet presAssocID="{AD370F56-5F9C-4400-BA20-81A71464AB5C}" presName="hierChild5" presStyleCnt="0"/>
      <dgm:spPr/>
    </dgm:pt>
    <dgm:pt modelId="{4056EA9F-B6F6-45F8-8A0E-5E40EF7BB032}" type="pres">
      <dgm:prSet presAssocID="{19CBEBC5-FD56-447E-8404-28FC05356828}" presName="Name37" presStyleLbl="parChTrans1D2" presStyleIdx="4" presStyleCnt="5"/>
      <dgm:spPr/>
    </dgm:pt>
    <dgm:pt modelId="{9F2B7DE6-2A7D-4D58-8189-5E4337CA2DBC}" type="pres">
      <dgm:prSet presAssocID="{635DC81F-4F92-4E43-8BB6-187A2C59485A}" presName="hierRoot2" presStyleCnt="0">
        <dgm:presLayoutVars>
          <dgm:hierBranch val="init"/>
        </dgm:presLayoutVars>
      </dgm:prSet>
      <dgm:spPr/>
    </dgm:pt>
    <dgm:pt modelId="{67ABCF56-6517-44E4-AFFE-3AACED3E9B7D}" type="pres">
      <dgm:prSet presAssocID="{635DC81F-4F92-4E43-8BB6-187A2C59485A}" presName="rootComposite" presStyleCnt="0"/>
      <dgm:spPr/>
    </dgm:pt>
    <dgm:pt modelId="{A283DADD-D683-4ED4-9590-4787FDB55535}" type="pres">
      <dgm:prSet presAssocID="{635DC81F-4F92-4E43-8BB6-187A2C59485A}" presName="rootText" presStyleLbl="node1" presStyleIdx="4" presStyleCnt="5">
        <dgm:presLayoutVars>
          <dgm:chMax/>
          <dgm:chPref val="3"/>
        </dgm:presLayoutVars>
      </dgm:prSet>
      <dgm:spPr/>
    </dgm:pt>
    <dgm:pt modelId="{7F9A32E5-B01C-4EEC-97C7-49CEDBB600A1}" type="pres">
      <dgm:prSet presAssocID="{635DC81F-4F92-4E43-8BB6-187A2C59485A}" presName="titleText2" presStyleLbl="fgAcc1" presStyleIdx="4" presStyleCnt="5">
        <dgm:presLayoutVars>
          <dgm:chMax val="0"/>
          <dgm:chPref val="0"/>
        </dgm:presLayoutVars>
      </dgm:prSet>
      <dgm:spPr/>
    </dgm:pt>
    <dgm:pt modelId="{70123A6D-3495-4913-9F38-191811252780}" type="pres">
      <dgm:prSet presAssocID="{635DC81F-4F92-4E43-8BB6-187A2C59485A}" presName="rootConnector" presStyleLbl="node2" presStyleIdx="0" presStyleCnt="0"/>
      <dgm:spPr/>
    </dgm:pt>
    <dgm:pt modelId="{F156B344-C19C-4C46-B69F-8EEE50D0BEDE}" type="pres">
      <dgm:prSet presAssocID="{635DC81F-4F92-4E43-8BB6-187A2C59485A}" presName="hierChild4" presStyleCnt="0"/>
      <dgm:spPr/>
    </dgm:pt>
    <dgm:pt modelId="{88E2531B-230B-4DEB-AB33-134C767973D4}" type="pres">
      <dgm:prSet presAssocID="{635DC81F-4F92-4E43-8BB6-187A2C59485A}" presName="hierChild5" presStyleCnt="0"/>
      <dgm:spPr/>
    </dgm:pt>
    <dgm:pt modelId="{A0871646-6F82-49FF-943A-32668ABF0103}" type="pres">
      <dgm:prSet presAssocID="{FCD826A9-8101-467B-BECF-104E03B70E11}" presName="hierChild3" presStyleCnt="0"/>
      <dgm:spPr/>
    </dgm:pt>
  </dgm:ptLst>
  <dgm:cxnLst>
    <dgm:cxn modelId="{BFAA2B0C-F2F0-479C-85FF-BE6A82785CB7}" srcId="{1F4B9FF0-B76F-41E5-A37E-E91E832B1844}" destId="{FCD826A9-8101-467B-BECF-104E03B70E11}" srcOrd="0" destOrd="0" parTransId="{EDCB1CCF-C40D-450C-A79F-F6A90B67773E}" sibTransId="{2BEC4BCD-B4BE-4499-8160-367EDABF06FE}"/>
    <dgm:cxn modelId="{45E2020D-0FE0-4E8A-B283-E6D2634DB1E2}" type="presOf" srcId="{7A2AF6CE-0042-4F15-8D78-8B883C6E980C}" destId="{C3D52AA1-7981-4BE7-9365-7917F9D3FFAC}" srcOrd="0" destOrd="0" presId="urn:microsoft.com/office/officeart/2008/layout/NameandTitleOrganizationalChart"/>
    <dgm:cxn modelId="{6A99FF10-4072-4F35-9A88-E01B1545D4FE}" type="presOf" srcId="{AD370F56-5F9C-4400-BA20-81A71464AB5C}" destId="{B1A6CDED-A25C-48A2-8A06-EC06F7B3F2BB}" srcOrd="0" destOrd="0" presId="urn:microsoft.com/office/officeart/2008/layout/NameandTitleOrganizationalChart"/>
    <dgm:cxn modelId="{DBBF3117-C326-4F31-BBE1-00A2557D1AF8}" type="presOf" srcId="{19CBEBC5-FD56-447E-8404-28FC05356828}" destId="{4056EA9F-B6F6-45F8-8A0E-5E40EF7BB032}" srcOrd="0" destOrd="0" presId="urn:microsoft.com/office/officeart/2008/layout/NameandTitleOrganizationalChart"/>
    <dgm:cxn modelId="{3E33F618-5AD4-41D6-8B86-7D12B882E16E}" type="presOf" srcId="{796048D7-2EDD-4418-A381-DB55DEAE8E31}" destId="{05FF4E03-E554-4C76-BDF9-0925863E2337}" srcOrd="1" destOrd="0" presId="urn:microsoft.com/office/officeart/2008/layout/NameandTitleOrganizationalChart"/>
    <dgm:cxn modelId="{B0011A1F-1632-4291-94F2-AE349553C82A}" type="presOf" srcId="{E20B1C06-C856-4BC8-A0D4-814415A7B66A}" destId="{3373F3B1-9855-4CDB-94D3-667CF27D4F88}" srcOrd="1" destOrd="0" presId="urn:microsoft.com/office/officeart/2008/layout/NameandTitleOrganizationalChart"/>
    <dgm:cxn modelId="{73D79D21-08F1-4839-B735-D0E1913221F3}" type="presOf" srcId="{FCD735E6-2D93-4CF6-8C27-6B37321FA549}" destId="{83D92BB9-36EB-4D71-A5AE-FF35D08A7C63}" srcOrd="0" destOrd="0" presId="urn:microsoft.com/office/officeart/2008/layout/NameandTitleOrganizationalChart"/>
    <dgm:cxn modelId="{1D02D821-B065-4F8C-AE02-2845DF928C5A}" type="presOf" srcId="{FCD826A9-8101-467B-BECF-104E03B70E11}" destId="{5B796140-CA5E-43B2-A2B6-667CCBD99D70}" srcOrd="0" destOrd="0" presId="urn:microsoft.com/office/officeart/2008/layout/NameandTitleOrganizationalChart"/>
    <dgm:cxn modelId="{F1A05722-96A5-4D4F-A56E-885A0E53C043}" type="presOf" srcId="{E8E77201-C7C7-4902-8F4E-6E4D0F6F44B6}" destId="{1D952628-E15C-4607-9D72-F66A73B2BD7B}" srcOrd="0" destOrd="0" presId="urn:microsoft.com/office/officeart/2008/layout/NameandTitleOrganizationalChart"/>
    <dgm:cxn modelId="{88F8DF24-2AAC-4F86-BDF8-F4306CDAE640}" type="presOf" srcId="{FCD826A9-8101-467B-BECF-104E03B70E11}" destId="{8A874DA1-FADC-448D-BDC4-8083E48D2B59}" srcOrd="1" destOrd="0" presId="urn:microsoft.com/office/officeart/2008/layout/NameandTitleOrganizationalChart"/>
    <dgm:cxn modelId="{7B038B29-1393-4E3F-AAD8-774AD14A2969}" type="presOf" srcId="{635DC81F-4F92-4E43-8BB6-187A2C59485A}" destId="{70123A6D-3495-4913-9F38-191811252780}" srcOrd="1" destOrd="0" presId="urn:microsoft.com/office/officeart/2008/layout/NameandTitleOrganizationalChart"/>
    <dgm:cxn modelId="{6E4D6A31-3398-4985-A024-92BA51470FF5}" type="presOf" srcId="{796048D7-2EDD-4418-A381-DB55DEAE8E31}" destId="{B3610B7E-0E99-4988-B45C-514DDEF0434F}" srcOrd="0" destOrd="0" presId="urn:microsoft.com/office/officeart/2008/layout/NameandTitleOrganizationalChart"/>
    <dgm:cxn modelId="{A1C2BF47-D6BC-4469-BD2D-04050BF4DE25}" type="presOf" srcId="{2BEC4BCD-B4BE-4499-8160-367EDABF06FE}" destId="{E21286E3-6CE1-4402-901B-A4CA43FF17A6}" srcOrd="0" destOrd="0" presId="urn:microsoft.com/office/officeart/2008/layout/NameandTitleOrganizationalChart"/>
    <dgm:cxn modelId="{9C694B4D-65EC-413B-91BC-32C178E97E0B}" srcId="{FCD826A9-8101-467B-BECF-104E03B70E11}" destId="{AD370F56-5F9C-4400-BA20-81A71464AB5C}" srcOrd="3" destOrd="0" parTransId="{E8E77201-C7C7-4902-8F4E-6E4D0F6F44B6}" sibTransId="{B75823C9-86E9-4FDE-B53F-8C94B7D95E0F}"/>
    <dgm:cxn modelId="{F618684F-1E2E-4ECE-828F-C81EA42C2C0D}" type="presOf" srcId="{E20B1C06-C856-4BC8-A0D4-814415A7B66A}" destId="{A1BC5629-EB8A-423D-A9E4-27BFAB1068D1}" srcOrd="0" destOrd="0" presId="urn:microsoft.com/office/officeart/2008/layout/NameandTitleOrganizationalChart"/>
    <dgm:cxn modelId="{3DA1877E-BB09-41DA-A4B2-5265AD11F7CB}" srcId="{FCD826A9-8101-467B-BECF-104E03B70E11}" destId="{635DC81F-4F92-4E43-8BB6-187A2C59485A}" srcOrd="4" destOrd="0" parTransId="{19CBEBC5-FD56-447E-8404-28FC05356828}" sibTransId="{AC548D5D-15F0-47D4-BD3D-1FD54824E1C7}"/>
    <dgm:cxn modelId="{6A757C87-8EFF-40A0-8F7B-9D19734A0CC8}" type="presOf" srcId="{A97C0101-DE80-49C1-8A26-CB73D66AFAAE}" destId="{10EB38E9-1373-4207-9F6D-C2FF5B00A12B}" srcOrd="0" destOrd="0" presId="urn:microsoft.com/office/officeart/2008/layout/NameandTitleOrganizationalChart"/>
    <dgm:cxn modelId="{F47A948F-E756-498A-97B1-EC22F69F23B7}" type="presOf" srcId="{B75823C9-86E9-4FDE-B53F-8C94B7D95E0F}" destId="{E9D8EABB-B1C5-4E6A-B9AB-C012E6014D9D}" srcOrd="0" destOrd="0" presId="urn:microsoft.com/office/officeart/2008/layout/NameandTitleOrganizationalChart"/>
    <dgm:cxn modelId="{70765392-D940-4E8D-AD59-F0AE671CC311}" type="presOf" srcId="{AC548D5D-15F0-47D4-BD3D-1FD54824E1C7}" destId="{7F9A32E5-B01C-4EEC-97C7-49CEDBB600A1}" srcOrd="0" destOrd="0" presId="urn:microsoft.com/office/officeart/2008/layout/NameandTitleOrganizationalChart"/>
    <dgm:cxn modelId="{C3E5C993-8FF0-449C-A3C9-D4F5AB9C9940}" type="presOf" srcId="{AD370F56-5F9C-4400-BA20-81A71464AB5C}" destId="{91BA5B3D-2807-4D99-BD47-99693912D5D2}" srcOrd="1" destOrd="0" presId="urn:microsoft.com/office/officeart/2008/layout/NameandTitleOrganizationalChart"/>
    <dgm:cxn modelId="{5DBBC99B-82F5-4EAD-B12B-11E9824C9AD4}" type="presOf" srcId="{1F4B9FF0-B76F-41E5-A37E-E91E832B1844}" destId="{35B3DD4A-A7E9-4A79-A7DB-8E5AAC27DD9D}" srcOrd="0" destOrd="0" presId="urn:microsoft.com/office/officeart/2008/layout/NameandTitleOrganizationalChart"/>
    <dgm:cxn modelId="{3F73BD9F-BA97-48B7-95B3-025188CA6E2A}" srcId="{FCD826A9-8101-467B-BECF-104E03B70E11}" destId="{796048D7-2EDD-4418-A381-DB55DEAE8E31}" srcOrd="1" destOrd="0" parTransId="{A4FDEDA8-70CA-4B08-A2E8-71352A5C3ADD}" sibTransId="{A97C0101-DE80-49C1-8A26-CB73D66AFAAE}"/>
    <dgm:cxn modelId="{EC0422A3-E892-442C-8512-1E99C86D3909}" type="presOf" srcId="{635DC81F-4F92-4E43-8BB6-187A2C59485A}" destId="{A283DADD-D683-4ED4-9590-4787FDB55535}" srcOrd="0" destOrd="0" presId="urn:microsoft.com/office/officeart/2008/layout/NameandTitleOrganizationalChart"/>
    <dgm:cxn modelId="{B9732EAB-F685-4682-A1CF-8F8A91878FAE}" type="presOf" srcId="{B891F5DC-04DB-4C97-9BBE-EE2265167BD7}" destId="{7825DB7B-F457-479A-915D-A823CA439A1F}" srcOrd="0" destOrd="0" presId="urn:microsoft.com/office/officeart/2008/layout/NameandTitleOrganizationalChart"/>
    <dgm:cxn modelId="{EAE918BB-1540-444A-B0F8-B56890B05A47}" srcId="{FCD826A9-8101-467B-BECF-104E03B70E11}" destId="{64D90FB9-3252-4D51-AEDA-9AE6F42C4483}" srcOrd="2" destOrd="0" parTransId="{FCD735E6-2D93-4CF6-8C27-6B37321FA549}" sibTransId="{6F26942A-2FB3-4F97-89EF-6A88CE35AD90}"/>
    <dgm:cxn modelId="{398329BB-B021-47A1-B09D-71F501270BDE}" type="presOf" srcId="{6F26942A-2FB3-4F97-89EF-6A88CE35AD90}" destId="{623E6A97-C2C8-4AA0-AFF0-4C4111208759}" srcOrd="0" destOrd="0" presId="urn:microsoft.com/office/officeart/2008/layout/NameandTitleOrganizationalChart"/>
    <dgm:cxn modelId="{8124F4C6-35D6-43D8-AF9E-47A1A63C6F51}" type="presOf" srcId="{A4FDEDA8-70CA-4B08-A2E8-71352A5C3ADD}" destId="{A62CA03D-A418-4B77-BBCE-CF042F9C81EF}" srcOrd="0" destOrd="0" presId="urn:microsoft.com/office/officeart/2008/layout/NameandTitleOrganizationalChart"/>
    <dgm:cxn modelId="{C49ED3CE-9EFE-4A16-9858-451BA94E991D}" type="presOf" srcId="{64D90FB9-3252-4D51-AEDA-9AE6F42C4483}" destId="{615572DE-4270-4C6F-AC3A-B9AC06B413C8}" srcOrd="0" destOrd="0" presId="urn:microsoft.com/office/officeart/2008/layout/NameandTitleOrganizationalChart"/>
    <dgm:cxn modelId="{59118BE0-1BFF-4D3F-9952-0009034F991B}" type="presOf" srcId="{64D90FB9-3252-4D51-AEDA-9AE6F42C4483}" destId="{1BCB26CD-84F3-465F-A270-B87920DDA912}" srcOrd="1" destOrd="0" presId="urn:microsoft.com/office/officeart/2008/layout/NameandTitleOrganizationalChart"/>
    <dgm:cxn modelId="{58C518FC-7DE0-48BB-8469-C8036FFDE5C0}" srcId="{FCD826A9-8101-467B-BECF-104E03B70E11}" destId="{E20B1C06-C856-4BC8-A0D4-814415A7B66A}" srcOrd="0" destOrd="0" parTransId="{B891F5DC-04DB-4C97-9BBE-EE2265167BD7}" sibTransId="{7A2AF6CE-0042-4F15-8D78-8B883C6E980C}"/>
    <dgm:cxn modelId="{3BD10CEF-4D82-48B4-B6B1-E19A965C2BE4}" type="presParOf" srcId="{35B3DD4A-A7E9-4A79-A7DB-8E5AAC27DD9D}" destId="{BCA9FFD2-1AE3-46B0-A51B-5AD7A371CD43}" srcOrd="0" destOrd="0" presId="urn:microsoft.com/office/officeart/2008/layout/NameandTitleOrganizationalChart"/>
    <dgm:cxn modelId="{3AB39D86-FD86-4EBB-8446-0D5D433B0B3C}" type="presParOf" srcId="{BCA9FFD2-1AE3-46B0-A51B-5AD7A371CD43}" destId="{0FDDA5FC-A6CF-46C2-AB17-4E0569BA0409}" srcOrd="0" destOrd="0" presId="urn:microsoft.com/office/officeart/2008/layout/NameandTitleOrganizationalChart"/>
    <dgm:cxn modelId="{C40CD70B-6B78-462F-B9D6-9C027EA22341}" type="presParOf" srcId="{0FDDA5FC-A6CF-46C2-AB17-4E0569BA0409}" destId="{5B796140-CA5E-43B2-A2B6-667CCBD99D70}" srcOrd="0" destOrd="0" presId="urn:microsoft.com/office/officeart/2008/layout/NameandTitleOrganizationalChart"/>
    <dgm:cxn modelId="{0239B41E-6190-4453-BC77-D256F957C107}" type="presParOf" srcId="{0FDDA5FC-A6CF-46C2-AB17-4E0569BA0409}" destId="{E21286E3-6CE1-4402-901B-A4CA43FF17A6}" srcOrd="1" destOrd="0" presId="urn:microsoft.com/office/officeart/2008/layout/NameandTitleOrganizationalChart"/>
    <dgm:cxn modelId="{111D00A9-97FC-4F8C-B1FC-0792B17319DA}" type="presParOf" srcId="{0FDDA5FC-A6CF-46C2-AB17-4E0569BA0409}" destId="{8A874DA1-FADC-448D-BDC4-8083E48D2B59}" srcOrd="2" destOrd="0" presId="urn:microsoft.com/office/officeart/2008/layout/NameandTitleOrganizationalChart"/>
    <dgm:cxn modelId="{A8F1E592-E9BB-45E1-A1CF-7103BCA53459}" type="presParOf" srcId="{BCA9FFD2-1AE3-46B0-A51B-5AD7A371CD43}" destId="{B6E0FDB0-B6FE-4D30-A95E-E9A8FBB8B7E0}" srcOrd="1" destOrd="0" presId="urn:microsoft.com/office/officeart/2008/layout/NameandTitleOrganizationalChart"/>
    <dgm:cxn modelId="{A5CEF7CC-7822-45BC-9725-6D07188E6B6D}" type="presParOf" srcId="{B6E0FDB0-B6FE-4D30-A95E-E9A8FBB8B7E0}" destId="{7825DB7B-F457-479A-915D-A823CA439A1F}" srcOrd="0" destOrd="0" presId="urn:microsoft.com/office/officeart/2008/layout/NameandTitleOrganizationalChart"/>
    <dgm:cxn modelId="{657DD8A0-B830-41EF-9474-9290AE57B69A}" type="presParOf" srcId="{B6E0FDB0-B6FE-4D30-A95E-E9A8FBB8B7E0}" destId="{5B7F4540-A591-4155-826C-F107951296DC}" srcOrd="1" destOrd="0" presId="urn:microsoft.com/office/officeart/2008/layout/NameandTitleOrganizationalChart"/>
    <dgm:cxn modelId="{00828775-5167-444E-8785-C3B829315DFF}" type="presParOf" srcId="{5B7F4540-A591-4155-826C-F107951296DC}" destId="{84B686B1-A2AB-4430-9888-6A1BF7ABF8DF}" srcOrd="0" destOrd="0" presId="urn:microsoft.com/office/officeart/2008/layout/NameandTitleOrganizationalChart"/>
    <dgm:cxn modelId="{BF5B8EA1-06B9-4D71-A4C3-34402D85DA66}" type="presParOf" srcId="{84B686B1-A2AB-4430-9888-6A1BF7ABF8DF}" destId="{A1BC5629-EB8A-423D-A9E4-27BFAB1068D1}" srcOrd="0" destOrd="0" presId="urn:microsoft.com/office/officeart/2008/layout/NameandTitleOrganizationalChart"/>
    <dgm:cxn modelId="{99B5E7FE-B0A8-4DC3-BC8D-441B922E079A}" type="presParOf" srcId="{84B686B1-A2AB-4430-9888-6A1BF7ABF8DF}" destId="{C3D52AA1-7981-4BE7-9365-7917F9D3FFAC}" srcOrd="1" destOrd="0" presId="urn:microsoft.com/office/officeart/2008/layout/NameandTitleOrganizationalChart"/>
    <dgm:cxn modelId="{9AD4E641-0CCF-4D05-BCBF-C43329482355}" type="presParOf" srcId="{84B686B1-A2AB-4430-9888-6A1BF7ABF8DF}" destId="{3373F3B1-9855-4CDB-94D3-667CF27D4F88}" srcOrd="2" destOrd="0" presId="urn:microsoft.com/office/officeart/2008/layout/NameandTitleOrganizationalChart"/>
    <dgm:cxn modelId="{0EAFF072-D4C3-43F2-9168-A7E0BC71C906}" type="presParOf" srcId="{5B7F4540-A591-4155-826C-F107951296DC}" destId="{7AF01D07-EB52-4394-B14D-4549D7026EC0}" srcOrd="1" destOrd="0" presId="urn:microsoft.com/office/officeart/2008/layout/NameandTitleOrganizationalChart"/>
    <dgm:cxn modelId="{90017E7C-CD6A-4E4A-840F-516413DB7669}" type="presParOf" srcId="{5B7F4540-A591-4155-826C-F107951296DC}" destId="{0E17445B-56F5-4937-B039-B1F4B1428053}" srcOrd="2" destOrd="0" presId="urn:microsoft.com/office/officeart/2008/layout/NameandTitleOrganizationalChart"/>
    <dgm:cxn modelId="{2C8C97DF-4E11-48A4-9769-648DFE4D254D}" type="presParOf" srcId="{B6E0FDB0-B6FE-4D30-A95E-E9A8FBB8B7E0}" destId="{A62CA03D-A418-4B77-BBCE-CF042F9C81EF}" srcOrd="2" destOrd="0" presId="urn:microsoft.com/office/officeart/2008/layout/NameandTitleOrganizationalChart"/>
    <dgm:cxn modelId="{1E78FF86-8215-4243-8EC8-0C9D460FA3A5}" type="presParOf" srcId="{B6E0FDB0-B6FE-4D30-A95E-E9A8FBB8B7E0}" destId="{AFBD72C6-462E-4AA9-BB91-ED3B36A584E0}" srcOrd="3" destOrd="0" presId="urn:microsoft.com/office/officeart/2008/layout/NameandTitleOrganizationalChart"/>
    <dgm:cxn modelId="{109F8586-B260-4DDC-9310-0D46117B9A44}" type="presParOf" srcId="{AFBD72C6-462E-4AA9-BB91-ED3B36A584E0}" destId="{CF9C2FED-2E1C-4E76-AAD4-954F22FED7A0}" srcOrd="0" destOrd="0" presId="urn:microsoft.com/office/officeart/2008/layout/NameandTitleOrganizationalChart"/>
    <dgm:cxn modelId="{4CF93440-40BD-453B-99F8-E1E162A0DF78}" type="presParOf" srcId="{CF9C2FED-2E1C-4E76-AAD4-954F22FED7A0}" destId="{B3610B7E-0E99-4988-B45C-514DDEF0434F}" srcOrd="0" destOrd="0" presId="urn:microsoft.com/office/officeart/2008/layout/NameandTitleOrganizationalChart"/>
    <dgm:cxn modelId="{0F73773C-FF38-4CDB-9D46-8F89FEDB6B94}" type="presParOf" srcId="{CF9C2FED-2E1C-4E76-AAD4-954F22FED7A0}" destId="{10EB38E9-1373-4207-9F6D-C2FF5B00A12B}" srcOrd="1" destOrd="0" presId="urn:microsoft.com/office/officeart/2008/layout/NameandTitleOrganizationalChart"/>
    <dgm:cxn modelId="{6926C2C8-A25C-43F2-BC3D-3BCE2F084B6D}" type="presParOf" srcId="{CF9C2FED-2E1C-4E76-AAD4-954F22FED7A0}" destId="{05FF4E03-E554-4C76-BDF9-0925863E2337}" srcOrd="2" destOrd="0" presId="urn:microsoft.com/office/officeart/2008/layout/NameandTitleOrganizationalChart"/>
    <dgm:cxn modelId="{2A41FB2F-083F-42CC-95BA-F54CB2F63819}" type="presParOf" srcId="{AFBD72C6-462E-4AA9-BB91-ED3B36A584E0}" destId="{2D1EBC9A-D7E7-427B-91A9-94B8CCD91605}" srcOrd="1" destOrd="0" presId="urn:microsoft.com/office/officeart/2008/layout/NameandTitleOrganizationalChart"/>
    <dgm:cxn modelId="{1655B600-5BB9-4712-A866-804894FAC90B}" type="presParOf" srcId="{AFBD72C6-462E-4AA9-BB91-ED3B36A584E0}" destId="{20C5961C-4F26-4A44-AAAC-40798705AE64}" srcOrd="2" destOrd="0" presId="urn:microsoft.com/office/officeart/2008/layout/NameandTitleOrganizationalChart"/>
    <dgm:cxn modelId="{0BC6B20D-D775-4C5C-AFF3-9AB3C873B910}" type="presParOf" srcId="{B6E0FDB0-B6FE-4D30-A95E-E9A8FBB8B7E0}" destId="{83D92BB9-36EB-4D71-A5AE-FF35D08A7C63}" srcOrd="4" destOrd="0" presId="urn:microsoft.com/office/officeart/2008/layout/NameandTitleOrganizationalChart"/>
    <dgm:cxn modelId="{69D6B67B-4035-4082-8062-9E50D1EA47BD}" type="presParOf" srcId="{B6E0FDB0-B6FE-4D30-A95E-E9A8FBB8B7E0}" destId="{8C97AEEE-44ED-431D-A079-CD8177D70F77}" srcOrd="5" destOrd="0" presId="urn:microsoft.com/office/officeart/2008/layout/NameandTitleOrganizationalChart"/>
    <dgm:cxn modelId="{5E8E095B-EC96-47A0-AFC0-2301463BABBE}" type="presParOf" srcId="{8C97AEEE-44ED-431D-A079-CD8177D70F77}" destId="{21F0DFE3-1643-4C09-BCB7-FDA12B7E5B80}" srcOrd="0" destOrd="0" presId="urn:microsoft.com/office/officeart/2008/layout/NameandTitleOrganizationalChart"/>
    <dgm:cxn modelId="{4B7E4260-EE04-454E-BF8F-95FF215219FA}" type="presParOf" srcId="{21F0DFE3-1643-4C09-BCB7-FDA12B7E5B80}" destId="{615572DE-4270-4C6F-AC3A-B9AC06B413C8}" srcOrd="0" destOrd="0" presId="urn:microsoft.com/office/officeart/2008/layout/NameandTitleOrganizationalChart"/>
    <dgm:cxn modelId="{48FD3281-FA0E-42F3-A6DF-216A4301D199}" type="presParOf" srcId="{21F0DFE3-1643-4C09-BCB7-FDA12B7E5B80}" destId="{623E6A97-C2C8-4AA0-AFF0-4C4111208759}" srcOrd="1" destOrd="0" presId="urn:microsoft.com/office/officeart/2008/layout/NameandTitleOrganizationalChart"/>
    <dgm:cxn modelId="{7E532D59-B258-4769-92C0-5351C3379EE3}" type="presParOf" srcId="{21F0DFE3-1643-4C09-BCB7-FDA12B7E5B80}" destId="{1BCB26CD-84F3-465F-A270-B87920DDA912}" srcOrd="2" destOrd="0" presId="urn:microsoft.com/office/officeart/2008/layout/NameandTitleOrganizationalChart"/>
    <dgm:cxn modelId="{4A7F45BD-A91F-48F4-94B9-9551C8CC2E32}" type="presParOf" srcId="{8C97AEEE-44ED-431D-A079-CD8177D70F77}" destId="{F1CADC43-68FD-4C1D-903E-ECC257BA7B90}" srcOrd="1" destOrd="0" presId="urn:microsoft.com/office/officeart/2008/layout/NameandTitleOrganizationalChart"/>
    <dgm:cxn modelId="{F4202D56-9F15-441E-9AC8-B7319F1EC542}" type="presParOf" srcId="{8C97AEEE-44ED-431D-A079-CD8177D70F77}" destId="{D4402B1A-4B46-4622-AD6A-69C78FDBE489}" srcOrd="2" destOrd="0" presId="urn:microsoft.com/office/officeart/2008/layout/NameandTitleOrganizationalChart"/>
    <dgm:cxn modelId="{31892897-9004-4F6C-B943-AF52724842C6}" type="presParOf" srcId="{B6E0FDB0-B6FE-4D30-A95E-E9A8FBB8B7E0}" destId="{1D952628-E15C-4607-9D72-F66A73B2BD7B}" srcOrd="6" destOrd="0" presId="urn:microsoft.com/office/officeart/2008/layout/NameandTitleOrganizationalChart"/>
    <dgm:cxn modelId="{B2687BAE-7327-45DD-A1B0-CC686DF43727}" type="presParOf" srcId="{B6E0FDB0-B6FE-4D30-A95E-E9A8FBB8B7E0}" destId="{FC8248B7-92E9-4083-B7D7-C998BB0D2E4B}" srcOrd="7" destOrd="0" presId="urn:microsoft.com/office/officeart/2008/layout/NameandTitleOrganizationalChart"/>
    <dgm:cxn modelId="{86A50B7F-63D3-4214-8EE2-870E560A1307}" type="presParOf" srcId="{FC8248B7-92E9-4083-B7D7-C998BB0D2E4B}" destId="{FC0BF833-609F-49B9-BEC9-D3E1D733E67B}" srcOrd="0" destOrd="0" presId="urn:microsoft.com/office/officeart/2008/layout/NameandTitleOrganizationalChart"/>
    <dgm:cxn modelId="{01E0268F-FF03-40FB-AFD7-A7908A88F3D8}" type="presParOf" srcId="{FC0BF833-609F-49B9-BEC9-D3E1D733E67B}" destId="{B1A6CDED-A25C-48A2-8A06-EC06F7B3F2BB}" srcOrd="0" destOrd="0" presId="urn:microsoft.com/office/officeart/2008/layout/NameandTitleOrganizationalChart"/>
    <dgm:cxn modelId="{1AB47501-AE9F-421E-AA87-C0EBAED6F5BC}" type="presParOf" srcId="{FC0BF833-609F-49B9-BEC9-D3E1D733E67B}" destId="{E9D8EABB-B1C5-4E6A-B9AB-C012E6014D9D}" srcOrd="1" destOrd="0" presId="urn:microsoft.com/office/officeart/2008/layout/NameandTitleOrganizationalChart"/>
    <dgm:cxn modelId="{64BAC150-E1BF-4A0A-8E4B-95AD645424BC}" type="presParOf" srcId="{FC0BF833-609F-49B9-BEC9-D3E1D733E67B}" destId="{91BA5B3D-2807-4D99-BD47-99693912D5D2}" srcOrd="2" destOrd="0" presId="urn:microsoft.com/office/officeart/2008/layout/NameandTitleOrganizationalChart"/>
    <dgm:cxn modelId="{27E08746-CD7A-4075-A538-9ED6609FF7DA}" type="presParOf" srcId="{FC8248B7-92E9-4083-B7D7-C998BB0D2E4B}" destId="{974DE24F-5EDC-40EB-BF05-D0B0BB98358A}" srcOrd="1" destOrd="0" presId="urn:microsoft.com/office/officeart/2008/layout/NameandTitleOrganizationalChart"/>
    <dgm:cxn modelId="{1EAC4EC1-4B84-4619-AE41-4607BE4F101E}" type="presParOf" srcId="{FC8248B7-92E9-4083-B7D7-C998BB0D2E4B}" destId="{7536F3DD-0E66-4905-8BA0-B32AE4C86619}" srcOrd="2" destOrd="0" presId="urn:microsoft.com/office/officeart/2008/layout/NameandTitleOrganizationalChart"/>
    <dgm:cxn modelId="{A5E5F5FB-AC3E-48CB-825D-A51F05643D70}" type="presParOf" srcId="{B6E0FDB0-B6FE-4D30-A95E-E9A8FBB8B7E0}" destId="{4056EA9F-B6F6-45F8-8A0E-5E40EF7BB032}" srcOrd="8" destOrd="0" presId="urn:microsoft.com/office/officeart/2008/layout/NameandTitleOrganizationalChart"/>
    <dgm:cxn modelId="{0100A185-497C-4C74-AB45-B7BB7CFD317F}" type="presParOf" srcId="{B6E0FDB0-B6FE-4D30-A95E-E9A8FBB8B7E0}" destId="{9F2B7DE6-2A7D-4D58-8189-5E4337CA2DBC}" srcOrd="9" destOrd="0" presId="urn:microsoft.com/office/officeart/2008/layout/NameandTitleOrganizationalChart"/>
    <dgm:cxn modelId="{C0359430-A7A3-464A-8D6A-0BCF73C8D00D}" type="presParOf" srcId="{9F2B7DE6-2A7D-4D58-8189-5E4337CA2DBC}" destId="{67ABCF56-6517-44E4-AFFE-3AACED3E9B7D}" srcOrd="0" destOrd="0" presId="urn:microsoft.com/office/officeart/2008/layout/NameandTitleOrganizationalChart"/>
    <dgm:cxn modelId="{CBC8E44F-F751-4318-BD9A-B720D92EBCB5}" type="presParOf" srcId="{67ABCF56-6517-44E4-AFFE-3AACED3E9B7D}" destId="{A283DADD-D683-4ED4-9590-4787FDB55535}" srcOrd="0" destOrd="0" presId="urn:microsoft.com/office/officeart/2008/layout/NameandTitleOrganizationalChart"/>
    <dgm:cxn modelId="{F5B76177-47E3-4F49-9678-5DFA30E2C23D}" type="presParOf" srcId="{67ABCF56-6517-44E4-AFFE-3AACED3E9B7D}" destId="{7F9A32E5-B01C-4EEC-97C7-49CEDBB600A1}" srcOrd="1" destOrd="0" presId="urn:microsoft.com/office/officeart/2008/layout/NameandTitleOrganizationalChart"/>
    <dgm:cxn modelId="{5D8F6963-1FBF-4862-9649-44BEF20525E3}" type="presParOf" srcId="{67ABCF56-6517-44E4-AFFE-3AACED3E9B7D}" destId="{70123A6D-3495-4913-9F38-191811252780}" srcOrd="2" destOrd="0" presId="urn:microsoft.com/office/officeart/2008/layout/NameandTitleOrganizationalChart"/>
    <dgm:cxn modelId="{411E10ED-C135-4E9B-B12F-26B939C558F5}" type="presParOf" srcId="{9F2B7DE6-2A7D-4D58-8189-5E4337CA2DBC}" destId="{F156B344-C19C-4C46-B69F-8EEE50D0BEDE}" srcOrd="1" destOrd="0" presId="urn:microsoft.com/office/officeart/2008/layout/NameandTitleOrganizationalChart"/>
    <dgm:cxn modelId="{4C7A422E-8773-47F6-825A-3736FB92A8CE}" type="presParOf" srcId="{9F2B7DE6-2A7D-4D58-8189-5E4337CA2DBC}" destId="{88E2531B-230B-4DEB-AB33-134C767973D4}" srcOrd="2" destOrd="0" presId="urn:microsoft.com/office/officeart/2008/layout/NameandTitleOrganizationalChart"/>
    <dgm:cxn modelId="{18FD3B50-9E4A-4ADF-8033-A6E199A859A5}" type="presParOf" srcId="{BCA9FFD2-1AE3-46B0-A51B-5AD7A371CD43}" destId="{A0871646-6F82-49FF-943A-32668ABF010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568F8-4001-45B0-8A1D-E2EFD18EC0EA}">
      <dsp:nvSpPr>
        <dsp:cNvPr id="0" name=""/>
        <dsp:cNvSpPr/>
      </dsp:nvSpPr>
      <dsp:spPr>
        <a:xfrm>
          <a:off x="4800600" y="1479967"/>
          <a:ext cx="1790409" cy="621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732"/>
              </a:lnTo>
              <a:lnTo>
                <a:pt x="1790409" y="310732"/>
              </a:lnTo>
              <a:lnTo>
                <a:pt x="1790409" y="621464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9401C-817F-4947-8385-804EA761365E}">
      <dsp:nvSpPr>
        <dsp:cNvPr id="0" name=""/>
        <dsp:cNvSpPr/>
      </dsp:nvSpPr>
      <dsp:spPr>
        <a:xfrm>
          <a:off x="3010190" y="1479967"/>
          <a:ext cx="1790409" cy="621464"/>
        </a:xfrm>
        <a:custGeom>
          <a:avLst/>
          <a:gdLst/>
          <a:ahLst/>
          <a:cxnLst/>
          <a:rect l="0" t="0" r="0" b="0"/>
          <a:pathLst>
            <a:path>
              <a:moveTo>
                <a:pt x="1790409" y="0"/>
              </a:moveTo>
              <a:lnTo>
                <a:pt x="1790409" y="310732"/>
              </a:lnTo>
              <a:lnTo>
                <a:pt x="0" y="310732"/>
              </a:lnTo>
              <a:lnTo>
                <a:pt x="0" y="621464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CF5A5-C9B1-4538-8EBB-3D0962CC9406}">
      <dsp:nvSpPr>
        <dsp:cNvPr id="0" name=""/>
        <dsp:cNvSpPr/>
      </dsp:nvSpPr>
      <dsp:spPr>
        <a:xfrm>
          <a:off x="4060761" y="290"/>
          <a:ext cx="1479677" cy="1479677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CA22C-E7BF-4B86-AA98-BC37A63E9762}">
      <dsp:nvSpPr>
        <dsp:cNvPr id="0" name=""/>
        <dsp:cNvSpPr/>
      </dsp:nvSpPr>
      <dsp:spPr>
        <a:xfrm>
          <a:off x="4060761" y="290"/>
          <a:ext cx="1479677" cy="1479677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5F85A-6BD7-40FA-9174-16E093DE4C5D}">
      <dsp:nvSpPr>
        <dsp:cNvPr id="0" name=""/>
        <dsp:cNvSpPr/>
      </dsp:nvSpPr>
      <dsp:spPr>
        <a:xfrm>
          <a:off x="3320922" y="266632"/>
          <a:ext cx="2959354" cy="946993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Teknik </a:t>
          </a:r>
          <a:r>
            <a:rPr lang="en-US" sz="2300" b="1" kern="1200" dirty="0" err="1"/>
            <a:t>Prosedur</a:t>
          </a:r>
          <a:r>
            <a:rPr lang="en-US" sz="2300" b="1" kern="1200" dirty="0"/>
            <a:t> </a:t>
          </a:r>
          <a:r>
            <a:rPr lang="en-US" sz="2300" b="1" kern="1200" dirty="0" err="1"/>
            <a:t>Kerja</a:t>
          </a:r>
          <a:endParaRPr lang="en-US" sz="2300" b="1" kern="1200" dirty="0"/>
        </a:p>
      </dsp:txBody>
      <dsp:txXfrm>
        <a:off x="3320922" y="266632"/>
        <a:ext cx="2959354" cy="946993"/>
      </dsp:txXfrm>
    </dsp:sp>
    <dsp:sp modelId="{A678EC57-F0DA-4A0F-9EB8-F4AED1C0C5E0}">
      <dsp:nvSpPr>
        <dsp:cNvPr id="0" name=""/>
        <dsp:cNvSpPr/>
      </dsp:nvSpPr>
      <dsp:spPr>
        <a:xfrm>
          <a:off x="2270352" y="2101432"/>
          <a:ext cx="1479677" cy="1479677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C52DB-B1CC-4A5A-8940-4C14E922EC19}">
      <dsp:nvSpPr>
        <dsp:cNvPr id="0" name=""/>
        <dsp:cNvSpPr/>
      </dsp:nvSpPr>
      <dsp:spPr>
        <a:xfrm>
          <a:off x="2270352" y="2101432"/>
          <a:ext cx="1479677" cy="1479677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8A6D2-D991-449E-9DCA-02118C29D50D}">
      <dsp:nvSpPr>
        <dsp:cNvPr id="0" name=""/>
        <dsp:cNvSpPr/>
      </dsp:nvSpPr>
      <dsp:spPr>
        <a:xfrm>
          <a:off x="1530513" y="2367774"/>
          <a:ext cx="2959354" cy="946993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FlowMap</a:t>
          </a:r>
          <a:endParaRPr lang="en-US" sz="2300" kern="1200" dirty="0"/>
        </a:p>
      </dsp:txBody>
      <dsp:txXfrm>
        <a:off x="1530513" y="2367774"/>
        <a:ext cx="2959354" cy="946993"/>
      </dsp:txXfrm>
    </dsp:sp>
    <dsp:sp modelId="{9FAC5F83-DE32-41FA-91F1-7F8B42F53425}">
      <dsp:nvSpPr>
        <dsp:cNvPr id="0" name=""/>
        <dsp:cNvSpPr/>
      </dsp:nvSpPr>
      <dsp:spPr>
        <a:xfrm>
          <a:off x="5851170" y="2101432"/>
          <a:ext cx="1479677" cy="1479677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47785-431A-4FB8-9E4C-64BA27C3EAE6}">
      <dsp:nvSpPr>
        <dsp:cNvPr id="0" name=""/>
        <dsp:cNvSpPr/>
      </dsp:nvSpPr>
      <dsp:spPr>
        <a:xfrm>
          <a:off x="5851170" y="2101432"/>
          <a:ext cx="1479677" cy="1479677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A4087-6A1F-45BC-8438-BFB349D0A7B9}">
      <dsp:nvSpPr>
        <dsp:cNvPr id="0" name=""/>
        <dsp:cNvSpPr/>
      </dsp:nvSpPr>
      <dsp:spPr>
        <a:xfrm>
          <a:off x="5111332" y="2367774"/>
          <a:ext cx="2959354" cy="946993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BPMN (Business Process Modelling Notations)</a:t>
          </a:r>
        </a:p>
      </dsp:txBody>
      <dsp:txXfrm>
        <a:off x="5111332" y="2367774"/>
        <a:ext cx="2959354" cy="946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2421B-D744-4AA4-8621-E60726CD6342}">
      <dsp:nvSpPr>
        <dsp:cNvPr id="0" name=""/>
        <dsp:cNvSpPr/>
      </dsp:nvSpPr>
      <dsp:spPr>
        <a:xfrm>
          <a:off x="4800600" y="1495965"/>
          <a:ext cx="3396459" cy="589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734"/>
              </a:lnTo>
              <a:lnTo>
                <a:pt x="3396459" y="294734"/>
              </a:lnTo>
              <a:lnTo>
                <a:pt x="3396459" y="58946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2AE5A-1157-4874-8CFA-14932432409C}">
      <dsp:nvSpPr>
        <dsp:cNvPr id="0" name=""/>
        <dsp:cNvSpPr/>
      </dsp:nvSpPr>
      <dsp:spPr>
        <a:xfrm>
          <a:off x="4754879" y="1495965"/>
          <a:ext cx="91440" cy="5894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946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48714-F088-47CD-9A8E-CD1701BD108F}">
      <dsp:nvSpPr>
        <dsp:cNvPr id="0" name=""/>
        <dsp:cNvSpPr/>
      </dsp:nvSpPr>
      <dsp:spPr>
        <a:xfrm>
          <a:off x="1404140" y="1495965"/>
          <a:ext cx="3396459" cy="589468"/>
        </a:xfrm>
        <a:custGeom>
          <a:avLst/>
          <a:gdLst/>
          <a:ahLst/>
          <a:cxnLst/>
          <a:rect l="0" t="0" r="0" b="0"/>
          <a:pathLst>
            <a:path>
              <a:moveTo>
                <a:pt x="3396459" y="0"/>
              </a:moveTo>
              <a:lnTo>
                <a:pt x="3396459" y="294734"/>
              </a:lnTo>
              <a:lnTo>
                <a:pt x="0" y="294734"/>
              </a:lnTo>
              <a:lnTo>
                <a:pt x="0" y="58946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E8350-1313-40B8-8AE5-748034C08D08}">
      <dsp:nvSpPr>
        <dsp:cNvPr id="0" name=""/>
        <dsp:cNvSpPr/>
      </dsp:nvSpPr>
      <dsp:spPr>
        <a:xfrm>
          <a:off x="4098852" y="92470"/>
          <a:ext cx="1403495" cy="1403495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C355C-33AE-47AA-B42A-EAE45A25FDD9}">
      <dsp:nvSpPr>
        <dsp:cNvPr id="0" name=""/>
        <dsp:cNvSpPr/>
      </dsp:nvSpPr>
      <dsp:spPr>
        <a:xfrm>
          <a:off x="4098852" y="92470"/>
          <a:ext cx="1403495" cy="1403495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E12A7-7EB7-4FF6-8BD0-1296DF00B803}">
      <dsp:nvSpPr>
        <dsp:cNvPr id="0" name=""/>
        <dsp:cNvSpPr/>
      </dsp:nvSpPr>
      <dsp:spPr>
        <a:xfrm>
          <a:off x="3397104" y="345099"/>
          <a:ext cx="2806991" cy="898237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Bentuk</a:t>
          </a:r>
          <a:r>
            <a:rPr lang="en-US" sz="2100" kern="1200" dirty="0"/>
            <a:t> </a:t>
          </a:r>
          <a:r>
            <a:rPr lang="en-US" sz="2100" kern="1200" dirty="0" err="1"/>
            <a:t>Dokumen</a:t>
          </a:r>
          <a:endParaRPr lang="en-US" sz="2100" kern="1200" dirty="0"/>
        </a:p>
      </dsp:txBody>
      <dsp:txXfrm>
        <a:off x="3397104" y="345099"/>
        <a:ext cx="2806991" cy="898237"/>
      </dsp:txXfrm>
    </dsp:sp>
    <dsp:sp modelId="{27EA9353-73F0-4FFD-85B7-4F28848162AC}">
      <dsp:nvSpPr>
        <dsp:cNvPr id="0" name=""/>
        <dsp:cNvSpPr/>
      </dsp:nvSpPr>
      <dsp:spPr>
        <a:xfrm>
          <a:off x="702392" y="2085434"/>
          <a:ext cx="1403495" cy="1403495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84C92-D921-47E4-8446-1505F0D329E3}">
      <dsp:nvSpPr>
        <dsp:cNvPr id="0" name=""/>
        <dsp:cNvSpPr/>
      </dsp:nvSpPr>
      <dsp:spPr>
        <a:xfrm>
          <a:off x="702392" y="2085434"/>
          <a:ext cx="1403495" cy="1403495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F37D3-0247-457F-91EF-234C6D497E79}">
      <dsp:nvSpPr>
        <dsp:cNvPr id="0" name=""/>
        <dsp:cNvSpPr/>
      </dsp:nvSpPr>
      <dsp:spPr>
        <a:xfrm>
          <a:off x="644" y="2338063"/>
          <a:ext cx="2806991" cy="898237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Form Business</a:t>
          </a:r>
        </a:p>
      </dsp:txBody>
      <dsp:txXfrm>
        <a:off x="644" y="2338063"/>
        <a:ext cx="2806991" cy="898237"/>
      </dsp:txXfrm>
    </dsp:sp>
    <dsp:sp modelId="{BF6AFFD4-2B6C-4F09-AF95-C567B00D2A1E}">
      <dsp:nvSpPr>
        <dsp:cNvPr id="0" name=""/>
        <dsp:cNvSpPr/>
      </dsp:nvSpPr>
      <dsp:spPr>
        <a:xfrm>
          <a:off x="4098852" y="2085434"/>
          <a:ext cx="1403495" cy="1403495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70C31-51D1-4466-9B2F-EC8F4E85DF82}">
      <dsp:nvSpPr>
        <dsp:cNvPr id="0" name=""/>
        <dsp:cNvSpPr/>
      </dsp:nvSpPr>
      <dsp:spPr>
        <a:xfrm>
          <a:off x="4098852" y="2085434"/>
          <a:ext cx="1403495" cy="1403495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553F3-7F2E-4B92-8000-97A1AFB76CC6}">
      <dsp:nvSpPr>
        <dsp:cNvPr id="0" name=""/>
        <dsp:cNvSpPr/>
      </dsp:nvSpPr>
      <dsp:spPr>
        <a:xfrm>
          <a:off x="3397104" y="2338063"/>
          <a:ext cx="2806991" cy="898237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Laporan</a:t>
          </a:r>
          <a:endParaRPr lang="en-US" sz="2100" kern="1200" dirty="0"/>
        </a:p>
      </dsp:txBody>
      <dsp:txXfrm>
        <a:off x="3397104" y="2338063"/>
        <a:ext cx="2806991" cy="898237"/>
      </dsp:txXfrm>
    </dsp:sp>
    <dsp:sp modelId="{40DB0FE1-CD8A-4ED5-BE43-A9074D533F6E}">
      <dsp:nvSpPr>
        <dsp:cNvPr id="0" name=""/>
        <dsp:cNvSpPr/>
      </dsp:nvSpPr>
      <dsp:spPr>
        <a:xfrm>
          <a:off x="7495311" y="2085434"/>
          <a:ext cx="1403495" cy="1403495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1DA2F-6FFC-4D6E-8953-DA96429F4C42}">
      <dsp:nvSpPr>
        <dsp:cNvPr id="0" name=""/>
        <dsp:cNvSpPr/>
      </dsp:nvSpPr>
      <dsp:spPr>
        <a:xfrm>
          <a:off x="7495311" y="2085434"/>
          <a:ext cx="1403495" cy="1403495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1EBF6-946E-412C-A5C9-81C157674468}">
      <dsp:nvSpPr>
        <dsp:cNvPr id="0" name=""/>
        <dsp:cNvSpPr/>
      </dsp:nvSpPr>
      <dsp:spPr>
        <a:xfrm>
          <a:off x="6793563" y="2338063"/>
          <a:ext cx="2806991" cy="898237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Jenis</a:t>
          </a:r>
          <a:r>
            <a:rPr lang="en-US" sz="2100" kern="1200" dirty="0"/>
            <a:t> </a:t>
          </a:r>
          <a:r>
            <a:rPr lang="en-US" sz="2100" kern="1200" dirty="0" err="1"/>
            <a:t>dokuman</a:t>
          </a:r>
          <a:r>
            <a:rPr lang="en-US" sz="2100" kern="1200" dirty="0"/>
            <a:t> lain yang </a:t>
          </a:r>
          <a:r>
            <a:rPr lang="en-US" sz="2100" kern="1200" dirty="0" err="1"/>
            <a:t>dibutuhkan</a:t>
          </a:r>
          <a:r>
            <a:rPr lang="en-US" sz="2100" kern="1200" dirty="0"/>
            <a:t> </a:t>
          </a:r>
          <a:r>
            <a:rPr lang="en-US" sz="2100" kern="1200" dirty="0" err="1"/>
            <a:t>sistem</a:t>
          </a:r>
          <a:r>
            <a:rPr lang="en-US" sz="2100" kern="1200" dirty="0"/>
            <a:t> (</a:t>
          </a:r>
          <a:r>
            <a:rPr lang="en-US" sz="2100" kern="1200" dirty="0" err="1"/>
            <a:t>arsip</a:t>
          </a:r>
          <a:r>
            <a:rPr lang="en-US" sz="2100" kern="1200" dirty="0"/>
            <a:t>, </a:t>
          </a:r>
          <a:r>
            <a:rPr lang="en-US" sz="2100" kern="1200" dirty="0" err="1"/>
            <a:t>kebijakan</a:t>
          </a:r>
          <a:r>
            <a:rPr lang="en-US" sz="2100" kern="1200" dirty="0"/>
            <a:t>, </a:t>
          </a:r>
          <a:r>
            <a:rPr lang="en-US" sz="2100" kern="1200" dirty="0" err="1"/>
            <a:t>dll</a:t>
          </a:r>
          <a:r>
            <a:rPr lang="en-US" sz="2100" kern="1200" dirty="0"/>
            <a:t>)</a:t>
          </a:r>
        </a:p>
      </dsp:txBody>
      <dsp:txXfrm>
        <a:off x="6793563" y="2338063"/>
        <a:ext cx="2806991" cy="898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6EA9F-B6F6-45F8-8A0E-5E40EF7BB032}">
      <dsp:nvSpPr>
        <dsp:cNvPr id="0" name=""/>
        <dsp:cNvSpPr/>
      </dsp:nvSpPr>
      <dsp:spPr>
        <a:xfrm>
          <a:off x="4002450" y="1256806"/>
          <a:ext cx="3303062" cy="368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33"/>
              </a:lnTo>
              <a:lnTo>
                <a:pt x="3303062" y="219533"/>
              </a:lnTo>
              <a:lnTo>
                <a:pt x="3303062" y="368250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52628-E15C-4607-9D72-F66A73B2BD7B}">
      <dsp:nvSpPr>
        <dsp:cNvPr id="0" name=""/>
        <dsp:cNvSpPr/>
      </dsp:nvSpPr>
      <dsp:spPr>
        <a:xfrm>
          <a:off x="4002450" y="1256806"/>
          <a:ext cx="1651531" cy="368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33"/>
              </a:lnTo>
              <a:lnTo>
                <a:pt x="1651531" y="219533"/>
              </a:lnTo>
              <a:lnTo>
                <a:pt x="1651531" y="368250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92BB9-36EB-4D71-A5AE-FF35D08A7C63}">
      <dsp:nvSpPr>
        <dsp:cNvPr id="0" name=""/>
        <dsp:cNvSpPr/>
      </dsp:nvSpPr>
      <dsp:spPr>
        <a:xfrm>
          <a:off x="3956730" y="1256806"/>
          <a:ext cx="91440" cy="3682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250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CA03D-A418-4B77-BBCE-CF042F9C81EF}">
      <dsp:nvSpPr>
        <dsp:cNvPr id="0" name=""/>
        <dsp:cNvSpPr/>
      </dsp:nvSpPr>
      <dsp:spPr>
        <a:xfrm>
          <a:off x="2350918" y="1256806"/>
          <a:ext cx="1651531" cy="368250"/>
        </a:xfrm>
        <a:custGeom>
          <a:avLst/>
          <a:gdLst/>
          <a:ahLst/>
          <a:cxnLst/>
          <a:rect l="0" t="0" r="0" b="0"/>
          <a:pathLst>
            <a:path>
              <a:moveTo>
                <a:pt x="1651531" y="0"/>
              </a:moveTo>
              <a:lnTo>
                <a:pt x="1651531" y="219533"/>
              </a:lnTo>
              <a:lnTo>
                <a:pt x="0" y="219533"/>
              </a:lnTo>
              <a:lnTo>
                <a:pt x="0" y="368250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5DB7B-F457-479A-915D-A823CA439A1F}">
      <dsp:nvSpPr>
        <dsp:cNvPr id="0" name=""/>
        <dsp:cNvSpPr/>
      </dsp:nvSpPr>
      <dsp:spPr>
        <a:xfrm>
          <a:off x="699387" y="1256806"/>
          <a:ext cx="3303062" cy="368250"/>
        </a:xfrm>
        <a:custGeom>
          <a:avLst/>
          <a:gdLst/>
          <a:ahLst/>
          <a:cxnLst/>
          <a:rect l="0" t="0" r="0" b="0"/>
          <a:pathLst>
            <a:path>
              <a:moveTo>
                <a:pt x="3303062" y="0"/>
              </a:moveTo>
              <a:lnTo>
                <a:pt x="3303062" y="219533"/>
              </a:lnTo>
              <a:lnTo>
                <a:pt x="0" y="219533"/>
              </a:lnTo>
              <a:lnTo>
                <a:pt x="0" y="368250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96140-CA5E-43B2-A2B6-667CCBD99D70}">
      <dsp:nvSpPr>
        <dsp:cNvPr id="0" name=""/>
        <dsp:cNvSpPr/>
      </dsp:nvSpPr>
      <dsp:spPr>
        <a:xfrm>
          <a:off x="3386950" y="619450"/>
          <a:ext cx="1230998" cy="637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993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Business Rules</a:t>
          </a:r>
        </a:p>
      </dsp:txBody>
      <dsp:txXfrm>
        <a:off x="3386950" y="619450"/>
        <a:ext cx="1230998" cy="637356"/>
      </dsp:txXfrm>
    </dsp:sp>
    <dsp:sp modelId="{E21286E3-6CE1-4402-901B-A4CA43FF17A6}">
      <dsp:nvSpPr>
        <dsp:cNvPr id="0" name=""/>
        <dsp:cNvSpPr/>
      </dsp:nvSpPr>
      <dsp:spPr>
        <a:xfrm>
          <a:off x="3633150" y="1115171"/>
          <a:ext cx="1107898" cy="2124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33150" y="1115171"/>
        <a:ext cx="1107898" cy="212452"/>
      </dsp:txXfrm>
    </dsp:sp>
    <dsp:sp modelId="{A1BC5629-EB8A-423D-A9E4-27BFAB1068D1}">
      <dsp:nvSpPr>
        <dsp:cNvPr id="0" name=""/>
        <dsp:cNvSpPr/>
      </dsp:nvSpPr>
      <dsp:spPr>
        <a:xfrm>
          <a:off x="83888" y="1625057"/>
          <a:ext cx="1230998" cy="6373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993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Facts</a:t>
          </a:r>
        </a:p>
      </dsp:txBody>
      <dsp:txXfrm>
        <a:off x="83888" y="1625057"/>
        <a:ext cx="1230998" cy="637356"/>
      </dsp:txXfrm>
    </dsp:sp>
    <dsp:sp modelId="{C3D52AA1-7981-4BE7-9365-7917F9D3FFAC}">
      <dsp:nvSpPr>
        <dsp:cNvPr id="0" name=""/>
        <dsp:cNvSpPr/>
      </dsp:nvSpPr>
      <dsp:spPr>
        <a:xfrm>
          <a:off x="330087" y="2120778"/>
          <a:ext cx="1107898" cy="2124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30087" y="2120778"/>
        <a:ext cx="1107898" cy="212452"/>
      </dsp:txXfrm>
    </dsp:sp>
    <dsp:sp modelId="{B3610B7E-0E99-4988-B45C-514DDEF0434F}">
      <dsp:nvSpPr>
        <dsp:cNvPr id="0" name=""/>
        <dsp:cNvSpPr/>
      </dsp:nvSpPr>
      <dsp:spPr>
        <a:xfrm>
          <a:off x="1735419" y="1625057"/>
          <a:ext cx="1230998" cy="637356"/>
        </a:xfrm>
        <a:prstGeom prst="rect">
          <a:avLst/>
        </a:prstGeom>
        <a:solidFill>
          <a:schemeClr val="accent2">
            <a:hueOff val="4587292"/>
            <a:satOff val="-1885"/>
            <a:lumOff val="-63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993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Constraints</a:t>
          </a:r>
        </a:p>
      </dsp:txBody>
      <dsp:txXfrm>
        <a:off x="1735419" y="1625057"/>
        <a:ext cx="1230998" cy="637356"/>
      </dsp:txXfrm>
    </dsp:sp>
    <dsp:sp modelId="{10EB38E9-1373-4207-9F6D-C2FF5B00A12B}">
      <dsp:nvSpPr>
        <dsp:cNvPr id="0" name=""/>
        <dsp:cNvSpPr/>
      </dsp:nvSpPr>
      <dsp:spPr>
        <a:xfrm>
          <a:off x="1981619" y="2120778"/>
          <a:ext cx="1107898" cy="2124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4587292"/>
              <a:satOff val="-1885"/>
              <a:lumOff val="-6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981619" y="2120778"/>
        <a:ext cx="1107898" cy="212452"/>
      </dsp:txXfrm>
    </dsp:sp>
    <dsp:sp modelId="{615572DE-4270-4C6F-AC3A-B9AC06B413C8}">
      <dsp:nvSpPr>
        <dsp:cNvPr id="0" name=""/>
        <dsp:cNvSpPr/>
      </dsp:nvSpPr>
      <dsp:spPr>
        <a:xfrm>
          <a:off x="3386950" y="1625057"/>
          <a:ext cx="1230998" cy="637356"/>
        </a:xfrm>
        <a:prstGeom prst="rect">
          <a:avLst/>
        </a:prstGeom>
        <a:solidFill>
          <a:schemeClr val="accent2">
            <a:hueOff val="9174584"/>
            <a:satOff val="-3770"/>
            <a:lumOff val="-127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993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Action </a:t>
          </a:r>
          <a:r>
            <a:rPr lang="en-US" sz="1700" kern="1200" dirty="0" err="1"/>
            <a:t>Anabler</a:t>
          </a:r>
          <a:endParaRPr lang="en-US" sz="1700" kern="1200" dirty="0"/>
        </a:p>
      </dsp:txBody>
      <dsp:txXfrm>
        <a:off x="3386950" y="1625057"/>
        <a:ext cx="1230998" cy="637356"/>
      </dsp:txXfrm>
    </dsp:sp>
    <dsp:sp modelId="{623E6A97-C2C8-4AA0-AFF0-4C4111208759}">
      <dsp:nvSpPr>
        <dsp:cNvPr id="0" name=""/>
        <dsp:cNvSpPr/>
      </dsp:nvSpPr>
      <dsp:spPr>
        <a:xfrm>
          <a:off x="3633150" y="2120778"/>
          <a:ext cx="1107898" cy="2124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9174584"/>
              <a:satOff val="-3770"/>
              <a:lumOff val="-1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33150" y="2120778"/>
        <a:ext cx="1107898" cy="212452"/>
      </dsp:txXfrm>
    </dsp:sp>
    <dsp:sp modelId="{B1A6CDED-A25C-48A2-8A06-EC06F7B3F2BB}">
      <dsp:nvSpPr>
        <dsp:cNvPr id="0" name=""/>
        <dsp:cNvSpPr/>
      </dsp:nvSpPr>
      <dsp:spPr>
        <a:xfrm>
          <a:off x="5038482" y="1625057"/>
          <a:ext cx="1230998" cy="637356"/>
        </a:xfrm>
        <a:prstGeom prst="rect">
          <a:avLst/>
        </a:prstGeom>
        <a:solidFill>
          <a:schemeClr val="accent2">
            <a:hueOff val="13761876"/>
            <a:satOff val="-5655"/>
            <a:lumOff val="-191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993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Inferences</a:t>
          </a:r>
        </a:p>
      </dsp:txBody>
      <dsp:txXfrm>
        <a:off x="5038482" y="1625057"/>
        <a:ext cx="1230998" cy="637356"/>
      </dsp:txXfrm>
    </dsp:sp>
    <dsp:sp modelId="{E9D8EABB-B1C5-4E6A-B9AB-C012E6014D9D}">
      <dsp:nvSpPr>
        <dsp:cNvPr id="0" name=""/>
        <dsp:cNvSpPr/>
      </dsp:nvSpPr>
      <dsp:spPr>
        <a:xfrm>
          <a:off x="5284681" y="2120778"/>
          <a:ext cx="1107898" cy="2124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13761876"/>
              <a:satOff val="-5655"/>
              <a:lumOff val="-19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284681" y="2120778"/>
        <a:ext cx="1107898" cy="212452"/>
      </dsp:txXfrm>
    </dsp:sp>
    <dsp:sp modelId="{A283DADD-D683-4ED4-9590-4787FDB55535}">
      <dsp:nvSpPr>
        <dsp:cNvPr id="0" name=""/>
        <dsp:cNvSpPr/>
      </dsp:nvSpPr>
      <dsp:spPr>
        <a:xfrm>
          <a:off x="6690013" y="1625057"/>
          <a:ext cx="1230998" cy="637356"/>
        </a:xfrm>
        <a:prstGeom prst="rect">
          <a:avLst/>
        </a:prstGeom>
        <a:solidFill>
          <a:schemeClr val="accent2">
            <a:hueOff val="18349167"/>
            <a:satOff val="-7540"/>
            <a:lumOff val="-2549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993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Computation</a:t>
          </a:r>
        </a:p>
      </dsp:txBody>
      <dsp:txXfrm>
        <a:off x="6690013" y="1625057"/>
        <a:ext cx="1230998" cy="637356"/>
      </dsp:txXfrm>
    </dsp:sp>
    <dsp:sp modelId="{7F9A32E5-B01C-4EEC-97C7-49CEDBB600A1}">
      <dsp:nvSpPr>
        <dsp:cNvPr id="0" name=""/>
        <dsp:cNvSpPr/>
      </dsp:nvSpPr>
      <dsp:spPr>
        <a:xfrm>
          <a:off x="6936213" y="2120778"/>
          <a:ext cx="1107898" cy="2124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18349167"/>
              <a:satOff val="-7540"/>
              <a:lumOff val="-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936213" y="2120778"/>
        <a:ext cx="1107898" cy="212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8031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0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0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5729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8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959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846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83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C5EF-D8A2-4E7F-9948-314D61016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/>
              <a:t>Analisis</a:t>
            </a:r>
            <a:r>
              <a:rPr lang="en-US" sz="5400" dirty="0"/>
              <a:t> </a:t>
            </a:r>
            <a:r>
              <a:rPr lang="en-US" sz="5400" dirty="0" err="1"/>
              <a:t>kebutuhan</a:t>
            </a:r>
            <a:r>
              <a:rPr lang="en-US" sz="5400" dirty="0"/>
              <a:t> </a:t>
            </a:r>
            <a:r>
              <a:rPr lang="en-US" sz="5400" dirty="0" err="1"/>
              <a:t>pengguna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6B12C-A1C5-46E5-B8D1-5EA3C5EE9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Abidatul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Izzah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M.Kom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Teknik </a:t>
            </a:r>
            <a:r>
              <a:rPr lang="en-US" b="1" dirty="0" err="1">
                <a:solidFill>
                  <a:srgbClr val="002060"/>
                </a:solidFill>
              </a:rPr>
              <a:t>Informatika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Politeknik</a:t>
            </a:r>
            <a:r>
              <a:rPr lang="en-US" b="1" dirty="0">
                <a:solidFill>
                  <a:srgbClr val="002060"/>
                </a:solidFill>
              </a:rPr>
              <a:t> Kediri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0C27C-E314-452E-83D7-CFC90C544F9C}"/>
              </a:ext>
            </a:extLst>
          </p:cNvPr>
          <p:cNvSpPr/>
          <p:nvPr/>
        </p:nvSpPr>
        <p:spPr>
          <a:xfrm>
            <a:off x="61190" y="6488668"/>
            <a:ext cx="379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Analisis</a:t>
            </a:r>
            <a:r>
              <a:rPr lang="en-US" i="1" dirty="0"/>
              <a:t> dan </a:t>
            </a:r>
            <a:r>
              <a:rPr lang="en-US" i="1" dirty="0" err="1"/>
              <a:t>Desain</a:t>
            </a:r>
            <a:r>
              <a:rPr lang="en-US" i="1" dirty="0"/>
              <a:t> </a:t>
            </a:r>
            <a:r>
              <a:rPr lang="en-US" i="1" dirty="0" err="1"/>
              <a:t>Perangkat</a:t>
            </a:r>
            <a:r>
              <a:rPr lang="en-US" i="1" dirty="0"/>
              <a:t> </a:t>
            </a:r>
            <a:r>
              <a:rPr lang="en-US" i="1" dirty="0" err="1"/>
              <a:t>Lunak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640774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8962-6A10-4AB0-8BFE-09DE1A7C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7704"/>
            <a:ext cx="9601200" cy="1061884"/>
          </a:xfrm>
        </p:spPr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Swimlanes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702B-07E5-451B-B13E-DF0D198F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9587"/>
            <a:ext cx="9601200" cy="4377813"/>
          </a:xfrm>
        </p:spPr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2 </a:t>
            </a:r>
            <a:r>
              <a:rPr lang="en-US" dirty="0" err="1"/>
              <a:t>swinlanes</a:t>
            </a:r>
            <a:r>
              <a:rPr lang="en-US" dirty="0"/>
              <a:t>: Pool dan Lane</a:t>
            </a:r>
          </a:p>
          <a:p>
            <a:r>
              <a:rPr lang="en-US" dirty="0"/>
              <a:t>Pool		: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user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</a:t>
            </a:r>
          </a:p>
          <a:p>
            <a:r>
              <a:rPr lang="en-US" dirty="0"/>
              <a:t>Lane		: </a:t>
            </a:r>
            <a:r>
              <a:rPr lang="en-US" dirty="0" err="1"/>
              <a:t>merupakan</a:t>
            </a:r>
            <a:r>
              <a:rPr lang="en-US" dirty="0"/>
              <a:t> sub-</a:t>
            </a:r>
            <a:r>
              <a:rPr lang="en-US" dirty="0" err="1"/>
              <a:t>partisi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pool</a:t>
            </a:r>
          </a:p>
        </p:txBody>
      </p:sp>
      <p:pic>
        <p:nvPicPr>
          <p:cNvPr id="26" name="Picture 2" descr="Hasil gambar untuk swimlane diagram">
            <a:extLst>
              <a:ext uri="{FF2B5EF4-FFF2-40B4-BE49-F238E27FC236}">
                <a16:creationId xmlns:a16="http://schemas.microsoft.com/office/drawing/2014/main" id="{72DC95C4-391C-430A-9032-425C312D1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9" t="5632" b="51943"/>
          <a:stretch/>
        </p:blipFill>
        <p:spPr bwMode="auto">
          <a:xfrm>
            <a:off x="2455606" y="3134371"/>
            <a:ext cx="7934632" cy="32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84435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C70B-6CAC-4002-A729-2F95436E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770B1-63C2-47E8-926F-E33877F2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asil gambar untuk swimlane diagram">
            <a:extLst>
              <a:ext uri="{FF2B5EF4-FFF2-40B4-BE49-F238E27FC236}">
                <a16:creationId xmlns:a16="http://schemas.microsoft.com/office/drawing/2014/main" id="{87C07CD6-6C2C-4E23-AFE6-2FE25BEAD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9" t="51939"/>
          <a:stretch/>
        </p:blipFill>
        <p:spPr bwMode="auto">
          <a:xfrm>
            <a:off x="2372031" y="1736453"/>
            <a:ext cx="8114071" cy="381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11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8962-6A10-4AB0-8BFE-09DE1A7C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7704"/>
            <a:ext cx="9601200" cy="1061884"/>
          </a:xfrm>
        </p:spPr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Artifacs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702B-07E5-451B-B13E-DF0D198F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9587"/>
            <a:ext cx="9601200" cy="4377813"/>
          </a:xfrm>
        </p:spPr>
        <p:txBody>
          <a:bodyPr/>
          <a:lstStyle/>
          <a:p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artifak</a:t>
            </a:r>
            <a:r>
              <a:rPr lang="en-US" dirty="0"/>
              <a:t> </a:t>
            </a:r>
            <a:r>
              <a:rPr lang="en-US" dirty="0" err="1"/>
              <a:t>dapa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diagram yang </a:t>
            </a:r>
            <a:r>
              <a:rPr lang="en-US" dirty="0" err="1"/>
              <a:t>seuai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dimodelkan</a:t>
            </a:r>
            <a:endParaRPr lang="en-US" dirty="0"/>
          </a:p>
          <a:p>
            <a:r>
              <a:rPr lang="en-US" dirty="0" err="1"/>
              <a:t>Macam-macam</a:t>
            </a:r>
            <a:r>
              <a:rPr lang="en-US" dirty="0"/>
              <a:t> </a:t>
            </a:r>
            <a:r>
              <a:rPr lang="en-US" dirty="0" err="1"/>
              <a:t>artifak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 object</a:t>
            </a:r>
          </a:p>
          <a:p>
            <a:pPr lvl="1"/>
            <a:r>
              <a:rPr lang="en-US" dirty="0"/>
              <a:t>Group: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aktifitas</a:t>
            </a:r>
            <a:endParaRPr lang="en-US" dirty="0"/>
          </a:p>
          <a:p>
            <a:pPr lvl="1"/>
            <a:r>
              <a:rPr lang="en-US" dirty="0"/>
              <a:t>Annotation: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text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E8D788BA-7732-480B-91AF-8CE5AB73AE91}"/>
              </a:ext>
            </a:extLst>
          </p:cNvPr>
          <p:cNvSpPr/>
          <p:nvPr/>
        </p:nvSpPr>
        <p:spPr>
          <a:xfrm flipV="1">
            <a:off x="2927555" y="4350773"/>
            <a:ext cx="722672" cy="884903"/>
          </a:xfrm>
          <a:prstGeom prst="foldedCorner">
            <a:avLst>
              <a:gd name="adj" fmla="val 37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94822FC8-9353-4512-8D9B-0D8D9CC58824}"/>
              </a:ext>
            </a:extLst>
          </p:cNvPr>
          <p:cNvSpPr/>
          <p:nvPr/>
        </p:nvSpPr>
        <p:spPr>
          <a:xfrm>
            <a:off x="5206181" y="4350774"/>
            <a:ext cx="1268361" cy="884903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Hasil gambar untuk annotation bpmn diagram">
            <a:extLst>
              <a:ext uri="{FF2B5EF4-FFF2-40B4-BE49-F238E27FC236}">
                <a16:creationId xmlns:a16="http://schemas.microsoft.com/office/drawing/2014/main" id="{3D11BCE4-A510-4B20-8208-3A1701767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767" y="4154852"/>
            <a:ext cx="2019356" cy="12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01701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342A-D990-4473-A15B-21AD1190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C7B1-D004-4C22-A47E-B7D02CA0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 descr="Hasil gambar untuk business process modeling notation">
            <a:extLst>
              <a:ext uri="{FF2B5EF4-FFF2-40B4-BE49-F238E27FC236}">
                <a16:creationId xmlns:a16="http://schemas.microsoft.com/office/drawing/2014/main" id="{A9DD4ADD-C95B-45C4-A882-10DD4FD55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4" y="685800"/>
            <a:ext cx="12015635" cy="537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58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3AAC-6B3E-469A-8C10-B5451E0B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BPMN: travel agent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E9FA-E12B-47D9-A59F-30F7867B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customer?</a:t>
            </a:r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sales?</a:t>
            </a:r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admin?</a:t>
            </a:r>
          </a:p>
        </p:txBody>
      </p:sp>
    </p:spTree>
    <p:extLst>
      <p:ext uri="{BB962C8B-B14F-4D97-AF65-F5344CB8AC3E}">
        <p14:creationId xmlns:p14="http://schemas.microsoft.com/office/powerpoint/2010/main" val="105447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5BFF-102A-4A4B-961B-7A024B93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76ECF-0222-4449-9C4C-AAA7E169F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asil gambar untuk bpmn diagram">
            <a:extLst>
              <a:ext uri="{FF2B5EF4-FFF2-40B4-BE49-F238E27FC236}">
                <a16:creationId xmlns:a16="http://schemas.microsoft.com/office/drawing/2014/main" id="{6B82B3B1-4090-418D-9036-445CBDEE0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3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64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138C-287D-4C26-A33E-C02B137D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3 -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6BC2B3-75A0-410F-A249-08D837C8C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66701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92597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8962-6A10-4AB0-8BFE-09DE1A7C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7704"/>
            <a:ext cx="9601200" cy="1061884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 Bon </a:t>
            </a:r>
            <a:r>
              <a:rPr lang="en-US" dirty="0" err="1"/>
              <a:t>Penjualan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702B-07E5-451B-B13E-DF0D198F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9587"/>
            <a:ext cx="9601200" cy="193941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Fungsi</a:t>
            </a:r>
            <a:r>
              <a:rPr lang="en-US" dirty="0"/>
              <a:t>	: </a:t>
            </a:r>
            <a:r>
              <a:rPr lang="en-US" dirty="0" err="1"/>
              <a:t>Mencatat</a:t>
            </a:r>
            <a:r>
              <a:rPr lang="en-US" dirty="0"/>
              <a:t> data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  <a:p>
            <a:r>
              <a:rPr lang="en-US" dirty="0" err="1"/>
              <a:t>Sumber</a:t>
            </a:r>
            <a:r>
              <a:rPr lang="en-US" dirty="0"/>
              <a:t>	: </a:t>
            </a:r>
            <a:r>
              <a:rPr lang="en-US" dirty="0" err="1"/>
              <a:t>Kasir</a:t>
            </a:r>
            <a:endParaRPr lang="en-US" dirty="0"/>
          </a:p>
          <a:p>
            <a:r>
              <a:rPr lang="en-US" dirty="0" err="1"/>
              <a:t>Rangkap</a:t>
            </a:r>
            <a:r>
              <a:rPr lang="en-US" dirty="0"/>
              <a:t>	: 2</a:t>
            </a:r>
          </a:p>
          <a:p>
            <a:r>
              <a:rPr lang="en-US" dirty="0" err="1"/>
              <a:t>Distribusi</a:t>
            </a:r>
            <a:r>
              <a:rPr lang="en-US" dirty="0"/>
              <a:t>	: </a:t>
            </a:r>
            <a:r>
              <a:rPr lang="en-US" dirty="0" err="1"/>
              <a:t>Pembeli,Supervisor</a:t>
            </a:r>
            <a:endParaRPr lang="en-US" dirty="0"/>
          </a:p>
          <a:p>
            <a:r>
              <a:rPr lang="en-US" dirty="0" err="1"/>
              <a:t>Frekuensi</a:t>
            </a:r>
            <a:r>
              <a:rPr lang="en-US" dirty="0"/>
              <a:t>	: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Isi		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EE06C8-A819-4483-8724-03D2B93C0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651977"/>
              </p:ext>
            </p:extLst>
          </p:nvPr>
        </p:nvGraphicFramePr>
        <p:xfrm>
          <a:off x="1810775" y="3583694"/>
          <a:ext cx="8128000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6451">
                  <a:extLst>
                    <a:ext uri="{9D8B030D-6E8A-4147-A177-3AD203B41FA5}">
                      <a16:colId xmlns:a16="http://schemas.microsoft.com/office/drawing/2014/main" val="2045044222"/>
                    </a:ext>
                  </a:extLst>
                </a:gridCol>
                <a:gridCol w="1902542">
                  <a:extLst>
                    <a:ext uri="{9D8B030D-6E8A-4147-A177-3AD203B41FA5}">
                      <a16:colId xmlns:a16="http://schemas.microsoft.com/office/drawing/2014/main" val="2087298735"/>
                    </a:ext>
                  </a:extLst>
                </a:gridCol>
                <a:gridCol w="1725561">
                  <a:extLst>
                    <a:ext uri="{9D8B030D-6E8A-4147-A177-3AD203B41FA5}">
                      <a16:colId xmlns:a16="http://schemas.microsoft.com/office/drawing/2014/main" val="299409748"/>
                    </a:ext>
                  </a:extLst>
                </a:gridCol>
                <a:gridCol w="3803446">
                  <a:extLst>
                    <a:ext uri="{9D8B030D-6E8A-4147-A177-3AD203B41FA5}">
                      <a16:colId xmlns:a16="http://schemas.microsoft.com/office/drawing/2014/main" val="3167808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</a:t>
                      </a:r>
                      <a:r>
                        <a:rPr lang="en-US" sz="1400" dirty="0" err="1"/>
                        <a:t>Jenis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Keterangan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7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Tanggal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Tanggal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Banyak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Banyak </a:t>
                      </a:r>
                      <a:r>
                        <a:rPr lang="en-US" sz="1400" dirty="0" err="1"/>
                        <a:t>brg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dijual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3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Nama </a:t>
                      </a:r>
                      <a:r>
                        <a:rPr lang="en-US" sz="1400" dirty="0" err="1"/>
                        <a:t>Barang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Nama </a:t>
                      </a:r>
                      <a:r>
                        <a:rPr lang="en-US" sz="1400" dirty="0" err="1"/>
                        <a:t>Barang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5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Harga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Numeric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Harga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jual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5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Jumlah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Numeric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Jumlah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bayar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44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Numeric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</a:t>
                      </a:r>
                      <a:r>
                        <a:rPr lang="en-US" sz="1400" dirty="0" err="1"/>
                        <a:t>bayar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6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97121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8962-6A10-4AB0-8BFE-09DE1A7C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7704"/>
            <a:ext cx="9601200" cy="1061884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702B-07E5-451B-B13E-DF0D198F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97858"/>
            <a:ext cx="9601200" cy="174030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Fungsi</a:t>
            </a:r>
            <a:r>
              <a:rPr lang="en-US" dirty="0"/>
              <a:t>	: </a:t>
            </a:r>
            <a:r>
              <a:rPr lang="en-US" dirty="0" err="1"/>
              <a:t>Menginformasikan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total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Sumber</a:t>
            </a:r>
            <a:r>
              <a:rPr lang="en-US" dirty="0"/>
              <a:t>	: </a:t>
            </a:r>
            <a:r>
              <a:rPr lang="en-US" dirty="0" err="1"/>
              <a:t>Kasir</a:t>
            </a:r>
            <a:endParaRPr lang="en-US" dirty="0"/>
          </a:p>
          <a:p>
            <a:r>
              <a:rPr lang="en-US" dirty="0" err="1"/>
              <a:t>Rangkap</a:t>
            </a:r>
            <a:r>
              <a:rPr lang="en-US" dirty="0"/>
              <a:t>	: 1</a:t>
            </a:r>
          </a:p>
          <a:p>
            <a:r>
              <a:rPr lang="en-US" dirty="0" err="1"/>
              <a:t>Distribusi</a:t>
            </a:r>
            <a:r>
              <a:rPr lang="en-US" dirty="0"/>
              <a:t>	: Supervisor</a:t>
            </a:r>
          </a:p>
          <a:p>
            <a:r>
              <a:rPr lang="en-US" dirty="0"/>
              <a:t>Isi		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EE06C8-A819-4483-8724-03D2B93C0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22396"/>
              </p:ext>
            </p:extLst>
          </p:nvPr>
        </p:nvGraphicFramePr>
        <p:xfrm>
          <a:off x="1884517" y="2993923"/>
          <a:ext cx="8011651" cy="38198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86482">
                  <a:extLst>
                    <a:ext uri="{9D8B030D-6E8A-4147-A177-3AD203B41FA5}">
                      <a16:colId xmlns:a16="http://schemas.microsoft.com/office/drawing/2014/main" val="2045044222"/>
                    </a:ext>
                  </a:extLst>
                </a:gridCol>
                <a:gridCol w="1875308">
                  <a:extLst>
                    <a:ext uri="{9D8B030D-6E8A-4147-A177-3AD203B41FA5}">
                      <a16:colId xmlns:a16="http://schemas.microsoft.com/office/drawing/2014/main" val="2087298735"/>
                    </a:ext>
                  </a:extLst>
                </a:gridCol>
                <a:gridCol w="1700860">
                  <a:extLst>
                    <a:ext uri="{9D8B030D-6E8A-4147-A177-3AD203B41FA5}">
                      <a16:colId xmlns:a16="http://schemas.microsoft.com/office/drawing/2014/main" val="299409748"/>
                    </a:ext>
                  </a:extLst>
                </a:gridCol>
                <a:gridCol w="3749001">
                  <a:extLst>
                    <a:ext uri="{9D8B030D-6E8A-4147-A177-3AD203B41FA5}">
                      <a16:colId xmlns:a16="http://schemas.microsoft.com/office/drawing/2014/main" val="3167808014"/>
                    </a:ext>
                  </a:extLst>
                </a:gridCol>
              </a:tblGrid>
              <a:tr h="347258"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</a:t>
                      </a:r>
                      <a:r>
                        <a:rPr lang="en-US" sz="1400" dirty="0" err="1"/>
                        <a:t>Jenis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Keterangan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79059"/>
                  </a:ext>
                </a:extLst>
              </a:tr>
              <a:tr h="347258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Tanggal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Laporan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Tanggal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96184"/>
                  </a:ext>
                </a:extLst>
              </a:tr>
              <a:tr h="347258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 </a:t>
                      </a:r>
                      <a:r>
                        <a:rPr lang="en-US" sz="1400" dirty="0" err="1"/>
                        <a:t>urut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36849"/>
                  </a:ext>
                </a:extLst>
              </a:tr>
              <a:tr h="347258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Bon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 </a:t>
                      </a:r>
                      <a:r>
                        <a:rPr lang="en-US" sz="1400" dirty="0" err="1"/>
                        <a:t>transaksi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59028"/>
                  </a:ext>
                </a:extLst>
              </a:tr>
              <a:tr h="34725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Kode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Barang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String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Kode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Barang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59997"/>
                  </a:ext>
                </a:extLst>
              </a:tr>
              <a:tr h="347258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Nama </a:t>
                      </a:r>
                      <a:r>
                        <a:rPr lang="en-US" sz="1400" dirty="0" err="1"/>
                        <a:t>Barang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Nama </a:t>
                      </a:r>
                      <a:r>
                        <a:rPr lang="en-US" sz="1400" dirty="0" err="1"/>
                        <a:t>Barang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449694"/>
                  </a:ext>
                </a:extLst>
              </a:tr>
              <a:tr h="34725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Harga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Numeric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Harga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jual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65352"/>
                  </a:ext>
                </a:extLst>
              </a:tr>
              <a:tr h="34725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Banyak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Numeric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Banyak </a:t>
                      </a:r>
                      <a:r>
                        <a:rPr lang="en-US" sz="1400" dirty="0" err="1"/>
                        <a:t>brg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dijual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379475"/>
                  </a:ext>
                </a:extLst>
              </a:tr>
              <a:tr h="34725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Jumlah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Numeric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Jumlah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bayar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95078"/>
                  </a:ext>
                </a:extLst>
              </a:tr>
              <a:tr h="34725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Numeric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</a:t>
                      </a:r>
                      <a:r>
                        <a:rPr lang="en-US" sz="1400" dirty="0" err="1"/>
                        <a:t>bayar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401691"/>
                  </a:ext>
                </a:extLst>
              </a:tr>
              <a:tr h="347258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</a:t>
                      </a:r>
                      <a:r>
                        <a:rPr lang="en-US" sz="1400" dirty="0" err="1"/>
                        <a:t>Kasir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Identitas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kasir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52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94123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386A-C981-469D-B367-181216A9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4 -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/business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2C9F-5614-4794-A744-683A41CC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r>
              <a:rPr lang="en-US" dirty="0" err="1"/>
              <a:t>Taksonomi</a:t>
            </a:r>
            <a:r>
              <a:rPr lang="en-US" dirty="0"/>
              <a:t> business rules: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BF8136-8793-4285-8CB0-4875B9B08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2545494"/>
              </p:ext>
            </p:extLst>
          </p:nvPr>
        </p:nvGraphicFramePr>
        <p:xfrm>
          <a:off x="2032000" y="3185652"/>
          <a:ext cx="8128000" cy="295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99751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F9AF-92C7-4916-BFD1-0DD3EADD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3F83-B320-4772-B582-2C195F5B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lama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(</a:t>
            </a:r>
            <a:r>
              <a:rPr lang="en-US" i="1" dirty="0"/>
              <a:t>current system</a:t>
            </a:r>
            <a:r>
              <a:rPr lang="en-US" dirty="0"/>
              <a:t>)</a:t>
            </a:r>
          </a:p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Klasifikasi</a:t>
            </a:r>
            <a:r>
              <a:rPr lang="en-US" dirty="0"/>
              <a:t> user</a:t>
            </a:r>
          </a:p>
          <a:p>
            <a:pPr lvl="1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/business process</a:t>
            </a:r>
          </a:p>
          <a:p>
            <a:pPr lvl="1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pPr lvl="1"/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/business rule</a:t>
            </a:r>
          </a:p>
          <a:p>
            <a:pPr lvl="1"/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/user requirement</a:t>
            </a:r>
          </a:p>
        </p:txBody>
      </p:sp>
    </p:spTree>
    <p:extLst>
      <p:ext uri="{BB962C8B-B14F-4D97-AF65-F5344CB8AC3E}">
        <p14:creationId xmlns:p14="http://schemas.microsoft.com/office/powerpoint/2010/main" val="31359936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E0A2-A77A-409B-A3A3-1BB4078B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66916"/>
            <a:ext cx="9601200" cy="5100484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Facts</a:t>
            </a:r>
          </a:p>
          <a:p>
            <a:pPr lvl="1"/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Setiap</a:t>
            </a:r>
            <a:r>
              <a:rPr lang="en-US" dirty="0"/>
              <a:t> container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unique barcode identifier”</a:t>
            </a:r>
          </a:p>
          <a:p>
            <a:pPr lvl="0"/>
            <a:r>
              <a:rPr lang="en-US" dirty="0"/>
              <a:t>Constraints</a:t>
            </a:r>
          </a:p>
          <a:p>
            <a:pPr lvl="1"/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4 </a:t>
            </a:r>
            <a:r>
              <a:rPr lang="en-US" dirty="0" err="1"/>
              <a:t>buah</a:t>
            </a:r>
            <a:r>
              <a:rPr lang="en-US" dirty="0"/>
              <a:t>”</a:t>
            </a:r>
          </a:p>
          <a:p>
            <a:pPr lvl="0"/>
            <a:r>
              <a:rPr lang="en-US" dirty="0"/>
              <a:t>Action </a:t>
            </a:r>
            <a:r>
              <a:rPr lang="en-US" dirty="0" err="1"/>
              <a:t>Anabler</a:t>
            </a:r>
            <a:endParaRPr lang="en-US" dirty="0"/>
          </a:p>
          <a:p>
            <a:pPr lvl="1"/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memicu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cust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auth yang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, </a:t>
            </a:r>
            <a:r>
              <a:rPr lang="en-US" dirty="0" err="1"/>
              <a:t>tawarkan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lain </a:t>
            </a:r>
            <a:r>
              <a:rPr lang="en-US" dirty="0" err="1"/>
              <a:t>dengan</a:t>
            </a:r>
            <a:r>
              <a:rPr lang="en-US" dirty="0"/>
              <a:t> auth yang </a:t>
            </a:r>
            <a:r>
              <a:rPr lang="en-US" dirty="0" err="1"/>
              <a:t>sama</a:t>
            </a:r>
            <a:r>
              <a:rPr lang="en-US" dirty="0"/>
              <a:t>”</a:t>
            </a:r>
          </a:p>
          <a:p>
            <a:pPr lvl="0"/>
            <a:r>
              <a:rPr lang="en-US" dirty="0"/>
              <a:t>Inferences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lain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IF – THEN</a:t>
            </a:r>
          </a:p>
          <a:p>
            <a:pPr lvl="1"/>
            <a:r>
              <a:rPr lang="en-US" dirty="0"/>
              <a:t>“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30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b="1" dirty="0"/>
              <a:t>THEN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menunggak</a:t>
            </a:r>
            <a:r>
              <a:rPr lang="en-US" dirty="0"/>
              <a:t>”</a:t>
            </a:r>
          </a:p>
          <a:p>
            <a:pPr lvl="0"/>
            <a:r>
              <a:rPr lang="en-US" dirty="0"/>
              <a:t>Computation</a:t>
            </a:r>
          </a:p>
          <a:p>
            <a:pPr lvl="1"/>
            <a:r>
              <a:rPr lang="en-US" dirty="0" err="1"/>
              <a:t>Transformasi</a:t>
            </a:r>
            <a:r>
              <a:rPr lang="en-US" dirty="0"/>
              <a:t> existing data </a:t>
            </a:r>
            <a:r>
              <a:rPr lang="en-US" dirty="0" err="1"/>
              <a:t>menjadi</a:t>
            </a:r>
            <a:r>
              <a:rPr lang="en-US" dirty="0"/>
              <a:t> data </a:t>
            </a:r>
            <a:r>
              <a:rPr lang="en-US" dirty="0" err="1"/>
              <a:t>baru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harga</a:t>
            </a:r>
            <a:r>
              <a:rPr lang="en-US" dirty="0"/>
              <a:t> disc 10% </a:t>
            </a:r>
            <a:r>
              <a:rPr lang="en-US" dirty="0" err="1"/>
              <a:t>untuk</a:t>
            </a:r>
            <a:r>
              <a:rPr lang="en-US" dirty="0"/>
              <a:t> order 6-10 unit, disc 20% </a:t>
            </a:r>
            <a:r>
              <a:rPr lang="en-US" dirty="0" err="1"/>
              <a:t>untuk</a:t>
            </a:r>
            <a:r>
              <a:rPr lang="en-US" dirty="0"/>
              <a:t> order 11-20,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disc 30%”</a:t>
            </a:r>
          </a:p>
        </p:txBody>
      </p:sp>
    </p:spTree>
    <p:extLst>
      <p:ext uri="{BB962C8B-B14F-4D97-AF65-F5344CB8AC3E}">
        <p14:creationId xmlns:p14="http://schemas.microsoft.com/office/powerpoint/2010/main" val="23008126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36D4CB-D497-409E-9581-7016772872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283200"/>
              </p:ext>
            </p:extLst>
          </p:nvPr>
        </p:nvGraphicFramePr>
        <p:xfrm>
          <a:off x="1489587" y="707718"/>
          <a:ext cx="9601200" cy="4729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5910">
                  <a:extLst>
                    <a:ext uri="{9D8B030D-6E8A-4147-A177-3AD203B41FA5}">
                      <a16:colId xmlns:a16="http://schemas.microsoft.com/office/drawing/2014/main" val="819152716"/>
                    </a:ext>
                  </a:extLst>
                </a:gridCol>
                <a:gridCol w="3495367">
                  <a:extLst>
                    <a:ext uri="{9D8B030D-6E8A-4147-A177-3AD203B41FA5}">
                      <a16:colId xmlns:a16="http://schemas.microsoft.com/office/drawing/2014/main" val="4261838163"/>
                    </a:ext>
                  </a:extLst>
                </a:gridCol>
                <a:gridCol w="1858297">
                  <a:extLst>
                    <a:ext uri="{9D8B030D-6E8A-4147-A177-3AD203B41FA5}">
                      <a16:colId xmlns:a16="http://schemas.microsoft.com/office/drawing/2014/main" val="163798346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85799033"/>
                    </a:ext>
                  </a:extLst>
                </a:gridCol>
                <a:gridCol w="2050026">
                  <a:extLst>
                    <a:ext uri="{9D8B030D-6E8A-4147-A177-3AD203B41FA5}">
                      <a16:colId xmlns:a16="http://schemas.microsoft.com/office/drawing/2014/main" val="34589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Definisi</a:t>
                      </a:r>
                      <a:r>
                        <a:rPr lang="en-US" sz="1600" dirty="0"/>
                        <a:t>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Jenis</a:t>
                      </a:r>
                      <a:r>
                        <a:rPr lang="en-US" sz="1600" dirty="0"/>
                        <a:t>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Statis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Dinamis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Sumber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1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LAP1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Jika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laporan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penjualan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kasir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</a:t>
                      </a:r>
                      <a:r>
                        <a:rPr lang="en-US" sz="1600" dirty="0"/>
                        <a:t> supervisor </a:t>
                      </a:r>
                      <a:r>
                        <a:rPr lang="en-US" sz="1600" dirty="0" err="1"/>
                        <a:t>ada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koreksi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kesalahan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maka</a:t>
                      </a:r>
                      <a:r>
                        <a:rPr lang="en-US" sz="1600" dirty="0"/>
                        <a:t> supervisor </a:t>
                      </a:r>
                      <a:r>
                        <a:rPr lang="en-US" sz="1600" dirty="0" err="1"/>
                        <a:t>akan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mengembalikan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lagi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laporan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penjualan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tersebut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kepada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Kasir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untuk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dibetulkan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Action Enabler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Statis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Kebijakan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3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LAP2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Ada </a:t>
                      </a:r>
                      <a:r>
                        <a:rPr lang="en-US" sz="1600" dirty="0" err="1"/>
                        <a:t>laporan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penjualan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kasir</a:t>
                      </a:r>
                      <a:r>
                        <a:rPr lang="en-US" sz="1600" dirty="0"/>
                        <a:t> per shift </a:t>
                      </a:r>
                      <a:r>
                        <a:rPr lang="en-US" sz="1600" dirty="0" err="1"/>
                        <a:t>tugasny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Statis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Standar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Laporan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0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SIST1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Sistem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dibuat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harus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dapat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membantu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pekerjaan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operasional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Kasir</a:t>
                      </a:r>
                      <a:r>
                        <a:rPr lang="en-US" sz="1600" dirty="0"/>
                        <a:t>, Supervisor, dan Bag </a:t>
                      </a:r>
                      <a:r>
                        <a:rPr lang="en-US" sz="1600" dirty="0" err="1"/>
                        <a:t>Penjualan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Statis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Standar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Sistem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6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SIST2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Sistem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harus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mampu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menyimpan</a:t>
                      </a:r>
                      <a:r>
                        <a:rPr lang="en-US" sz="1600" dirty="0"/>
                        <a:t> data </a:t>
                      </a:r>
                      <a:r>
                        <a:rPr lang="en-US" sz="1600" dirty="0" err="1"/>
                        <a:t>barang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berikut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nama</a:t>
                      </a:r>
                      <a:r>
                        <a:rPr lang="en-US" sz="1600" dirty="0"/>
                        <a:t> supplier </a:t>
                      </a:r>
                      <a:r>
                        <a:rPr lang="en-US" sz="1600" dirty="0" err="1"/>
                        <a:t>dari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arsip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dipunyai</a:t>
                      </a:r>
                      <a:r>
                        <a:rPr lang="en-US" sz="1600" dirty="0"/>
                        <a:t> Bag </a:t>
                      </a:r>
                      <a:r>
                        <a:rPr lang="en-US" sz="1600" dirty="0" err="1"/>
                        <a:t>Penjualan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Statis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Standar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Sistem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9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Semua</a:t>
                      </a:r>
                      <a:r>
                        <a:rPr lang="en-US" sz="1600" dirty="0"/>
                        <a:t> data </a:t>
                      </a:r>
                      <a:r>
                        <a:rPr lang="en-US" sz="1600" dirty="0" err="1"/>
                        <a:t>disimpan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terpusat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Statis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Standar</a:t>
                      </a:r>
                      <a:r>
                        <a:rPr lang="en-US" sz="1600" dirty="0"/>
                        <a:t>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795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784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00B2-8422-4CC8-8C9E-4C40798A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5 -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/</a:t>
            </a:r>
            <a:r>
              <a:rPr lang="en-US" i="1" dirty="0"/>
              <a:t>user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D2EB-97E1-42A6-955F-1E5BE188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intensif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analis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i="1" dirty="0"/>
              <a:t>end-user</a:t>
            </a:r>
          </a:p>
          <a:p>
            <a:r>
              <a:rPr lang="en-US" i="1" dirty="0"/>
              <a:t>User requirement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disepakati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pedoman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i="1" dirty="0"/>
              <a:t>user requirement:</a:t>
            </a:r>
          </a:p>
          <a:p>
            <a:pPr lvl="1"/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oleh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haus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per </a:t>
            </a:r>
            <a:r>
              <a:rPr lang="en-US" dirty="0" err="1"/>
              <a:t>trx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  <a:p>
            <a:pPr lvl="1"/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oleh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per shift</a:t>
            </a:r>
          </a:p>
          <a:p>
            <a:pPr lvl="1"/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rekapitulasi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dan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oleh </a:t>
            </a:r>
            <a:r>
              <a:rPr lang="en-US" dirty="0" err="1"/>
              <a:t>tiap-tiap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per </a:t>
            </a:r>
            <a:r>
              <a:rPr lang="en-US" dirty="0" err="1"/>
              <a:t>bulan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9197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D567-BE11-42B6-9D3E-1E0037BC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07D7-1EBF-46E9-BD09-F5D689DA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1: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(</a:t>
            </a:r>
            <a:r>
              <a:rPr lang="en-US" i="1" dirty="0"/>
              <a:t>business process</a:t>
            </a:r>
            <a:r>
              <a:rPr lang="en-US" dirty="0"/>
              <a:t>) </a:t>
            </a:r>
            <a:r>
              <a:rPr lang="en-US" dirty="0" err="1"/>
              <a:t>menggunakan</a:t>
            </a:r>
            <a:r>
              <a:rPr lang="en-US" dirty="0"/>
              <a:t> BPMN!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i="1" dirty="0"/>
              <a:t>business rule</a:t>
            </a:r>
            <a:r>
              <a:rPr lang="en-US" dirty="0"/>
              <a:t>-</a:t>
            </a:r>
            <a:r>
              <a:rPr lang="en-US" dirty="0" err="1"/>
              <a:t>nya</a:t>
            </a:r>
            <a:r>
              <a:rPr lang="en-US" dirty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i="1" dirty="0"/>
              <a:t>user requirement</a:t>
            </a:r>
            <a:r>
              <a:rPr lang="en-US" dirty="0"/>
              <a:t>-</a:t>
            </a:r>
            <a:r>
              <a:rPr lang="en-US" dirty="0" err="1"/>
              <a:t>nya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7728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635-3709-47CA-8A4D-15B1E663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AD00-9C7F-4D1D-9176-95498030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7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EBB8-2701-4EA3-B458-BE7E4519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1 - </a:t>
            </a:r>
            <a:r>
              <a:rPr lang="en-US" dirty="0" err="1"/>
              <a:t>Klasifikasi</a:t>
            </a:r>
            <a:r>
              <a:rPr lang="en-US" dirty="0"/>
              <a:t>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F3D4-8942-41FD-A2EF-A8240F1F1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(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orang yang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user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-&gt; </a:t>
            </a:r>
            <a:r>
              <a:rPr lang="en-US" dirty="0" err="1"/>
              <a:t>klasifikasi</a:t>
            </a:r>
            <a:r>
              <a:rPr lang="en-US" dirty="0"/>
              <a:t> user</a:t>
            </a:r>
          </a:p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/level </a:t>
            </a:r>
            <a:r>
              <a:rPr lang="en-US" dirty="0" err="1"/>
              <a:t>keamanan</a:t>
            </a:r>
            <a:endParaRPr lang="en-US" dirty="0"/>
          </a:p>
          <a:p>
            <a:pPr lvl="1"/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pPr lvl="1"/>
            <a:r>
              <a:rPr lang="en-US" dirty="0" err="1"/>
              <a:t>Fitur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pemakaian</a:t>
            </a:r>
            <a:endParaRPr lang="en-US" dirty="0"/>
          </a:p>
          <a:p>
            <a:pPr lvl="1"/>
            <a:r>
              <a:rPr lang="en-US" dirty="0"/>
              <a:t>Platform </a:t>
            </a:r>
          </a:p>
          <a:p>
            <a:pPr lvl="1"/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/</a:t>
            </a:r>
            <a:r>
              <a:rPr lang="en-US" dirty="0" err="1"/>
              <a:t>tidak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590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BDB8D-FF02-4E20-BB42-3AC8E5028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63677"/>
            <a:ext cx="9601200" cy="520372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i="1" dirty="0" err="1"/>
              <a:t>klasifikasi</a:t>
            </a:r>
            <a:r>
              <a:rPr lang="en-US" i="1" dirty="0"/>
              <a:t> user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Dari </a:t>
            </a:r>
            <a:r>
              <a:rPr lang="en-US" b="1" i="1" dirty="0" err="1">
                <a:solidFill>
                  <a:srgbClr val="FF0000"/>
                </a:solidFill>
              </a:rPr>
              <a:t>klasifikasi</a:t>
            </a:r>
            <a:r>
              <a:rPr lang="en-US" b="1" i="1" dirty="0">
                <a:solidFill>
                  <a:srgbClr val="FF0000"/>
                </a:solidFill>
              </a:rPr>
              <a:t> user </a:t>
            </a:r>
            <a:r>
              <a:rPr lang="en-US" b="1" i="1" dirty="0" err="1">
                <a:solidFill>
                  <a:srgbClr val="FF0000"/>
                </a:solidFill>
              </a:rPr>
              <a:t>diatas</a:t>
            </a:r>
            <a:r>
              <a:rPr lang="en-US" b="1" i="1" dirty="0">
                <a:solidFill>
                  <a:srgbClr val="FF0000"/>
                </a:solidFill>
              </a:rPr>
              <a:t>, </a:t>
            </a:r>
            <a:r>
              <a:rPr lang="en-US" b="1" i="1" dirty="0" err="1">
                <a:solidFill>
                  <a:srgbClr val="FF0000"/>
                </a:solidFill>
              </a:rPr>
              <a:t>siapakah</a:t>
            </a:r>
            <a:r>
              <a:rPr lang="en-US" b="1" i="1" dirty="0">
                <a:solidFill>
                  <a:srgbClr val="FF0000"/>
                </a:solidFill>
              </a:rPr>
              <a:t> user yang </a:t>
            </a:r>
            <a:r>
              <a:rPr lang="en-US" b="1" i="1" dirty="0" err="1">
                <a:solidFill>
                  <a:srgbClr val="FF0000"/>
                </a:solidFill>
              </a:rPr>
              <a:t>perlu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berinteraksi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langsung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dengan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sistem</a:t>
            </a:r>
            <a:r>
              <a:rPr lang="en-US" b="1" i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9BEF74-438A-4F06-B13B-3AABE3759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885044"/>
              </p:ext>
            </p:extLst>
          </p:nvPr>
        </p:nvGraphicFramePr>
        <p:xfrm>
          <a:off x="1869768" y="1324349"/>
          <a:ext cx="8128000" cy="2763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34968">
                  <a:extLst>
                    <a:ext uri="{9D8B030D-6E8A-4147-A177-3AD203B41FA5}">
                      <a16:colId xmlns:a16="http://schemas.microsoft.com/office/drawing/2014/main" val="2083507896"/>
                    </a:ext>
                  </a:extLst>
                </a:gridCol>
                <a:gridCol w="5293032">
                  <a:extLst>
                    <a:ext uri="{9D8B030D-6E8A-4147-A177-3AD203B41FA5}">
                      <a16:colId xmlns:a16="http://schemas.microsoft.com/office/drawing/2014/main" val="547400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98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Pembeli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Memilih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barang</a:t>
                      </a:r>
                      <a:r>
                        <a:rPr lang="en-US" dirty="0"/>
                        <a:t> di supermarket dan </a:t>
                      </a:r>
                      <a:r>
                        <a:rPr lang="en-US" dirty="0" err="1"/>
                        <a:t>melakukan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pembayaran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9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Kasir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Membuat</a:t>
                      </a:r>
                      <a:r>
                        <a:rPr lang="en-US" dirty="0"/>
                        <a:t> bon </a:t>
                      </a:r>
                      <a:r>
                        <a:rPr lang="en-US" dirty="0" err="1"/>
                        <a:t>penjualan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7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Memeriksa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laporan</a:t>
                      </a:r>
                      <a:r>
                        <a:rPr lang="en-US" dirty="0"/>
                        <a:t> dan bon </a:t>
                      </a:r>
                      <a:r>
                        <a:rPr lang="en-US" dirty="0" err="1"/>
                        <a:t>penjualan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9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Menagih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menerima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pembayaran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penjualan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0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Penjualan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Mengarsipkan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bukti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pembayaran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60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22649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8CE1-1582-4552-974C-D4A6E408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2 -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/</a:t>
            </a:r>
            <a:r>
              <a:rPr lang="en-US" i="1" dirty="0"/>
              <a:t>business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F0F4E7-E800-454B-B356-D1741738C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2438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06408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E495-C2B0-4306-9DD4-40044B5C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FlowMap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D15B-B474-4A5C-A629-3830D3C11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077"/>
            <a:ext cx="9601200" cy="4289323"/>
          </a:xfrm>
        </p:spPr>
        <p:txBody>
          <a:bodyPr/>
          <a:lstStyle/>
          <a:p>
            <a:r>
              <a:rPr lang="en-US" dirty="0" err="1"/>
              <a:t>Didasarkan</a:t>
            </a:r>
            <a:r>
              <a:rPr lang="en-US" dirty="0"/>
              <a:t> pada </a:t>
            </a:r>
            <a:r>
              <a:rPr lang="en-US" dirty="0" err="1"/>
              <a:t>konsep</a:t>
            </a:r>
            <a:r>
              <a:rPr lang="en-US" dirty="0"/>
              <a:t> flowchart</a:t>
            </a:r>
          </a:p>
          <a:p>
            <a:r>
              <a:rPr lang="en-US" dirty="0"/>
              <a:t>Symbol yang </a:t>
            </a:r>
            <a:r>
              <a:rPr lang="en-US" dirty="0" err="1"/>
              <a:t>digunakan</a:t>
            </a:r>
            <a:r>
              <a:rPr lang="en-US" dirty="0"/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39274D-9A4D-41B5-8E7B-325A920F9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61001"/>
              </p:ext>
            </p:extLst>
          </p:nvPr>
        </p:nvGraphicFramePr>
        <p:xfrm>
          <a:off x="1371601" y="2507226"/>
          <a:ext cx="9601201" cy="38547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27005">
                  <a:extLst>
                    <a:ext uri="{9D8B030D-6E8A-4147-A177-3AD203B41FA5}">
                      <a16:colId xmlns:a16="http://schemas.microsoft.com/office/drawing/2014/main" val="2083507896"/>
                    </a:ext>
                  </a:extLst>
                </a:gridCol>
                <a:gridCol w="2551471">
                  <a:extLst>
                    <a:ext uri="{9D8B030D-6E8A-4147-A177-3AD203B41FA5}">
                      <a16:colId xmlns:a16="http://schemas.microsoft.com/office/drawing/2014/main" val="547400350"/>
                    </a:ext>
                  </a:extLst>
                </a:gridCol>
                <a:gridCol w="2107149">
                  <a:extLst>
                    <a:ext uri="{9D8B030D-6E8A-4147-A177-3AD203B41FA5}">
                      <a16:colId xmlns:a16="http://schemas.microsoft.com/office/drawing/2014/main" val="1244067695"/>
                    </a:ext>
                  </a:extLst>
                </a:gridCol>
                <a:gridCol w="2715576">
                  <a:extLst>
                    <a:ext uri="{9D8B030D-6E8A-4147-A177-3AD203B41FA5}">
                      <a16:colId xmlns:a16="http://schemas.microsoft.com/office/drawing/2014/main" val="4059535301"/>
                    </a:ext>
                  </a:extLst>
                </a:gridCol>
              </a:tblGrid>
              <a:tr h="5309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983985"/>
                  </a:ext>
                </a:extLst>
              </a:tr>
              <a:tr h="8309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Mulai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selesai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Dokumen</a:t>
                      </a:r>
                      <a:r>
                        <a:rPr lang="en-US" dirty="0"/>
                        <a:t> (I/O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sebuah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aktifitas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877773"/>
                  </a:ext>
                </a:extLst>
              </a:tr>
              <a:tr h="8309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Aliran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aktivitas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Penghubung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15313"/>
                  </a:ext>
                </a:extLst>
              </a:tr>
              <a:tr h="8309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Title, Phase, Function,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56224"/>
                  </a:ext>
                </a:extLst>
              </a:tr>
              <a:tr h="8309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Keputusan/</a:t>
                      </a:r>
                      <a:r>
                        <a:rPr lang="en-US" dirty="0" err="1"/>
                        <a:t>Pilihan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Kondisi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71435"/>
                  </a:ext>
                </a:extLst>
              </a:tr>
            </a:tbl>
          </a:graphicData>
        </a:graphic>
      </p:graphicFrame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1DDD3EEE-3E92-47CB-9DF3-17CB6652ACD2}"/>
              </a:ext>
            </a:extLst>
          </p:cNvPr>
          <p:cNvSpPr/>
          <p:nvPr/>
        </p:nvSpPr>
        <p:spPr>
          <a:xfrm>
            <a:off x="1637071" y="3156155"/>
            <a:ext cx="1755058" cy="54569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A23E92-8DD9-4F69-9498-CC600B731D2C}"/>
              </a:ext>
            </a:extLst>
          </p:cNvPr>
          <p:cNvCxnSpPr/>
          <p:nvPr/>
        </p:nvCxnSpPr>
        <p:spPr>
          <a:xfrm>
            <a:off x="1725561" y="4291781"/>
            <a:ext cx="16665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C128CE6B-A863-4500-BEB0-205739C4BF3F}"/>
              </a:ext>
            </a:extLst>
          </p:cNvPr>
          <p:cNvSpPr/>
          <p:nvPr/>
        </p:nvSpPr>
        <p:spPr>
          <a:xfrm>
            <a:off x="2027903" y="4756357"/>
            <a:ext cx="1061884" cy="54569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F01B842E-C950-4C78-9C3C-DD979E59F011}"/>
              </a:ext>
            </a:extLst>
          </p:cNvPr>
          <p:cNvSpPr/>
          <p:nvPr/>
        </p:nvSpPr>
        <p:spPr>
          <a:xfrm>
            <a:off x="1917290" y="5618653"/>
            <a:ext cx="1194619" cy="7133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C1AA1DEA-D6FA-4C3F-8EE4-8D6D93A87036}"/>
              </a:ext>
            </a:extLst>
          </p:cNvPr>
          <p:cNvSpPr/>
          <p:nvPr/>
        </p:nvSpPr>
        <p:spPr>
          <a:xfrm>
            <a:off x="6622026" y="3130600"/>
            <a:ext cx="1238864" cy="54569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4B5D747-F885-4C84-9775-EAAC9D27E7B3}"/>
              </a:ext>
            </a:extLst>
          </p:cNvPr>
          <p:cNvSpPr/>
          <p:nvPr/>
        </p:nvSpPr>
        <p:spPr>
          <a:xfrm>
            <a:off x="7027605" y="4030763"/>
            <a:ext cx="457200" cy="4719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D2ABFCC-2F0C-4C26-87E6-3830D2933EC9}"/>
              </a:ext>
            </a:extLst>
          </p:cNvPr>
          <p:cNvSpPr/>
          <p:nvPr/>
        </p:nvSpPr>
        <p:spPr>
          <a:xfrm>
            <a:off x="6622026" y="4756357"/>
            <a:ext cx="1238864" cy="6563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6347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D00D-EF0E-4AFC-B362-C5B8DB5F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8032"/>
          </a:xfrm>
        </p:spPr>
        <p:txBody>
          <a:bodyPr>
            <a:normAutofit/>
          </a:bodyPr>
          <a:lstStyle/>
          <a:p>
            <a:r>
              <a:rPr lang="en-US" i="1" dirty="0"/>
              <a:t>Business Process Modelling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108F-A31A-4BF1-A669-95B7E435E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1819"/>
            <a:ext cx="9601200" cy="4215581"/>
          </a:xfrm>
        </p:spPr>
        <p:txBody>
          <a:bodyPr/>
          <a:lstStyle/>
          <a:p>
            <a:r>
              <a:rPr lang="en-US" dirty="0"/>
              <a:t>Teknik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b="1" dirty="0" err="1"/>
              <a:t>semua</a:t>
            </a:r>
            <a:r>
              <a:rPr lang="en-US" b="1" dirty="0"/>
              <a:t> </a:t>
            </a:r>
            <a:r>
              <a:rPr lang="en-US" b="1" dirty="0" err="1"/>
              <a:t>pihak</a:t>
            </a:r>
            <a:r>
              <a:rPr lang="en-US" b="1" dirty="0"/>
              <a:t> yang </a:t>
            </a:r>
            <a:r>
              <a:rPr lang="en-US" b="1" dirty="0" err="1"/>
              <a:t>terlibat</a:t>
            </a:r>
            <a:r>
              <a:rPr lang="en-US" b="1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, </a:t>
            </a:r>
            <a:r>
              <a:rPr lang="en-US" dirty="0" err="1"/>
              <a:t>benar</a:t>
            </a:r>
            <a:r>
              <a:rPr lang="en-US" dirty="0"/>
              <a:t>, dan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r>
              <a:rPr lang="en-US" dirty="0" err="1"/>
              <a:t>Didasarkan</a:t>
            </a:r>
            <a:r>
              <a:rPr lang="en-US" dirty="0"/>
              <a:t> pada </a:t>
            </a:r>
            <a:r>
              <a:rPr lang="en-US" dirty="0" err="1"/>
              <a:t>konsep</a:t>
            </a:r>
            <a:r>
              <a:rPr lang="en-US" dirty="0"/>
              <a:t> flowchart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endParaRPr lang="en-US" dirty="0"/>
          </a:p>
          <a:p>
            <a:r>
              <a:rPr lang="en-US" dirty="0"/>
              <a:t>Ada 4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Business Process Diagram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Flow Object</a:t>
            </a:r>
          </a:p>
          <a:p>
            <a:pPr lvl="1"/>
            <a:r>
              <a:rPr lang="en-US" dirty="0"/>
              <a:t>Connecting Object</a:t>
            </a:r>
          </a:p>
          <a:p>
            <a:pPr lvl="1"/>
            <a:r>
              <a:rPr lang="en-US" i="1" dirty="0" err="1"/>
              <a:t>Swimlanes</a:t>
            </a:r>
            <a:endParaRPr lang="en-US" i="1" dirty="0"/>
          </a:p>
          <a:p>
            <a:pPr lvl="1"/>
            <a:r>
              <a:rPr lang="en-US" dirty="0"/>
              <a:t>Artifact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1863480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8962-6A10-4AB0-8BFE-09DE1A7C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7704"/>
            <a:ext cx="9601200" cy="1061884"/>
          </a:xfrm>
        </p:spPr>
        <p:txBody>
          <a:bodyPr/>
          <a:lstStyle/>
          <a:p>
            <a:r>
              <a:rPr lang="en-US" dirty="0"/>
              <a:t>&gt; Flow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702B-07E5-451B-B13E-DF0D198F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9587"/>
            <a:ext cx="9601200" cy="4377813"/>
          </a:xfrm>
        </p:spPr>
        <p:txBody>
          <a:bodyPr/>
          <a:lstStyle/>
          <a:p>
            <a:r>
              <a:rPr lang="en-US" dirty="0"/>
              <a:t>Events (Hal-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pada proses)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start </a:t>
            </a:r>
            <a:r>
              <a:rPr lang="en-US" dirty="0" err="1"/>
              <a:t>evt</a:t>
            </a:r>
            <a:r>
              <a:rPr lang="en-US" dirty="0"/>
              <a:t>		intermediate </a:t>
            </a:r>
            <a:r>
              <a:rPr lang="en-US" dirty="0" err="1"/>
              <a:t>evt</a:t>
            </a:r>
            <a:r>
              <a:rPr lang="en-US" dirty="0"/>
              <a:t>		end </a:t>
            </a:r>
            <a:r>
              <a:rPr lang="en-US" dirty="0" err="1"/>
              <a:t>evt</a:t>
            </a:r>
            <a:r>
              <a:rPr lang="en-US" dirty="0"/>
              <a:t>	</a:t>
            </a:r>
          </a:p>
          <a:p>
            <a:r>
              <a:rPr lang="en-US" dirty="0"/>
              <a:t>Activities (Proses)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Gateway (</a:t>
            </a:r>
            <a:r>
              <a:rPr lang="en-US" dirty="0" err="1"/>
              <a:t>Pilihan</a:t>
            </a:r>
            <a:r>
              <a:rPr lang="en-US" dirty="0"/>
              <a:t>)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C6C3166-ECB8-43C5-BA28-121B136960D5}"/>
              </a:ext>
            </a:extLst>
          </p:cNvPr>
          <p:cNvSpPr/>
          <p:nvPr/>
        </p:nvSpPr>
        <p:spPr>
          <a:xfrm>
            <a:off x="3333136" y="2403992"/>
            <a:ext cx="471948" cy="4719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8D4A93A-5891-4FCA-B37F-370E51EA37B8}"/>
              </a:ext>
            </a:extLst>
          </p:cNvPr>
          <p:cNvSpPr/>
          <p:nvPr/>
        </p:nvSpPr>
        <p:spPr>
          <a:xfrm>
            <a:off x="5766620" y="2403992"/>
            <a:ext cx="471948" cy="471949"/>
          </a:xfrm>
          <a:prstGeom prst="flowChartConnector">
            <a:avLst/>
          </a:prstGeom>
          <a:ln w="698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84B9698-7E59-4127-8846-069AE8E27546}"/>
              </a:ext>
            </a:extLst>
          </p:cNvPr>
          <p:cNvSpPr/>
          <p:nvPr/>
        </p:nvSpPr>
        <p:spPr>
          <a:xfrm>
            <a:off x="7964130" y="2374500"/>
            <a:ext cx="471948" cy="471949"/>
          </a:xfrm>
          <a:prstGeom prst="flowChartConnector">
            <a:avLst/>
          </a:prstGeom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87789EB9-4E38-4F63-8AD7-3378913B4E7B}"/>
              </a:ext>
            </a:extLst>
          </p:cNvPr>
          <p:cNvSpPr/>
          <p:nvPr/>
        </p:nvSpPr>
        <p:spPr>
          <a:xfrm>
            <a:off x="5161936" y="3743629"/>
            <a:ext cx="1474838" cy="58993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34F7196-4DE5-4B26-9480-F4948BC2B64B}"/>
              </a:ext>
            </a:extLst>
          </p:cNvPr>
          <p:cNvSpPr/>
          <p:nvPr/>
        </p:nvSpPr>
        <p:spPr>
          <a:xfrm>
            <a:off x="4889091" y="5515892"/>
            <a:ext cx="1755058" cy="9144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835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8962-6A10-4AB0-8BFE-09DE1A7C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7704"/>
            <a:ext cx="9601200" cy="1061884"/>
          </a:xfrm>
        </p:spPr>
        <p:txBody>
          <a:bodyPr/>
          <a:lstStyle/>
          <a:p>
            <a:r>
              <a:rPr lang="en-US" dirty="0"/>
              <a:t>&gt; Connecting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702B-07E5-451B-B13E-DF0D198F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9587"/>
            <a:ext cx="9601200" cy="4377813"/>
          </a:xfrm>
        </p:spPr>
        <p:txBody>
          <a:bodyPr/>
          <a:lstStyle/>
          <a:p>
            <a:r>
              <a:rPr lang="en-US" dirty="0"/>
              <a:t>Sequence flow</a:t>
            </a:r>
          </a:p>
          <a:p>
            <a:pPr lvl="1"/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Massage flow</a:t>
            </a:r>
          </a:p>
          <a:p>
            <a:pPr lvl="1"/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2 </a:t>
            </a:r>
            <a:r>
              <a:rPr lang="en-US" dirty="0" err="1"/>
              <a:t>partisipan</a:t>
            </a:r>
            <a:r>
              <a:rPr lang="en-US" dirty="0"/>
              <a:t> proses</a:t>
            </a:r>
          </a:p>
          <a:p>
            <a:endParaRPr lang="en-US" dirty="0"/>
          </a:p>
          <a:p>
            <a:r>
              <a:rPr lang="en-US" dirty="0"/>
              <a:t>Association</a:t>
            </a:r>
          </a:p>
          <a:p>
            <a:pPr lvl="1"/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asosiasi</a:t>
            </a:r>
            <a:r>
              <a:rPr lang="en-US" dirty="0"/>
              <a:t> data, text, dan artifact lain</a:t>
            </a:r>
          </a:p>
          <a:p>
            <a:pPr lvl="1"/>
            <a:r>
              <a:rPr lang="en-US" dirty="0" err="1"/>
              <a:t>Asosiasi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memperlihatkan</a:t>
            </a:r>
            <a:r>
              <a:rPr lang="en-US" dirty="0"/>
              <a:t> input dan output </a:t>
            </a:r>
            <a:r>
              <a:rPr lang="en-US" dirty="0" err="1"/>
              <a:t>aktivitas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964D3D-1C6D-4CF3-8C94-F5D65DBD3F84}"/>
              </a:ext>
            </a:extLst>
          </p:cNvPr>
          <p:cNvCxnSpPr>
            <a:cxnSpLocks/>
          </p:cNvCxnSpPr>
          <p:nvPr/>
        </p:nvCxnSpPr>
        <p:spPr>
          <a:xfrm>
            <a:off x="4336025" y="2492477"/>
            <a:ext cx="2300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CBF651-B1DC-4566-82AC-4785594E1313}"/>
              </a:ext>
            </a:extLst>
          </p:cNvPr>
          <p:cNvCxnSpPr>
            <a:cxnSpLocks/>
          </p:cNvCxnSpPr>
          <p:nvPr/>
        </p:nvCxnSpPr>
        <p:spPr>
          <a:xfrm>
            <a:off x="4454012" y="4163962"/>
            <a:ext cx="230074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E0E7DD-40C8-48FD-82D2-F5DC3BA0892A}"/>
              </a:ext>
            </a:extLst>
          </p:cNvPr>
          <p:cNvCxnSpPr>
            <a:cxnSpLocks/>
          </p:cNvCxnSpPr>
          <p:nvPr/>
        </p:nvCxnSpPr>
        <p:spPr>
          <a:xfrm>
            <a:off x="4395014" y="5860024"/>
            <a:ext cx="2300749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65997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Crop">
  <a:themeElements>
    <a:clrScheme name="Custom 2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CDC4D8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335</TotalTime>
  <Words>871</Words>
  <Application>Microsoft Office PowerPoint</Application>
  <PresentationFormat>Widescreen</PresentationFormat>
  <Paragraphs>264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Franklin Gothic Book</vt:lpstr>
      <vt:lpstr>Crop</vt:lpstr>
      <vt:lpstr>Analisis kebutuhan pengguna</vt:lpstr>
      <vt:lpstr>Bagaimana menganalisis kebutuhan pengguna?</vt:lpstr>
      <vt:lpstr>1 - Klasifikasi user</vt:lpstr>
      <vt:lpstr>PowerPoint Presentation</vt:lpstr>
      <vt:lpstr>2 - Analisis prosedur kerja/business process</vt:lpstr>
      <vt:lpstr>FlowMap</vt:lpstr>
      <vt:lpstr>Business Process Modelling Notations</vt:lpstr>
      <vt:lpstr>&gt; Flow Object</vt:lpstr>
      <vt:lpstr>&gt; Connecting Object</vt:lpstr>
      <vt:lpstr>&gt; Swimlanes</vt:lpstr>
      <vt:lpstr>PowerPoint Presentation</vt:lpstr>
      <vt:lpstr>&gt; Artifacs</vt:lpstr>
      <vt:lpstr>PowerPoint Presentation</vt:lpstr>
      <vt:lpstr>Contoh BPMN: travel agent </vt:lpstr>
      <vt:lpstr>PowerPoint Presentation</vt:lpstr>
      <vt:lpstr>3 - Analisis dokumen</vt:lpstr>
      <vt:lpstr>Contoh: Bon Penjualan</vt:lpstr>
      <vt:lpstr>Contoh: Laporan Penjualan</vt:lpstr>
      <vt:lpstr>4 - Aturan bisnis/business rule</vt:lpstr>
      <vt:lpstr>PowerPoint Presentation</vt:lpstr>
      <vt:lpstr>PowerPoint Presentation</vt:lpstr>
      <vt:lpstr>5 - Identifikasi kebutuhan pengguna/user requirement</vt:lpstr>
      <vt:lpstr>Latihan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izza</dc:creator>
  <cp:lastModifiedBy>izza</cp:lastModifiedBy>
  <cp:revision>42</cp:revision>
  <dcterms:created xsi:type="dcterms:W3CDTF">2019-01-20T06:35:23Z</dcterms:created>
  <dcterms:modified xsi:type="dcterms:W3CDTF">2019-01-23T03:22:01Z</dcterms:modified>
</cp:coreProperties>
</file>