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4" r:id="rId5"/>
    <p:sldId id="266" r:id="rId6"/>
    <p:sldId id="268" r:id="rId7"/>
    <p:sldId id="267" r:id="rId8"/>
    <p:sldId id="269" r:id="rId9"/>
    <p:sldId id="270" r:id="rId10"/>
    <p:sldId id="265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57" r:id="rId24"/>
    <p:sldId id="262" r:id="rId25"/>
    <p:sldId id="284" r:id="rId26"/>
    <p:sldId id="285" r:id="rId27"/>
    <p:sldId id="259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C49F6-E93B-4893-836F-C3EB9F57F58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52489-75A4-4473-ACF4-28E3406E84E2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Informasi</a:t>
          </a:r>
          <a:endParaRPr lang="en-US" dirty="0"/>
        </a:p>
      </dgm:t>
    </dgm:pt>
    <dgm:pt modelId="{3C7F6B12-011C-4DA7-B33C-2942F8E8D503}" type="parTrans" cxnId="{5429DE69-32F8-41AB-9D4C-80055D52598C}">
      <dgm:prSet/>
      <dgm:spPr/>
      <dgm:t>
        <a:bodyPr/>
        <a:lstStyle/>
        <a:p>
          <a:endParaRPr lang="en-US"/>
        </a:p>
      </dgm:t>
    </dgm:pt>
    <dgm:pt modelId="{3CAF90F5-882D-4D46-BFA1-3AF91575D050}" type="sibTrans" cxnId="{5429DE69-32F8-41AB-9D4C-80055D52598C}">
      <dgm:prSet/>
      <dgm:spPr/>
      <dgm:t>
        <a:bodyPr/>
        <a:lstStyle/>
        <a:p>
          <a:endParaRPr lang="en-US"/>
        </a:p>
      </dgm:t>
    </dgm:pt>
    <dgm:pt modelId="{29712374-4FDB-4EE4-B75B-8FCB1640452D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Fungsional</a:t>
          </a:r>
          <a:endParaRPr lang="en-US" dirty="0"/>
        </a:p>
      </dgm:t>
    </dgm:pt>
    <dgm:pt modelId="{B6AF16C8-FA46-4FD7-8294-CE753738092C}" type="parTrans" cxnId="{148E2DB7-5E0F-456B-A31E-9972B5B61979}">
      <dgm:prSet/>
      <dgm:spPr/>
      <dgm:t>
        <a:bodyPr/>
        <a:lstStyle/>
        <a:p>
          <a:endParaRPr lang="en-US"/>
        </a:p>
      </dgm:t>
    </dgm:pt>
    <dgm:pt modelId="{BDBA5E5F-1CE0-4FD9-BDAF-B930649780E3}" type="sibTrans" cxnId="{148E2DB7-5E0F-456B-A31E-9972B5B61979}">
      <dgm:prSet/>
      <dgm:spPr/>
      <dgm:t>
        <a:bodyPr/>
        <a:lstStyle/>
        <a:p>
          <a:endParaRPr lang="en-US"/>
        </a:p>
      </dgm:t>
    </dgm:pt>
    <dgm:pt modelId="{A13191C8-79CB-4E5C-B901-D9254F9007D4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Non </a:t>
          </a:r>
          <a:r>
            <a:rPr lang="en-US" dirty="0" err="1"/>
            <a:t>Fungsional</a:t>
          </a:r>
          <a:endParaRPr lang="en-US" dirty="0"/>
        </a:p>
      </dgm:t>
    </dgm:pt>
    <dgm:pt modelId="{66C67E7D-714F-43EC-89CF-2E72C6B3B914}" type="parTrans" cxnId="{AC9A67C4-08B4-488E-B48B-E4753246F205}">
      <dgm:prSet/>
      <dgm:spPr/>
      <dgm:t>
        <a:bodyPr/>
        <a:lstStyle/>
        <a:p>
          <a:endParaRPr lang="en-US"/>
        </a:p>
      </dgm:t>
    </dgm:pt>
    <dgm:pt modelId="{01E5CDA2-7620-4520-8E3B-61EBD9767511}" type="sibTrans" cxnId="{AC9A67C4-08B4-488E-B48B-E4753246F205}">
      <dgm:prSet/>
      <dgm:spPr/>
      <dgm:t>
        <a:bodyPr/>
        <a:lstStyle/>
        <a:p>
          <a:endParaRPr lang="en-US"/>
        </a:p>
      </dgm:t>
    </dgm:pt>
    <dgm:pt modelId="{9D3A104A-2195-4EE5-9BB2-792B71C87541}" type="pres">
      <dgm:prSet presAssocID="{BC0C49F6-E93B-4893-836F-C3EB9F57F58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E2C3F4-907E-4324-BC65-F11D64DBB21A}" type="pres">
      <dgm:prSet presAssocID="{D8552489-75A4-4473-ACF4-28E3406E84E2}" presName="hierRoot1" presStyleCnt="0">
        <dgm:presLayoutVars>
          <dgm:hierBranch val="init"/>
        </dgm:presLayoutVars>
      </dgm:prSet>
      <dgm:spPr/>
    </dgm:pt>
    <dgm:pt modelId="{47481ABA-A1BE-47E6-AE9F-BCAF4F6669B5}" type="pres">
      <dgm:prSet presAssocID="{D8552489-75A4-4473-ACF4-28E3406E84E2}" presName="rootComposite1" presStyleCnt="0"/>
      <dgm:spPr/>
    </dgm:pt>
    <dgm:pt modelId="{A895C1E2-CB35-4EA8-8B8A-94271AF0AC92}" type="pres">
      <dgm:prSet presAssocID="{D8552489-75A4-4473-ACF4-28E3406E84E2}" presName="rootText1" presStyleLbl="alignAcc1" presStyleIdx="0" presStyleCnt="0">
        <dgm:presLayoutVars>
          <dgm:chPref val="3"/>
        </dgm:presLayoutVars>
      </dgm:prSet>
      <dgm:spPr/>
    </dgm:pt>
    <dgm:pt modelId="{46DA5D10-2482-4591-ABD2-479DD61F92FC}" type="pres">
      <dgm:prSet presAssocID="{D8552489-75A4-4473-ACF4-28E3406E84E2}" presName="topArc1" presStyleLbl="parChTrans1D1" presStyleIdx="0" presStyleCnt="6"/>
      <dgm:spPr/>
    </dgm:pt>
    <dgm:pt modelId="{049F6FFB-C16C-481C-9E23-6B03CE3438DF}" type="pres">
      <dgm:prSet presAssocID="{D8552489-75A4-4473-ACF4-28E3406E84E2}" presName="bottomArc1" presStyleLbl="parChTrans1D1" presStyleIdx="1" presStyleCnt="6"/>
      <dgm:spPr/>
    </dgm:pt>
    <dgm:pt modelId="{695FE508-0859-4EDC-9607-A681A5B2D8EA}" type="pres">
      <dgm:prSet presAssocID="{D8552489-75A4-4473-ACF4-28E3406E84E2}" presName="topConnNode1" presStyleLbl="node1" presStyleIdx="0" presStyleCnt="0"/>
      <dgm:spPr/>
    </dgm:pt>
    <dgm:pt modelId="{AE4BD882-034C-47B9-88E1-5DEE179286CF}" type="pres">
      <dgm:prSet presAssocID="{D8552489-75A4-4473-ACF4-28E3406E84E2}" presName="hierChild2" presStyleCnt="0"/>
      <dgm:spPr/>
    </dgm:pt>
    <dgm:pt modelId="{713FC7E3-EBB3-41F7-BD69-2BE47A13A2CC}" type="pres">
      <dgm:prSet presAssocID="{B6AF16C8-FA46-4FD7-8294-CE753738092C}" presName="Name28" presStyleLbl="parChTrans1D2" presStyleIdx="0" presStyleCnt="2"/>
      <dgm:spPr/>
    </dgm:pt>
    <dgm:pt modelId="{1CEA8063-0AC6-425E-A65E-5BC4B41A347B}" type="pres">
      <dgm:prSet presAssocID="{29712374-4FDB-4EE4-B75B-8FCB1640452D}" presName="hierRoot2" presStyleCnt="0">
        <dgm:presLayoutVars>
          <dgm:hierBranch val="init"/>
        </dgm:presLayoutVars>
      </dgm:prSet>
      <dgm:spPr/>
    </dgm:pt>
    <dgm:pt modelId="{BFF8F7DD-88B1-4DBE-B33F-87F72D7EF957}" type="pres">
      <dgm:prSet presAssocID="{29712374-4FDB-4EE4-B75B-8FCB1640452D}" presName="rootComposite2" presStyleCnt="0"/>
      <dgm:spPr/>
    </dgm:pt>
    <dgm:pt modelId="{F1EEBDCA-2AB9-4BCD-95E4-AD2E3B89D750}" type="pres">
      <dgm:prSet presAssocID="{29712374-4FDB-4EE4-B75B-8FCB1640452D}" presName="rootText2" presStyleLbl="alignAcc1" presStyleIdx="0" presStyleCnt="0">
        <dgm:presLayoutVars>
          <dgm:chPref val="3"/>
        </dgm:presLayoutVars>
      </dgm:prSet>
      <dgm:spPr/>
    </dgm:pt>
    <dgm:pt modelId="{C6D4BAB9-2AFE-4434-A160-4DB6BB4476DE}" type="pres">
      <dgm:prSet presAssocID="{29712374-4FDB-4EE4-B75B-8FCB1640452D}" presName="topArc2" presStyleLbl="parChTrans1D1" presStyleIdx="2" presStyleCnt="6"/>
      <dgm:spPr/>
    </dgm:pt>
    <dgm:pt modelId="{1767C0EA-6E99-4A0C-BD2B-EC0157DE5C9A}" type="pres">
      <dgm:prSet presAssocID="{29712374-4FDB-4EE4-B75B-8FCB1640452D}" presName="bottomArc2" presStyleLbl="parChTrans1D1" presStyleIdx="3" presStyleCnt="6"/>
      <dgm:spPr/>
    </dgm:pt>
    <dgm:pt modelId="{F559054A-AB93-4BB5-8571-052736286CE6}" type="pres">
      <dgm:prSet presAssocID="{29712374-4FDB-4EE4-B75B-8FCB1640452D}" presName="topConnNode2" presStyleLbl="node2" presStyleIdx="0" presStyleCnt="0"/>
      <dgm:spPr/>
    </dgm:pt>
    <dgm:pt modelId="{973CA92D-A064-486B-BF41-7AEB9D44A68D}" type="pres">
      <dgm:prSet presAssocID="{29712374-4FDB-4EE4-B75B-8FCB1640452D}" presName="hierChild4" presStyleCnt="0"/>
      <dgm:spPr/>
    </dgm:pt>
    <dgm:pt modelId="{BED04DD3-F59D-459D-9738-F673C84EEE66}" type="pres">
      <dgm:prSet presAssocID="{29712374-4FDB-4EE4-B75B-8FCB1640452D}" presName="hierChild5" presStyleCnt="0"/>
      <dgm:spPr/>
    </dgm:pt>
    <dgm:pt modelId="{E3B746CC-9CC7-4A51-AB32-5DA2010E4DEF}" type="pres">
      <dgm:prSet presAssocID="{66C67E7D-714F-43EC-89CF-2E72C6B3B914}" presName="Name28" presStyleLbl="parChTrans1D2" presStyleIdx="1" presStyleCnt="2"/>
      <dgm:spPr/>
    </dgm:pt>
    <dgm:pt modelId="{1923920C-CE4A-48AA-9C92-E591A222C133}" type="pres">
      <dgm:prSet presAssocID="{A13191C8-79CB-4E5C-B901-D9254F9007D4}" presName="hierRoot2" presStyleCnt="0">
        <dgm:presLayoutVars>
          <dgm:hierBranch val="init"/>
        </dgm:presLayoutVars>
      </dgm:prSet>
      <dgm:spPr/>
    </dgm:pt>
    <dgm:pt modelId="{C4144F63-DCDB-4AA7-AF7A-20F20825DA17}" type="pres">
      <dgm:prSet presAssocID="{A13191C8-79CB-4E5C-B901-D9254F9007D4}" presName="rootComposite2" presStyleCnt="0"/>
      <dgm:spPr/>
    </dgm:pt>
    <dgm:pt modelId="{04245E20-C924-476D-BA1C-D823176EF29C}" type="pres">
      <dgm:prSet presAssocID="{A13191C8-79CB-4E5C-B901-D9254F9007D4}" presName="rootText2" presStyleLbl="alignAcc1" presStyleIdx="0" presStyleCnt="0">
        <dgm:presLayoutVars>
          <dgm:chPref val="3"/>
        </dgm:presLayoutVars>
      </dgm:prSet>
      <dgm:spPr/>
    </dgm:pt>
    <dgm:pt modelId="{D16EB298-13F0-4F8F-A7C6-8EAFD290FBF4}" type="pres">
      <dgm:prSet presAssocID="{A13191C8-79CB-4E5C-B901-D9254F9007D4}" presName="topArc2" presStyleLbl="parChTrans1D1" presStyleIdx="4" presStyleCnt="6"/>
      <dgm:spPr/>
    </dgm:pt>
    <dgm:pt modelId="{E11A2019-33DD-4E8F-84B5-C579FC48EBC6}" type="pres">
      <dgm:prSet presAssocID="{A13191C8-79CB-4E5C-B901-D9254F9007D4}" presName="bottomArc2" presStyleLbl="parChTrans1D1" presStyleIdx="5" presStyleCnt="6"/>
      <dgm:spPr/>
    </dgm:pt>
    <dgm:pt modelId="{6D3D98E3-1265-4971-A0DF-FD780F288A87}" type="pres">
      <dgm:prSet presAssocID="{A13191C8-79CB-4E5C-B901-D9254F9007D4}" presName="topConnNode2" presStyleLbl="node2" presStyleIdx="0" presStyleCnt="0"/>
      <dgm:spPr/>
    </dgm:pt>
    <dgm:pt modelId="{9FA5E791-CF8F-4F7B-BC61-A3A24E74888C}" type="pres">
      <dgm:prSet presAssocID="{A13191C8-79CB-4E5C-B901-D9254F9007D4}" presName="hierChild4" presStyleCnt="0"/>
      <dgm:spPr/>
    </dgm:pt>
    <dgm:pt modelId="{2DB95CB1-B99E-4696-A671-539D9CDABAE5}" type="pres">
      <dgm:prSet presAssocID="{A13191C8-79CB-4E5C-B901-D9254F9007D4}" presName="hierChild5" presStyleCnt="0"/>
      <dgm:spPr/>
    </dgm:pt>
    <dgm:pt modelId="{5C7F8008-D80E-4424-9019-5EC0ACF3FC11}" type="pres">
      <dgm:prSet presAssocID="{D8552489-75A4-4473-ACF4-28E3406E84E2}" presName="hierChild3" presStyleCnt="0"/>
      <dgm:spPr/>
    </dgm:pt>
  </dgm:ptLst>
  <dgm:cxnLst>
    <dgm:cxn modelId="{46312916-2695-4637-ADAA-6E4C11826D80}" type="presOf" srcId="{D8552489-75A4-4473-ACF4-28E3406E84E2}" destId="{695FE508-0859-4EDC-9607-A681A5B2D8EA}" srcOrd="1" destOrd="0" presId="urn:microsoft.com/office/officeart/2008/layout/HalfCircleOrganizationChart"/>
    <dgm:cxn modelId="{88D7D343-02FC-448E-AFDB-F837CBA36826}" type="presOf" srcId="{A13191C8-79CB-4E5C-B901-D9254F9007D4}" destId="{04245E20-C924-476D-BA1C-D823176EF29C}" srcOrd="0" destOrd="0" presId="urn:microsoft.com/office/officeart/2008/layout/HalfCircleOrganizationChart"/>
    <dgm:cxn modelId="{5429DE69-32F8-41AB-9D4C-80055D52598C}" srcId="{BC0C49F6-E93B-4893-836F-C3EB9F57F588}" destId="{D8552489-75A4-4473-ACF4-28E3406E84E2}" srcOrd="0" destOrd="0" parTransId="{3C7F6B12-011C-4DA7-B33C-2942F8E8D503}" sibTransId="{3CAF90F5-882D-4D46-BFA1-3AF91575D050}"/>
    <dgm:cxn modelId="{A06D7F6E-525C-4535-9CC9-28C7BA198A7C}" type="presOf" srcId="{66C67E7D-714F-43EC-89CF-2E72C6B3B914}" destId="{E3B746CC-9CC7-4A51-AB32-5DA2010E4DEF}" srcOrd="0" destOrd="0" presId="urn:microsoft.com/office/officeart/2008/layout/HalfCircleOrganizationChart"/>
    <dgm:cxn modelId="{D76C0D55-BAD1-4577-926F-ABEEF70C3115}" type="presOf" srcId="{29712374-4FDB-4EE4-B75B-8FCB1640452D}" destId="{F559054A-AB93-4BB5-8571-052736286CE6}" srcOrd="1" destOrd="0" presId="urn:microsoft.com/office/officeart/2008/layout/HalfCircleOrganizationChart"/>
    <dgm:cxn modelId="{21052D96-DE95-40EC-B225-C05A7E511603}" type="presOf" srcId="{D8552489-75A4-4473-ACF4-28E3406E84E2}" destId="{A895C1E2-CB35-4EA8-8B8A-94271AF0AC92}" srcOrd="0" destOrd="0" presId="urn:microsoft.com/office/officeart/2008/layout/HalfCircleOrganizationChart"/>
    <dgm:cxn modelId="{8481BA97-B790-4D81-82B2-B0B5F2F1987D}" type="presOf" srcId="{BC0C49F6-E93B-4893-836F-C3EB9F57F588}" destId="{9D3A104A-2195-4EE5-9BB2-792B71C87541}" srcOrd="0" destOrd="0" presId="urn:microsoft.com/office/officeart/2008/layout/HalfCircleOrganizationChart"/>
    <dgm:cxn modelId="{148E2DB7-5E0F-456B-A31E-9972B5B61979}" srcId="{D8552489-75A4-4473-ACF4-28E3406E84E2}" destId="{29712374-4FDB-4EE4-B75B-8FCB1640452D}" srcOrd="0" destOrd="0" parTransId="{B6AF16C8-FA46-4FD7-8294-CE753738092C}" sibTransId="{BDBA5E5F-1CE0-4FD9-BDAF-B930649780E3}"/>
    <dgm:cxn modelId="{465EA2BC-2A82-468A-A3F5-ACDB1263362C}" type="presOf" srcId="{A13191C8-79CB-4E5C-B901-D9254F9007D4}" destId="{6D3D98E3-1265-4971-A0DF-FD780F288A87}" srcOrd="1" destOrd="0" presId="urn:microsoft.com/office/officeart/2008/layout/HalfCircleOrganizationChart"/>
    <dgm:cxn modelId="{AC9A67C4-08B4-488E-B48B-E4753246F205}" srcId="{D8552489-75A4-4473-ACF4-28E3406E84E2}" destId="{A13191C8-79CB-4E5C-B901-D9254F9007D4}" srcOrd="1" destOrd="0" parTransId="{66C67E7D-714F-43EC-89CF-2E72C6B3B914}" sibTransId="{01E5CDA2-7620-4520-8E3B-61EBD9767511}"/>
    <dgm:cxn modelId="{1EC1BECE-B980-48F1-A725-A28F6844076A}" type="presOf" srcId="{B6AF16C8-FA46-4FD7-8294-CE753738092C}" destId="{713FC7E3-EBB3-41F7-BD69-2BE47A13A2CC}" srcOrd="0" destOrd="0" presId="urn:microsoft.com/office/officeart/2008/layout/HalfCircleOrganizationChart"/>
    <dgm:cxn modelId="{807023D6-0426-467F-8B84-1D26068461EB}" type="presOf" srcId="{29712374-4FDB-4EE4-B75B-8FCB1640452D}" destId="{F1EEBDCA-2AB9-4BCD-95E4-AD2E3B89D750}" srcOrd="0" destOrd="0" presId="urn:microsoft.com/office/officeart/2008/layout/HalfCircleOrganizationChart"/>
    <dgm:cxn modelId="{7312A8C7-8C86-4E50-8163-F61E95A8817C}" type="presParOf" srcId="{9D3A104A-2195-4EE5-9BB2-792B71C87541}" destId="{87E2C3F4-907E-4324-BC65-F11D64DBB21A}" srcOrd="0" destOrd="0" presId="urn:microsoft.com/office/officeart/2008/layout/HalfCircleOrganizationChart"/>
    <dgm:cxn modelId="{ABC8EF7B-89FC-4F45-B61F-49A6EA1FDC28}" type="presParOf" srcId="{87E2C3F4-907E-4324-BC65-F11D64DBB21A}" destId="{47481ABA-A1BE-47E6-AE9F-BCAF4F6669B5}" srcOrd="0" destOrd="0" presId="urn:microsoft.com/office/officeart/2008/layout/HalfCircleOrganizationChart"/>
    <dgm:cxn modelId="{D869D0FA-A42A-4F52-9B99-AEEC0E5E79B7}" type="presParOf" srcId="{47481ABA-A1BE-47E6-AE9F-BCAF4F6669B5}" destId="{A895C1E2-CB35-4EA8-8B8A-94271AF0AC92}" srcOrd="0" destOrd="0" presId="urn:microsoft.com/office/officeart/2008/layout/HalfCircleOrganizationChart"/>
    <dgm:cxn modelId="{674008C0-C366-4A4B-81A4-08913BD06A14}" type="presParOf" srcId="{47481ABA-A1BE-47E6-AE9F-BCAF4F6669B5}" destId="{46DA5D10-2482-4591-ABD2-479DD61F92FC}" srcOrd="1" destOrd="0" presId="urn:microsoft.com/office/officeart/2008/layout/HalfCircleOrganizationChart"/>
    <dgm:cxn modelId="{582C9831-0C29-404C-9974-7D1C1B3C873C}" type="presParOf" srcId="{47481ABA-A1BE-47E6-AE9F-BCAF4F6669B5}" destId="{049F6FFB-C16C-481C-9E23-6B03CE3438DF}" srcOrd="2" destOrd="0" presId="urn:microsoft.com/office/officeart/2008/layout/HalfCircleOrganizationChart"/>
    <dgm:cxn modelId="{60A0A2F1-F7F2-4423-9C6D-05D4D9C20A56}" type="presParOf" srcId="{47481ABA-A1BE-47E6-AE9F-BCAF4F6669B5}" destId="{695FE508-0859-4EDC-9607-A681A5B2D8EA}" srcOrd="3" destOrd="0" presId="urn:microsoft.com/office/officeart/2008/layout/HalfCircleOrganizationChart"/>
    <dgm:cxn modelId="{2402582C-4488-4D9F-BECD-923BEA467DD0}" type="presParOf" srcId="{87E2C3F4-907E-4324-BC65-F11D64DBB21A}" destId="{AE4BD882-034C-47B9-88E1-5DEE179286CF}" srcOrd="1" destOrd="0" presId="urn:microsoft.com/office/officeart/2008/layout/HalfCircleOrganizationChart"/>
    <dgm:cxn modelId="{39F0AC6B-64F8-40AB-BB12-5D57630F2353}" type="presParOf" srcId="{AE4BD882-034C-47B9-88E1-5DEE179286CF}" destId="{713FC7E3-EBB3-41F7-BD69-2BE47A13A2CC}" srcOrd="0" destOrd="0" presId="urn:microsoft.com/office/officeart/2008/layout/HalfCircleOrganizationChart"/>
    <dgm:cxn modelId="{96F5A4DB-3A5D-4FCC-A0C2-8D393D79FCA0}" type="presParOf" srcId="{AE4BD882-034C-47B9-88E1-5DEE179286CF}" destId="{1CEA8063-0AC6-425E-A65E-5BC4B41A347B}" srcOrd="1" destOrd="0" presId="urn:microsoft.com/office/officeart/2008/layout/HalfCircleOrganizationChart"/>
    <dgm:cxn modelId="{FDAAFB23-A80F-4C0C-8463-4A1EC42FF1A2}" type="presParOf" srcId="{1CEA8063-0AC6-425E-A65E-5BC4B41A347B}" destId="{BFF8F7DD-88B1-4DBE-B33F-87F72D7EF957}" srcOrd="0" destOrd="0" presId="urn:microsoft.com/office/officeart/2008/layout/HalfCircleOrganizationChart"/>
    <dgm:cxn modelId="{DC1EF58E-76AC-4BC4-AFA8-D7061DC93566}" type="presParOf" srcId="{BFF8F7DD-88B1-4DBE-B33F-87F72D7EF957}" destId="{F1EEBDCA-2AB9-4BCD-95E4-AD2E3B89D750}" srcOrd="0" destOrd="0" presId="urn:microsoft.com/office/officeart/2008/layout/HalfCircleOrganizationChart"/>
    <dgm:cxn modelId="{67415A49-CC72-4F02-A042-70D31F6AB391}" type="presParOf" srcId="{BFF8F7DD-88B1-4DBE-B33F-87F72D7EF957}" destId="{C6D4BAB9-2AFE-4434-A160-4DB6BB4476DE}" srcOrd="1" destOrd="0" presId="urn:microsoft.com/office/officeart/2008/layout/HalfCircleOrganizationChart"/>
    <dgm:cxn modelId="{0750CF77-A3A3-428D-83FD-1577945C6B8B}" type="presParOf" srcId="{BFF8F7DD-88B1-4DBE-B33F-87F72D7EF957}" destId="{1767C0EA-6E99-4A0C-BD2B-EC0157DE5C9A}" srcOrd="2" destOrd="0" presId="urn:microsoft.com/office/officeart/2008/layout/HalfCircleOrganizationChart"/>
    <dgm:cxn modelId="{2569387D-FE24-4DAD-9110-5D77DFA53608}" type="presParOf" srcId="{BFF8F7DD-88B1-4DBE-B33F-87F72D7EF957}" destId="{F559054A-AB93-4BB5-8571-052736286CE6}" srcOrd="3" destOrd="0" presId="urn:microsoft.com/office/officeart/2008/layout/HalfCircleOrganizationChart"/>
    <dgm:cxn modelId="{34E33688-F1BA-4FC7-918D-DE972B53C5AE}" type="presParOf" srcId="{1CEA8063-0AC6-425E-A65E-5BC4B41A347B}" destId="{973CA92D-A064-486B-BF41-7AEB9D44A68D}" srcOrd="1" destOrd="0" presId="urn:microsoft.com/office/officeart/2008/layout/HalfCircleOrganizationChart"/>
    <dgm:cxn modelId="{3403E2AE-8CCD-4C3C-9A19-DFBD9E8BF8EE}" type="presParOf" srcId="{1CEA8063-0AC6-425E-A65E-5BC4B41A347B}" destId="{BED04DD3-F59D-459D-9738-F673C84EEE66}" srcOrd="2" destOrd="0" presId="urn:microsoft.com/office/officeart/2008/layout/HalfCircleOrganizationChart"/>
    <dgm:cxn modelId="{26EC123F-24E5-4522-A9EC-E8A970B1E157}" type="presParOf" srcId="{AE4BD882-034C-47B9-88E1-5DEE179286CF}" destId="{E3B746CC-9CC7-4A51-AB32-5DA2010E4DEF}" srcOrd="2" destOrd="0" presId="urn:microsoft.com/office/officeart/2008/layout/HalfCircleOrganizationChart"/>
    <dgm:cxn modelId="{27FC010E-375E-4164-8843-64BB73AAA839}" type="presParOf" srcId="{AE4BD882-034C-47B9-88E1-5DEE179286CF}" destId="{1923920C-CE4A-48AA-9C92-E591A222C133}" srcOrd="3" destOrd="0" presId="urn:microsoft.com/office/officeart/2008/layout/HalfCircleOrganizationChart"/>
    <dgm:cxn modelId="{5CCDB32D-9BCB-419C-BEF0-17C328529D56}" type="presParOf" srcId="{1923920C-CE4A-48AA-9C92-E591A222C133}" destId="{C4144F63-DCDB-4AA7-AF7A-20F20825DA17}" srcOrd="0" destOrd="0" presId="urn:microsoft.com/office/officeart/2008/layout/HalfCircleOrganizationChart"/>
    <dgm:cxn modelId="{B2813004-E332-4771-9F7C-BCA64F3E70E8}" type="presParOf" srcId="{C4144F63-DCDB-4AA7-AF7A-20F20825DA17}" destId="{04245E20-C924-476D-BA1C-D823176EF29C}" srcOrd="0" destOrd="0" presId="urn:microsoft.com/office/officeart/2008/layout/HalfCircleOrganizationChart"/>
    <dgm:cxn modelId="{BD83D98E-39FD-4157-A622-149F9AAD1A0B}" type="presParOf" srcId="{C4144F63-DCDB-4AA7-AF7A-20F20825DA17}" destId="{D16EB298-13F0-4F8F-A7C6-8EAFD290FBF4}" srcOrd="1" destOrd="0" presId="urn:microsoft.com/office/officeart/2008/layout/HalfCircleOrganizationChart"/>
    <dgm:cxn modelId="{A4856D06-F4A5-4BE2-BDA6-069568D41B77}" type="presParOf" srcId="{C4144F63-DCDB-4AA7-AF7A-20F20825DA17}" destId="{E11A2019-33DD-4E8F-84B5-C579FC48EBC6}" srcOrd="2" destOrd="0" presId="urn:microsoft.com/office/officeart/2008/layout/HalfCircleOrganizationChart"/>
    <dgm:cxn modelId="{184C702F-ACDE-43FA-9838-D6DB9AA5E9C1}" type="presParOf" srcId="{C4144F63-DCDB-4AA7-AF7A-20F20825DA17}" destId="{6D3D98E3-1265-4971-A0DF-FD780F288A87}" srcOrd="3" destOrd="0" presId="urn:microsoft.com/office/officeart/2008/layout/HalfCircleOrganizationChart"/>
    <dgm:cxn modelId="{9348B464-90A4-4FD7-B0F7-5E893177C7D3}" type="presParOf" srcId="{1923920C-CE4A-48AA-9C92-E591A222C133}" destId="{9FA5E791-CF8F-4F7B-BC61-A3A24E74888C}" srcOrd="1" destOrd="0" presId="urn:microsoft.com/office/officeart/2008/layout/HalfCircleOrganizationChart"/>
    <dgm:cxn modelId="{526BD511-64CE-47E2-B995-06A2FA600EDF}" type="presParOf" srcId="{1923920C-CE4A-48AA-9C92-E591A222C133}" destId="{2DB95CB1-B99E-4696-A671-539D9CDABAE5}" srcOrd="2" destOrd="0" presId="urn:microsoft.com/office/officeart/2008/layout/HalfCircleOrganizationChart"/>
    <dgm:cxn modelId="{02FE890C-C611-4DC4-B86D-748FB9732C96}" type="presParOf" srcId="{87E2C3F4-907E-4324-BC65-F11D64DBB21A}" destId="{5C7F8008-D80E-4424-9019-5EC0ACF3FC1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746CC-9CC7-4A51-AB32-5DA2010E4DEF}">
      <dsp:nvSpPr>
        <dsp:cNvPr id="0" name=""/>
        <dsp:cNvSpPr/>
      </dsp:nvSpPr>
      <dsp:spPr>
        <a:xfrm>
          <a:off x="2418735" y="1969628"/>
          <a:ext cx="1323646" cy="4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3"/>
              </a:lnTo>
              <a:lnTo>
                <a:pt x="1323646" y="229723"/>
              </a:lnTo>
              <a:lnTo>
                <a:pt x="1323646" y="45944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FC7E3-EBB3-41F7-BD69-2BE47A13A2CC}">
      <dsp:nvSpPr>
        <dsp:cNvPr id="0" name=""/>
        <dsp:cNvSpPr/>
      </dsp:nvSpPr>
      <dsp:spPr>
        <a:xfrm>
          <a:off x="1095088" y="1969628"/>
          <a:ext cx="1323646" cy="459447"/>
        </a:xfrm>
        <a:custGeom>
          <a:avLst/>
          <a:gdLst/>
          <a:ahLst/>
          <a:cxnLst/>
          <a:rect l="0" t="0" r="0" b="0"/>
          <a:pathLst>
            <a:path>
              <a:moveTo>
                <a:pt x="1323646" y="0"/>
              </a:moveTo>
              <a:lnTo>
                <a:pt x="1323646" y="229723"/>
              </a:lnTo>
              <a:lnTo>
                <a:pt x="0" y="229723"/>
              </a:lnTo>
              <a:lnTo>
                <a:pt x="0" y="45944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5D10-2482-4591-ABD2-479DD61F92FC}">
      <dsp:nvSpPr>
        <dsp:cNvPr id="0" name=""/>
        <dsp:cNvSpPr/>
      </dsp:nvSpPr>
      <dsp:spPr>
        <a:xfrm>
          <a:off x="1871774" y="875705"/>
          <a:ext cx="1093922" cy="1093922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6FFB-C16C-481C-9E23-6B03CE3438DF}">
      <dsp:nvSpPr>
        <dsp:cNvPr id="0" name=""/>
        <dsp:cNvSpPr/>
      </dsp:nvSpPr>
      <dsp:spPr>
        <a:xfrm>
          <a:off x="1871774" y="875705"/>
          <a:ext cx="1093922" cy="1093922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5C1E2-CB35-4EA8-8B8A-94271AF0AC92}">
      <dsp:nvSpPr>
        <dsp:cNvPr id="0" name=""/>
        <dsp:cNvSpPr/>
      </dsp:nvSpPr>
      <dsp:spPr>
        <a:xfrm>
          <a:off x="1324812" y="1072611"/>
          <a:ext cx="2187845" cy="70011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Kebutuhan</a:t>
          </a:r>
          <a:r>
            <a:rPr lang="en-US" sz="2500" kern="1200" dirty="0"/>
            <a:t> </a:t>
          </a:r>
          <a:r>
            <a:rPr lang="en-US" sz="2500" kern="1200" dirty="0" err="1"/>
            <a:t>Informasi</a:t>
          </a:r>
          <a:endParaRPr lang="en-US" sz="2500" kern="1200" dirty="0"/>
        </a:p>
      </dsp:txBody>
      <dsp:txXfrm>
        <a:off x="1324812" y="1072611"/>
        <a:ext cx="2187845" cy="700110"/>
      </dsp:txXfrm>
    </dsp:sp>
    <dsp:sp modelId="{C6D4BAB9-2AFE-4434-A160-4DB6BB4476DE}">
      <dsp:nvSpPr>
        <dsp:cNvPr id="0" name=""/>
        <dsp:cNvSpPr/>
      </dsp:nvSpPr>
      <dsp:spPr>
        <a:xfrm>
          <a:off x="548127" y="2429075"/>
          <a:ext cx="1093922" cy="1093922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7C0EA-6E99-4A0C-BD2B-EC0157DE5C9A}">
      <dsp:nvSpPr>
        <dsp:cNvPr id="0" name=""/>
        <dsp:cNvSpPr/>
      </dsp:nvSpPr>
      <dsp:spPr>
        <a:xfrm>
          <a:off x="548127" y="2429075"/>
          <a:ext cx="1093922" cy="1093922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EBDCA-2AB9-4BCD-95E4-AD2E3B89D750}">
      <dsp:nvSpPr>
        <dsp:cNvPr id="0" name=""/>
        <dsp:cNvSpPr/>
      </dsp:nvSpPr>
      <dsp:spPr>
        <a:xfrm>
          <a:off x="1166" y="2625981"/>
          <a:ext cx="2187845" cy="70011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Kebutuhan</a:t>
          </a:r>
          <a:r>
            <a:rPr lang="en-US" sz="2500" kern="1200" dirty="0"/>
            <a:t> </a:t>
          </a:r>
          <a:r>
            <a:rPr lang="en-US" sz="2500" kern="1200" dirty="0" err="1"/>
            <a:t>Fungsional</a:t>
          </a:r>
          <a:endParaRPr lang="en-US" sz="2500" kern="1200" dirty="0"/>
        </a:p>
      </dsp:txBody>
      <dsp:txXfrm>
        <a:off x="1166" y="2625981"/>
        <a:ext cx="2187845" cy="700110"/>
      </dsp:txXfrm>
    </dsp:sp>
    <dsp:sp modelId="{D16EB298-13F0-4F8F-A7C6-8EAFD290FBF4}">
      <dsp:nvSpPr>
        <dsp:cNvPr id="0" name=""/>
        <dsp:cNvSpPr/>
      </dsp:nvSpPr>
      <dsp:spPr>
        <a:xfrm>
          <a:off x="3195420" y="2429075"/>
          <a:ext cx="1093922" cy="1093922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A2019-33DD-4E8F-84B5-C579FC48EBC6}">
      <dsp:nvSpPr>
        <dsp:cNvPr id="0" name=""/>
        <dsp:cNvSpPr/>
      </dsp:nvSpPr>
      <dsp:spPr>
        <a:xfrm>
          <a:off x="3195420" y="2429075"/>
          <a:ext cx="1093922" cy="1093922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45E20-C924-476D-BA1C-D823176EF29C}">
      <dsp:nvSpPr>
        <dsp:cNvPr id="0" name=""/>
        <dsp:cNvSpPr/>
      </dsp:nvSpPr>
      <dsp:spPr>
        <a:xfrm>
          <a:off x="2648459" y="2625981"/>
          <a:ext cx="2187845" cy="70011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Kebutuhan</a:t>
          </a:r>
          <a:r>
            <a:rPr lang="en-US" sz="2500" kern="1200" dirty="0"/>
            <a:t> Non </a:t>
          </a:r>
          <a:r>
            <a:rPr lang="en-US" sz="2500" kern="1200" dirty="0" err="1"/>
            <a:t>Fungsional</a:t>
          </a:r>
          <a:endParaRPr lang="en-US" sz="2500" kern="1200" dirty="0"/>
        </a:p>
      </dsp:txBody>
      <dsp:txXfrm>
        <a:off x="2648459" y="2625981"/>
        <a:ext cx="2187845" cy="70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Analisis</a:t>
            </a:r>
            <a:r>
              <a:rPr lang="en-US" sz="5400" dirty="0"/>
              <a:t> </a:t>
            </a:r>
            <a:r>
              <a:rPr lang="en-US" sz="5400" dirty="0" err="1"/>
              <a:t>kebutuhan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5A96-E06D-4FE6-BC79-CC32688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20E2-C36C-4842-9BE4-BA6870F6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08690"/>
            <a:ext cx="9601200" cy="737250"/>
          </a:xfrm>
        </p:spPr>
        <p:txBody>
          <a:bodyPr>
            <a:normAutofit/>
          </a:bodyPr>
          <a:lstStyle/>
          <a:p>
            <a:r>
              <a:rPr lang="en-US" b="1" dirty="0"/>
              <a:t>Dari </a:t>
            </a:r>
            <a:r>
              <a:rPr lang="en-US" b="1" dirty="0" err="1"/>
              <a:t>arsip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dan bon </a:t>
            </a:r>
            <a:r>
              <a:rPr lang="en-US" b="1" dirty="0" err="1"/>
              <a:t>penjualan</a:t>
            </a:r>
            <a:r>
              <a:rPr lang="en-US" dirty="0"/>
              <a:t>, bag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dititipkan</a:t>
            </a:r>
            <a:r>
              <a:rPr lang="en-US" dirty="0"/>
              <a:t> supplier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bayar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9A9FC-FF36-4CD0-9F8E-F441AA99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8" y="405579"/>
            <a:ext cx="9001432" cy="50293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7A54EE-48FD-448F-BFB0-9FA87E30D075}"/>
              </a:ext>
            </a:extLst>
          </p:cNvPr>
          <p:cNvSpPr/>
          <p:nvPr/>
        </p:nvSpPr>
        <p:spPr>
          <a:xfrm>
            <a:off x="3141405" y="405579"/>
            <a:ext cx="4675240" cy="339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5A96-E06D-4FE6-BC79-CC32688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20E2-C36C-4842-9BE4-BA6870F6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08690"/>
            <a:ext cx="9601200" cy="737250"/>
          </a:xfrm>
        </p:spPr>
        <p:txBody>
          <a:bodyPr>
            <a:normAutofit/>
          </a:bodyPr>
          <a:lstStyle/>
          <a:p>
            <a:r>
              <a:rPr lang="en-US" dirty="0"/>
              <a:t>Supplier </a:t>
            </a:r>
            <a:r>
              <a:rPr lang="en-US" b="1" dirty="0" err="1"/>
              <a:t>menandatangani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bag </a:t>
            </a:r>
            <a:r>
              <a:rPr lang="en-US" dirty="0" err="1"/>
              <a:t>penjualan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9A9FC-FF36-4CD0-9F8E-F441AA99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8" y="405579"/>
            <a:ext cx="9001432" cy="50293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7A54EE-48FD-448F-BFB0-9FA87E30D075}"/>
              </a:ext>
            </a:extLst>
          </p:cNvPr>
          <p:cNvSpPr/>
          <p:nvPr/>
        </p:nvSpPr>
        <p:spPr>
          <a:xfrm>
            <a:off x="3023420" y="3628104"/>
            <a:ext cx="6371305" cy="18068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E402-5ACA-4369-94E4-340F971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(</a:t>
            </a:r>
            <a:r>
              <a:rPr lang="en-US" i="1" dirty="0"/>
              <a:t>bag </a:t>
            </a:r>
            <a:r>
              <a:rPr lang="en-US" i="1" dirty="0" err="1"/>
              <a:t>penjualan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B508-B8D0-47F3-BD61-9FF8DADD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membawa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meng</a:t>
            </a:r>
            <a:r>
              <a:rPr lang="en-US" b="1" dirty="0"/>
              <a:t>-entry data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kedalam</a:t>
            </a:r>
            <a:r>
              <a:rPr lang="en-US" dirty="0"/>
              <a:t> PC dan </a:t>
            </a:r>
            <a:r>
              <a:rPr lang="en-US" b="1" dirty="0" err="1"/>
              <a:t>membuat</a:t>
            </a:r>
            <a:r>
              <a:rPr lang="en-US" b="1" dirty="0"/>
              <a:t> bon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trx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membayar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bon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shift,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menu </a:t>
            </a:r>
            <a:r>
              <a:rPr lang="en-US" b="1" dirty="0" err="1"/>
              <a:t>pembuatan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kasir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Uang</a:t>
            </a:r>
            <a:r>
              <a:rPr lang="en-US" dirty="0"/>
              <a:t>, bon </a:t>
            </a:r>
            <a:r>
              <a:rPr lang="en-US" dirty="0" err="1"/>
              <a:t>penjualan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diserahkan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supervisor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Supervisor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dan bon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-ACC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, supervisor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trx</a:t>
            </a:r>
            <a:r>
              <a:rPr lang="en-US" dirty="0"/>
              <a:t> dan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9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membawa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78D42-8613-4112-9FAD-0866C66E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6331972" y="-1"/>
            <a:ext cx="2030361" cy="1533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meng</a:t>
            </a:r>
            <a:r>
              <a:rPr lang="en-US" b="1" dirty="0"/>
              <a:t>-entry data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kedalam</a:t>
            </a:r>
            <a:r>
              <a:rPr lang="en-US" dirty="0"/>
              <a:t> PC dan </a:t>
            </a:r>
            <a:r>
              <a:rPr lang="en-US" b="1" dirty="0" err="1"/>
              <a:t>membuat</a:t>
            </a:r>
            <a:r>
              <a:rPr lang="en-US" b="1" dirty="0"/>
              <a:t> bon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trx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2A91C-3C5D-4553-9C83-FBFA034E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6096000" y="1371599"/>
            <a:ext cx="2885768" cy="3097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membayar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bon </a:t>
            </a:r>
            <a:r>
              <a:rPr lang="en-US" dirty="0" err="1"/>
              <a:t>penjualan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24701-E90F-4CE9-8129-71FE9C6A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8155861" y="1"/>
            <a:ext cx="1268362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shift,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menu </a:t>
            </a:r>
            <a:r>
              <a:rPr lang="en-US" b="1" dirty="0" err="1"/>
              <a:t>pembuatan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kasir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laporannya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E9E09-8FC1-4830-B737-1BE59D9E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9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8642553" y="1371599"/>
            <a:ext cx="1592829" cy="2949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Uang</a:t>
            </a:r>
            <a:r>
              <a:rPr lang="en-US" dirty="0"/>
              <a:t>, bon </a:t>
            </a:r>
            <a:r>
              <a:rPr lang="en-US" dirty="0" err="1"/>
              <a:t>penjualan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diserahkan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supervisor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FAF4D-E715-486F-9E48-240D3643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8775290" y="4321277"/>
            <a:ext cx="1194621" cy="112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Supervisor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dan bon </a:t>
            </a:r>
            <a:r>
              <a:rPr lang="en-US" dirty="0" err="1"/>
              <a:t>penjualan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0812D-5003-4667-A35F-4B74A6AB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6445044" y="5235680"/>
            <a:ext cx="1592829" cy="1519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95A9-BF77-40A1-933B-BBDAEAE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" y="1371600"/>
            <a:ext cx="4114801" cy="4424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-ACC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, supervisor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trx</a:t>
            </a:r>
            <a:r>
              <a:rPr lang="en-US" dirty="0"/>
              <a:t> dan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9157D-6BD3-4260-89CB-00608F09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0" y="-1"/>
            <a:ext cx="702107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D6D138-D2EB-400C-A309-DCB28CF3B593}"/>
              </a:ext>
            </a:extLst>
          </p:cNvPr>
          <p:cNvSpPr/>
          <p:nvPr/>
        </p:nvSpPr>
        <p:spPr>
          <a:xfrm>
            <a:off x="10073147" y="1371600"/>
            <a:ext cx="1592829" cy="2949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022CA8-AEC4-48FF-87D7-0265295EFF59}"/>
              </a:ext>
            </a:extLst>
          </p:cNvPr>
          <p:cNvSpPr/>
          <p:nvPr/>
        </p:nvSpPr>
        <p:spPr>
          <a:xfrm>
            <a:off x="6548285" y="5184056"/>
            <a:ext cx="5270092" cy="1673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C1CA-7ED1-4C88-A3B8-6121D25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 DAN DESAIN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29AB66-B18D-4CE5-93DD-394BFE21E6C9}"/>
              </a:ext>
            </a:extLst>
          </p:cNvPr>
          <p:cNvCxnSpPr>
            <a:cxnSpLocks/>
          </p:cNvCxnSpPr>
          <p:nvPr/>
        </p:nvCxnSpPr>
        <p:spPr>
          <a:xfrm>
            <a:off x="2895600" y="3429000"/>
            <a:ext cx="64008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4EC167B2-0137-4878-8146-4C632DEE9B50}"/>
              </a:ext>
            </a:extLst>
          </p:cNvPr>
          <p:cNvSpPr/>
          <p:nvPr/>
        </p:nvSpPr>
        <p:spPr>
          <a:xfrm rot="5400000">
            <a:off x="3485540" y="3207776"/>
            <a:ext cx="707923" cy="619432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1CB53334-16ED-4D1C-9ABE-14674C40F2DD}"/>
              </a:ext>
            </a:extLst>
          </p:cNvPr>
          <p:cNvSpPr/>
          <p:nvPr/>
        </p:nvSpPr>
        <p:spPr>
          <a:xfrm rot="5400000">
            <a:off x="5673201" y="3207777"/>
            <a:ext cx="707923" cy="61943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6F24E457-9FDE-4458-9090-ABDC7C85272A}"/>
              </a:ext>
            </a:extLst>
          </p:cNvPr>
          <p:cNvSpPr/>
          <p:nvPr/>
        </p:nvSpPr>
        <p:spPr>
          <a:xfrm rot="5400000">
            <a:off x="7885466" y="3212696"/>
            <a:ext cx="707923" cy="619432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FDA2F-260B-4535-BE10-515CE92FDE58}"/>
              </a:ext>
            </a:extLst>
          </p:cNvPr>
          <p:cNvSpPr txBox="1"/>
          <p:nvPr/>
        </p:nvSpPr>
        <p:spPr>
          <a:xfrm>
            <a:off x="2925100" y="3917378"/>
            <a:ext cx="18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Sistem</a:t>
            </a:r>
            <a:r>
              <a:rPr lang="en-US" sz="1200" b="1" dirty="0"/>
              <a:t> lama</a:t>
            </a:r>
          </a:p>
          <a:p>
            <a:pPr algn="ctr"/>
            <a:r>
              <a:rPr lang="en-US" sz="1200" dirty="0"/>
              <a:t>(current system/existing system)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6F0F3-85EA-4294-B1B7-3D4021460448}"/>
              </a:ext>
            </a:extLst>
          </p:cNvPr>
          <p:cNvSpPr txBox="1"/>
          <p:nvPr/>
        </p:nvSpPr>
        <p:spPr>
          <a:xfrm>
            <a:off x="4640617" y="3910782"/>
            <a:ext cx="271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usulan</a:t>
            </a:r>
            <a:endParaRPr lang="en-US" sz="1200" b="1" dirty="0"/>
          </a:p>
          <a:p>
            <a:pPr algn="ctr"/>
            <a:r>
              <a:rPr lang="en-US" sz="1200" dirty="0"/>
              <a:t>(proposed system -&gt; adding features, new system)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B9A49-C0B1-4873-BE8F-1F34E41C8347}"/>
              </a:ext>
            </a:extLst>
          </p:cNvPr>
          <p:cNvSpPr txBox="1"/>
          <p:nvPr/>
        </p:nvSpPr>
        <p:spPr>
          <a:xfrm>
            <a:off x="7334873" y="3917377"/>
            <a:ext cx="18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Desain</a:t>
            </a:r>
            <a:r>
              <a:rPr lang="en-US" sz="1200" b="1" dirty="0"/>
              <a:t> </a:t>
            </a:r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baru</a:t>
            </a:r>
            <a:endParaRPr lang="en-US" sz="1200" b="1" dirty="0"/>
          </a:p>
          <a:p>
            <a:pPr algn="ctr"/>
            <a:r>
              <a:rPr lang="en-US" sz="1200" dirty="0"/>
              <a:t>(implementing for new system)</a:t>
            </a:r>
          </a:p>
        </p:txBody>
      </p:sp>
    </p:spTree>
    <p:extLst>
      <p:ext uri="{BB962C8B-B14F-4D97-AF65-F5344CB8AC3E}">
        <p14:creationId xmlns:p14="http://schemas.microsoft.com/office/powerpoint/2010/main" val="122364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4FC2-2164-4CCE-80EE-A3FE3D4A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(</a:t>
            </a:r>
            <a:r>
              <a:rPr lang="en-US" i="1" dirty="0"/>
              <a:t>bag </a:t>
            </a:r>
            <a:r>
              <a:rPr lang="en-US" i="1" dirty="0" err="1"/>
              <a:t>pembayaran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79D-5C61-457D-9846-3293FD86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, bag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rekapitulasi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dan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terima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menu </a:t>
            </a:r>
            <a:r>
              <a:rPr lang="en-US" dirty="0"/>
              <a:t>yang </a:t>
            </a:r>
            <a:r>
              <a:rPr lang="en-US" dirty="0" err="1"/>
              <a:t>sesuai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Ketika</a:t>
            </a:r>
            <a:r>
              <a:rPr lang="en-US" dirty="0"/>
              <a:t> supplier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menagih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dititipkan</a:t>
            </a:r>
            <a:r>
              <a:rPr lang="en-US" dirty="0"/>
              <a:t>, bag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Supplier </a:t>
            </a:r>
            <a:r>
              <a:rPr lang="en-US" b="1" dirty="0" err="1"/>
              <a:t>menandatangani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bag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546ED-FC0F-4AE1-A674-75C8548C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581178"/>
            <a:ext cx="7381875" cy="5400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0B8D7E-738A-4479-888C-13AAFD93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581177"/>
            <a:ext cx="3480619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, bag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rekapitulasi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dan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terima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menu </a:t>
            </a:r>
            <a:r>
              <a:rPr lang="en-US" dirty="0"/>
              <a:t>yang </a:t>
            </a:r>
            <a:r>
              <a:rPr lang="en-US" dirty="0" err="1"/>
              <a:t>sesuai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E8336-6F1A-4EB2-88C2-828D4852528B}"/>
              </a:ext>
            </a:extLst>
          </p:cNvPr>
          <p:cNvSpPr/>
          <p:nvPr/>
        </p:nvSpPr>
        <p:spPr>
          <a:xfrm>
            <a:off x="6430296" y="2444542"/>
            <a:ext cx="3810003" cy="2053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546ED-FC0F-4AE1-A674-75C8548C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581178"/>
            <a:ext cx="7381875" cy="5400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0B8D7E-738A-4479-888C-13AAFD93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581177"/>
            <a:ext cx="3480619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Supplier </a:t>
            </a:r>
            <a:r>
              <a:rPr lang="en-US" b="1" dirty="0" err="1"/>
              <a:t>menandatangani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bag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E8336-6F1A-4EB2-88C2-828D4852528B}"/>
              </a:ext>
            </a:extLst>
          </p:cNvPr>
          <p:cNvSpPr/>
          <p:nvPr/>
        </p:nvSpPr>
        <p:spPr>
          <a:xfrm>
            <a:off x="6386051" y="4223106"/>
            <a:ext cx="4483510" cy="2053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KEBUTUHAN INFORMASI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40EF99-10C5-45BD-A860-11D38452E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54616"/>
              </p:ext>
            </p:extLst>
          </p:nvPr>
        </p:nvGraphicFramePr>
        <p:xfrm>
          <a:off x="1371600" y="1773496"/>
          <a:ext cx="4837471" cy="439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C93B36-F52B-4900-8A57-FFE420F3D4EF}"/>
              </a:ext>
            </a:extLst>
          </p:cNvPr>
          <p:cNvSpPr txBox="1"/>
          <p:nvPr/>
        </p:nvSpPr>
        <p:spPr>
          <a:xfrm>
            <a:off x="7536426" y="1773496"/>
            <a:ext cx="38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Kebutuhan</a:t>
            </a:r>
            <a:r>
              <a:rPr lang="en-US" sz="2400" b="1" dirty="0"/>
              <a:t> </a:t>
            </a:r>
            <a:r>
              <a:rPr lang="en-US" sz="2400" b="1" dirty="0" err="1"/>
              <a:t>fungsional</a:t>
            </a:r>
            <a:r>
              <a:rPr lang="en-US" sz="2400" b="1" dirty="0"/>
              <a:t>:</a:t>
            </a:r>
          </a:p>
          <a:p>
            <a:r>
              <a:rPr lang="en-US" sz="2400" dirty="0"/>
              <a:t>K</a:t>
            </a:r>
            <a:r>
              <a:rPr lang="fi-FI" sz="2400" dirty="0"/>
              <a:t>ebutuhan yang berisi proses-proses apa saja yang nantinya dilakukan oleh sistem.</a:t>
            </a:r>
          </a:p>
          <a:p>
            <a:endParaRPr lang="fi-FI" sz="2400" dirty="0"/>
          </a:p>
          <a:p>
            <a:r>
              <a:rPr lang="en-US" sz="2400" b="1" dirty="0" err="1"/>
              <a:t>Kebutuhan</a:t>
            </a:r>
            <a:r>
              <a:rPr lang="en-US" sz="2400" b="1" dirty="0"/>
              <a:t> </a:t>
            </a:r>
            <a:r>
              <a:rPr lang="en-US" sz="2400" b="1" dirty="0" err="1"/>
              <a:t>nonfungsional</a:t>
            </a:r>
            <a:r>
              <a:rPr lang="en-US" sz="2400" b="1" dirty="0"/>
              <a:t>:</a:t>
            </a:r>
          </a:p>
          <a:p>
            <a:r>
              <a:rPr lang="fi-FI" sz="2400" dirty="0"/>
              <a:t>kebutuhan yang menitikberatkan pada properti </a:t>
            </a:r>
            <a:r>
              <a:rPr lang="en-US" sz="2400" dirty="0" err="1"/>
              <a:t>prilaku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oleh </a:t>
            </a:r>
            <a:r>
              <a:rPr lang="en-US" sz="2400" dirty="0" err="1"/>
              <a:t>sistem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3329-8CAC-4B23-B4B0-7EC5ACD8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(</a:t>
            </a:r>
            <a:r>
              <a:rPr lang="en-US" i="1" dirty="0"/>
              <a:t>functional requirement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19E8-F8FB-49F9-9AD2-A635928C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bereaksi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input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</a:p>
          <a:p>
            <a:r>
              <a:rPr lang="en-US" dirty="0" err="1"/>
              <a:t>Lengkap</a:t>
            </a:r>
            <a:r>
              <a:rPr lang="en-US" dirty="0"/>
              <a:t> :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oleh user </a:t>
            </a:r>
            <a:r>
              <a:rPr lang="en-US" dirty="0" err="1"/>
              <a:t>didefinisikan</a:t>
            </a:r>
            <a:endParaRPr lang="en-US" dirty="0"/>
          </a:p>
          <a:p>
            <a:r>
              <a:rPr lang="en-US" dirty="0" err="1"/>
              <a:t>Konsisten</a:t>
            </a:r>
            <a:r>
              <a:rPr lang="en-US" dirty="0"/>
              <a:t>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berlawanan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8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B4E2-D76B-4D08-B0B2-3FF7F09A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DB8A6-AC1D-4E17-851F-0CF4CCD37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137548"/>
              </p:ext>
            </p:extLst>
          </p:nvPr>
        </p:nvGraphicFramePr>
        <p:xfrm>
          <a:off x="1371600" y="2005781"/>
          <a:ext cx="96012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5690">
                  <a:extLst>
                    <a:ext uri="{9D8B030D-6E8A-4147-A177-3AD203B41FA5}">
                      <a16:colId xmlns:a16="http://schemas.microsoft.com/office/drawing/2014/main" val="1867993244"/>
                    </a:ext>
                  </a:extLst>
                </a:gridCol>
                <a:gridCol w="1769807">
                  <a:extLst>
                    <a:ext uri="{9D8B030D-6E8A-4147-A177-3AD203B41FA5}">
                      <a16:colId xmlns:a16="http://schemas.microsoft.com/office/drawing/2014/main" val="2498735035"/>
                    </a:ext>
                  </a:extLst>
                </a:gridCol>
                <a:gridCol w="3598606">
                  <a:extLst>
                    <a:ext uri="{9D8B030D-6E8A-4147-A177-3AD203B41FA5}">
                      <a16:colId xmlns:a16="http://schemas.microsoft.com/office/drawing/2014/main" val="545710441"/>
                    </a:ext>
                  </a:extLst>
                </a:gridCol>
                <a:gridCol w="3687097">
                  <a:extLst>
                    <a:ext uri="{9D8B030D-6E8A-4147-A177-3AD203B41FA5}">
                      <a16:colId xmlns:a16="http://schemas.microsoft.com/office/drawing/2014/main" val="367819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REQ-1-00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Mengolah</a:t>
                      </a:r>
                      <a:r>
                        <a:rPr lang="en-US" b="1" dirty="0"/>
                        <a:t> data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0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REQ-1-01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Menambah</a:t>
                      </a:r>
                      <a:r>
                        <a:rPr lang="en-US" dirty="0"/>
                        <a:t> data master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Entri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rekam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3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REQ-1-02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Menambah</a:t>
                      </a:r>
                      <a:r>
                        <a:rPr lang="en-US" dirty="0"/>
                        <a:t> data master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Entri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rekam</a:t>
                      </a:r>
                      <a:r>
                        <a:rPr lang="en-US" dirty="0"/>
                        <a:t> data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7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REQ-1-03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data master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dan </a:t>
                      </a:r>
                      <a:r>
                        <a:rPr lang="en-US" dirty="0" err="1"/>
                        <a:t>rekam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9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5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REQ-2-00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Mengolah</a:t>
                      </a:r>
                      <a:r>
                        <a:rPr lang="en-US" b="1" dirty="0"/>
                        <a:t> data </a:t>
                      </a:r>
                      <a:r>
                        <a:rPr lang="en-US" b="1" dirty="0" err="1"/>
                        <a:t>transaksi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REQ-2-01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Menambah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Entri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rekam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trx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3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REQ-2-02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Cetak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rekapitulasi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7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FDF4-ACAC-4A86-9EFA-F4301197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70155"/>
            <a:ext cx="9601200" cy="4997245"/>
          </a:xfrm>
        </p:spPr>
        <p:txBody>
          <a:bodyPr/>
          <a:lstStyle/>
          <a:p>
            <a:pPr fontAlgn="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mengolah</a:t>
            </a:r>
            <a:r>
              <a:rPr lang="en-US" b="1" dirty="0"/>
              <a:t> data master</a:t>
            </a:r>
            <a:endParaRPr lang="en-US" dirty="0"/>
          </a:p>
          <a:p>
            <a:pPr lvl="1" fontAlgn="t"/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supplier</a:t>
            </a:r>
          </a:p>
          <a:p>
            <a:pPr lvl="1"/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master </a:t>
            </a:r>
            <a:r>
              <a:rPr lang="en-US" dirty="0" err="1"/>
              <a:t>barang</a:t>
            </a:r>
            <a:endParaRPr lang="en-US" dirty="0"/>
          </a:p>
          <a:p>
            <a:pPr lvl="1" fontAlgn="t"/>
            <a:r>
              <a:rPr lang="en-US" dirty="0" err="1"/>
              <a:t>dll</a:t>
            </a:r>
            <a:endParaRPr lang="en-US" dirty="0"/>
          </a:p>
          <a:p>
            <a:pPr fontAlgn="t"/>
            <a:r>
              <a:rPr lang="en-US" b="1" dirty="0" err="1"/>
              <a:t>Mengolah</a:t>
            </a:r>
            <a:r>
              <a:rPr lang="en-US" b="1" dirty="0"/>
              <a:t> data </a:t>
            </a:r>
            <a:r>
              <a:rPr lang="en-US" b="1" dirty="0" err="1"/>
              <a:t>transaksi</a:t>
            </a:r>
            <a:endParaRPr lang="en-US" dirty="0"/>
          </a:p>
          <a:p>
            <a:pPr lvl="1" fontAlgn="t"/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endParaRPr lang="en-US" dirty="0"/>
          </a:p>
          <a:p>
            <a:pPr lvl="1" fontAlgn="t"/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  <a:p>
            <a:pPr lvl="1" fontAlgn="t"/>
            <a:r>
              <a:rPr lang="en-US" dirty="0" err="1"/>
              <a:t>dll</a:t>
            </a:r>
            <a:endParaRPr lang="en-US" dirty="0"/>
          </a:p>
          <a:p>
            <a:r>
              <a:rPr lang="en-US" b="1" i="1" dirty="0"/>
              <a:t>dan </a:t>
            </a:r>
            <a:r>
              <a:rPr lang="en-US" b="1" i="1" dirty="0" err="1"/>
              <a:t>seterusnya</a:t>
            </a:r>
            <a:r>
              <a:rPr lang="en-US" b="1" i="1" dirty="0"/>
              <a:t> …</a:t>
            </a:r>
          </a:p>
        </p:txBody>
      </p:sp>
      <p:pic>
        <p:nvPicPr>
          <p:cNvPr id="1028" name="Picture 4" descr="Hasil gambar untuk sistem">
            <a:extLst>
              <a:ext uri="{FF2B5EF4-FFF2-40B4-BE49-F238E27FC236}">
                <a16:creationId xmlns:a16="http://schemas.microsoft.com/office/drawing/2014/main" id="{C9690E47-62C2-4B16-860E-AD7D1B9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67" y="2150346"/>
            <a:ext cx="4764445" cy="20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4D15-60BD-4099-8946-CC9439E9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KEBUTUHAN PERANGKAT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25B2-1396-4E84-8384-7CA71D96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dan </a:t>
            </a:r>
            <a:r>
              <a:rPr lang="en-US" dirty="0" err="1"/>
              <a:t>kompatibel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keras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en-US" b="1" dirty="0"/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</a:t>
            </a:r>
            <a:r>
              <a:rPr lang="en-US" i="1" dirty="0"/>
              <a:t>networking</a:t>
            </a:r>
            <a:r>
              <a:rPr lang="en-US" dirty="0"/>
              <a:t>)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SO Windows 7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RAM 256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Hardisk</a:t>
            </a:r>
            <a:r>
              <a:rPr lang="en-US" dirty="0"/>
              <a:t> 10 GB</a:t>
            </a:r>
          </a:p>
          <a:p>
            <a:pPr lvl="1"/>
            <a:r>
              <a:rPr lang="en-US" dirty="0"/>
              <a:t>Printer </a:t>
            </a:r>
          </a:p>
          <a:p>
            <a:pPr lvl="1"/>
            <a:r>
              <a:rPr lang="en-US" b="1" dirty="0" err="1"/>
              <a:t>dll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14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CC5-84BA-4394-AB65-9261EDAE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68B1-7FF5-43FA-8B20-6144E043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usulan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Buat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usulan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A346-0767-45E8-914F-D2E0839A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58E2-29A6-4503-A4E1-B48A62C3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313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4FC2-2164-4CCE-80EE-A3FE3D4A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(</a:t>
            </a:r>
            <a:r>
              <a:rPr lang="en-US" i="1" dirty="0"/>
              <a:t>bag </a:t>
            </a:r>
            <a:r>
              <a:rPr lang="en-US" i="1" dirty="0" err="1"/>
              <a:t>penjualan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79D-5C61-457D-9846-3293FD86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membawa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dibeli</a:t>
            </a:r>
            <a:r>
              <a:rPr lang="en-US" dirty="0"/>
              <a:t> dan </a:t>
            </a:r>
            <a:r>
              <a:rPr lang="en-US" b="1" dirty="0" err="1"/>
              <a:t>membuat</a:t>
            </a:r>
            <a:r>
              <a:rPr lang="en-US" b="1" dirty="0"/>
              <a:t> bon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trx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membayar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bon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shift,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uang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dan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laporannya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Uang</a:t>
            </a:r>
            <a:r>
              <a:rPr lang="en-US" dirty="0"/>
              <a:t>, bon </a:t>
            </a:r>
            <a:r>
              <a:rPr lang="en-US" dirty="0" err="1"/>
              <a:t>penjualan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diserahkan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supervisor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Supervisor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dan bon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-ACC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,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mengoreksi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45-DBEF-4549-8ED3-05AE9C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7E3-449E-48C1-A5F5-8FEFC868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48631"/>
            <a:ext cx="9601200" cy="654275"/>
          </a:xfrm>
        </p:spPr>
        <p:txBody>
          <a:bodyPr/>
          <a:lstStyle/>
          <a:p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membawa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4C2F1-7772-4BCF-BCC7-732296B8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82" y="260555"/>
            <a:ext cx="8008836" cy="51891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511145-FF1B-4008-BF53-9F913D0A65B2}"/>
              </a:ext>
            </a:extLst>
          </p:cNvPr>
          <p:cNvSpPr/>
          <p:nvPr/>
        </p:nvSpPr>
        <p:spPr>
          <a:xfrm>
            <a:off x="3923074" y="412955"/>
            <a:ext cx="1342104" cy="116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45-DBEF-4549-8ED3-05AE9C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7E3-449E-48C1-A5F5-8FEFC868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48631"/>
            <a:ext cx="9601200" cy="6542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dibeli</a:t>
            </a:r>
            <a:r>
              <a:rPr lang="en-US" dirty="0"/>
              <a:t> dan </a:t>
            </a:r>
            <a:r>
              <a:rPr lang="en-US" b="1" dirty="0" err="1"/>
              <a:t>membuat</a:t>
            </a:r>
            <a:r>
              <a:rPr lang="en-US" b="1" dirty="0"/>
              <a:t> bon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trx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7721D-B581-4E42-896D-AB3F7DDB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98" y="394517"/>
            <a:ext cx="8008836" cy="51891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511145-FF1B-4008-BF53-9F913D0A65B2}"/>
              </a:ext>
            </a:extLst>
          </p:cNvPr>
          <p:cNvSpPr/>
          <p:nvPr/>
        </p:nvSpPr>
        <p:spPr>
          <a:xfrm>
            <a:off x="4011560" y="2040409"/>
            <a:ext cx="3156155" cy="1897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45-DBEF-4549-8ED3-05AE9C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7E3-449E-48C1-A5F5-8FEFC868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48631"/>
            <a:ext cx="9601200" cy="654275"/>
          </a:xfrm>
        </p:spPr>
        <p:txBody>
          <a:bodyPr>
            <a:normAutofit/>
          </a:bodyPr>
          <a:lstStyle/>
          <a:p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b="1" dirty="0" err="1"/>
              <a:t>membayar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bon </a:t>
            </a:r>
            <a:r>
              <a:rPr lang="en-US" dirty="0" err="1"/>
              <a:t>penjualan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67122-68E8-4E25-A1FB-BE30BFF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82" y="260555"/>
            <a:ext cx="8008836" cy="51891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511145-FF1B-4008-BF53-9F913D0A65B2}"/>
              </a:ext>
            </a:extLst>
          </p:cNvPr>
          <p:cNvSpPr/>
          <p:nvPr/>
        </p:nvSpPr>
        <p:spPr>
          <a:xfrm>
            <a:off x="5545396" y="531342"/>
            <a:ext cx="1342104" cy="116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45-DBEF-4549-8ED3-05AE9C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7E3-449E-48C1-A5F5-8FEFC868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48631"/>
            <a:ext cx="9601200" cy="6542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Uang</a:t>
            </a:r>
            <a:r>
              <a:rPr lang="en-US" dirty="0"/>
              <a:t>, bon </a:t>
            </a:r>
            <a:r>
              <a:rPr lang="en-US" dirty="0" err="1"/>
              <a:t>penjualan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diserahkan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supervisor</a:t>
            </a:r>
          </a:p>
          <a:p>
            <a:r>
              <a:rPr lang="en-US" dirty="0"/>
              <a:t>Supervisor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dan bon </a:t>
            </a:r>
            <a:r>
              <a:rPr lang="en-US" dirty="0" err="1"/>
              <a:t>penjualan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34ED6-9239-42A7-90FB-9AB55B1D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82" y="260555"/>
            <a:ext cx="8008836" cy="51891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0089DD-BD4B-420B-BBE5-77F45F19B7A4}"/>
              </a:ext>
            </a:extLst>
          </p:cNvPr>
          <p:cNvSpPr/>
          <p:nvPr/>
        </p:nvSpPr>
        <p:spPr>
          <a:xfrm>
            <a:off x="3819835" y="4011961"/>
            <a:ext cx="1342104" cy="116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45-DBEF-4549-8ED3-05AE9C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7E3-449E-48C1-A5F5-8FEFC868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48631"/>
            <a:ext cx="9601200" cy="654275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-ACC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, supervisor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mengoreksi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45E02-A0DC-4873-88F1-B3C136CC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82" y="363791"/>
            <a:ext cx="8008836" cy="51891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0089DD-BD4B-420B-BBE5-77F45F19B7A4}"/>
              </a:ext>
            </a:extLst>
          </p:cNvPr>
          <p:cNvSpPr/>
          <p:nvPr/>
        </p:nvSpPr>
        <p:spPr>
          <a:xfrm>
            <a:off x="5501147" y="3959938"/>
            <a:ext cx="3834581" cy="148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4FC2-2164-4CCE-80EE-A3FE3D4A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(</a:t>
            </a:r>
            <a:r>
              <a:rPr lang="en-US" i="1" dirty="0"/>
              <a:t>bag </a:t>
            </a:r>
            <a:r>
              <a:rPr lang="en-US" i="1" dirty="0" err="1"/>
              <a:t>pembayaran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A79D-5C61-457D-9846-3293FD86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, supplier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menagih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dititipkan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Dari </a:t>
            </a:r>
            <a:r>
              <a:rPr lang="en-US" b="1" dirty="0" err="1"/>
              <a:t>arsip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dan bon </a:t>
            </a:r>
            <a:r>
              <a:rPr lang="en-US" b="1" dirty="0" err="1"/>
              <a:t>penjualan</a:t>
            </a:r>
            <a:r>
              <a:rPr lang="en-US" dirty="0"/>
              <a:t>, bag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dititipkan</a:t>
            </a:r>
            <a:r>
              <a:rPr lang="en-US" dirty="0"/>
              <a:t> supplier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bayar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Supplier </a:t>
            </a:r>
            <a:r>
              <a:rPr lang="en-US" b="1" dirty="0" err="1"/>
              <a:t>menandatangani</a:t>
            </a:r>
            <a:r>
              <a:rPr lang="en-US" b="1" dirty="0"/>
              <a:t> </a:t>
            </a:r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bag </a:t>
            </a:r>
            <a:r>
              <a:rPr lang="en-US" dirty="0" err="1"/>
              <a:t>penjualan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304</TotalTime>
  <Words>896</Words>
  <Application>Microsoft Office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Franklin Gothic Book</vt:lpstr>
      <vt:lpstr>Crop</vt:lpstr>
      <vt:lpstr>Analisis kebutuhan sistem</vt:lpstr>
      <vt:lpstr>ANALISIS DAN DESAIN </vt:lpstr>
      <vt:lpstr>Prosedur Kerja Sistem yang Sedang Berjalan (bag penjualan)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Prosedur Kerja Sistem yang Sedang Berjalan (bag pembayaran)</vt:lpstr>
      <vt:lpstr>PowerPoint Presentation</vt:lpstr>
      <vt:lpstr>PowerPoint Presentation</vt:lpstr>
      <vt:lpstr>Prosedur Sistem yang diusulkan (bag penjualan)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Prosedur Sistem yang diusulkan (bag pembayaran)</vt:lpstr>
      <vt:lpstr>PowerPoint Presentation</vt:lpstr>
      <vt:lpstr>PowerPoint Presentation</vt:lpstr>
      <vt:lpstr>KEBUTUHAN INFORMASI</vt:lpstr>
      <vt:lpstr>Kebutuhan Fungsional (functional requirement)</vt:lpstr>
      <vt:lpstr>Contoh Kebutuhan Fungsional:</vt:lpstr>
      <vt:lpstr>PowerPoint Presentation</vt:lpstr>
      <vt:lpstr>KEBUTUHAN PERANGKAT</vt:lpstr>
      <vt:lpstr>Latihan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44</cp:revision>
  <dcterms:created xsi:type="dcterms:W3CDTF">2019-01-20T06:35:23Z</dcterms:created>
  <dcterms:modified xsi:type="dcterms:W3CDTF">2019-01-23T03:21:15Z</dcterms:modified>
</cp:coreProperties>
</file>