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8" r:id="rId4"/>
    <p:sldId id="258" r:id="rId5"/>
    <p:sldId id="259" r:id="rId6"/>
    <p:sldId id="284" r:id="rId7"/>
    <p:sldId id="285" r:id="rId8"/>
    <p:sldId id="286" r:id="rId9"/>
    <p:sldId id="266" r:id="rId10"/>
    <p:sldId id="268" r:id="rId11"/>
    <p:sldId id="270" r:id="rId12"/>
    <p:sldId id="272" r:id="rId13"/>
    <p:sldId id="273" r:id="rId14"/>
    <p:sldId id="274" r:id="rId15"/>
    <p:sldId id="282" r:id="rId16"/>
    <p:sldId id="283" r:id="rId17"/>
    <p:sldId id="280" r:id="rId18"/>
    <p:sldId id="289" r:id="rId19"/>
    <p:sldId id="291" r:id="rId20"/>
    <p:sldId id="287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EBEDD-F75A-4769-ACC3-A19CDDAE634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E6D52B-21D0-466A-8647-A3763DBF1B71}">
      <dgm:prSet phldrT="[Text]"/>
      <dgm:spPr/>
      <dgm:t>
        <a:bodyPr/>
        <a:lstStyle/>
        <a:p>
          <a:r>
            <a:rPr lang="en-US" dirty="0" err="1"/>
            <a:t>Sumber</a:t>
          </a:r>
          <a:endParaRPr lang="en-US" dirty="0"/>
        </a:p>
      </dgm:t>
    </dgm:pt>
    <dgm:pt modelId="{273A29C2-B538-45EB-A193-447BF5D3446F}" type="parTrans" cxnId="{6D6838BF-8C89-47C8-B2DA-30423EF4C9B4}">
      <dgm:prSet/>
      <dgm:spPr/>
      <dgm:t>
        <a:bodyPr/>
        <a:lstStyle/>
        <a:p>
          <a:endParaRPr lang="en-US"/>
        </a:p>
      </dgm:t>
    </dgm:pt>
    <dgm:pt modelId="{0B13BD2E-611B-46AD-AA8B-7E7979E6529A}" type="sibTrans" cxnId="{6D6838BF-8C89-47C8-B2DA-30423EF4C9B4}">
      <dgm:prSet/>
      <dgm:spPr/>
      <dgm:t>
        <a:bodyPr/>
        <a:lstStyle/>
        <a:p>
          <a:endParaRPr lang="en-US"/>
        </a:p>
      </dgm:t>
    </dgm:pt>
    <dgm:pt modelId="{4A40B0C7-8210-4506-A2C7-DF871553E5CD}">
      <dgm:prSet phldrT="[Text]"/>
      <dgm:spPr/>
      <dgm:t>
        <a:bodyPr/>
        <a:lstStyle/>
        <a:p>
          <a:r>
            <a:rPr lang="en-US" dirty="0"/>
            <a:t>Primer</a:t>
          </a:r>
        </a:p>
      </dgm:t>
    </dgm:pt>
    <dgm:pt modelId="{2B3B99D8-4D30-427F-9D0B-5C122D97DB28}" type="parTrans" cxnId="{C08576B2-6304-4227-ADC5-B07F1368E120}">
      <dgm:prSet/>
      <dgm:spPr/>
      <dgm:t>
        <a:bodyPr/>
        <a:lstStyle/>
        <a:p>
          <a:endParaRPr lang="en-US"/>
        </a:p>
      </dgm:t>
    </dgm:pt>
    <dgm:pt modelId="{98724F88-23D1-4642-9431-F413509AC54F}" type="sibTrans" cxnId="{C08576B2-6304-4227-ADC5-B07F1368E120}">
      <dgm:prSet/>
      <dgm:spPr/>
      <dgm:t>
        <a:bodyPr/>
        <a:lstStyle/>
        <a:p>
          <a:endParaRPr lang="en-US"/>
        </a:p>
      </dgm:t>
    </dgm:pt>
    <dgm:pt modelId="{37A2B795-98CD-49CB-B593-FCAB139C8D51}">
      <dgm:prSet phldrT="[Text]"/>
      <dgm:spPr/>
      <dgm:t>
        <a:bodyPr/>
        <a:lstStyle/>
        <a:p>
          <a:r>
            <a:rPr lang="en-US" dirty="0" err="1"/>
            <a:t>Sekunder</a:t>
          </a:r>
          <a:endParaRPr lang="en-US" dirty="0"/>
        </a:p>
      </dgm:t>
    </dgm:pt>
    <dgm:pt modelId="{7BE56B49-BD77-444D-A7B6-DBF73D7FE5C4}" type="parTrans" cxnId="{D7C953DD-6985-4299-9953-F2F7926E5678}">
      <dgm:prSet/>
      <dgm:spPr/>
      <dgm:t>
        <a:bodyPr/>
        <a:lstStyle/>
        <a:p>
          <a:endParaRPr lang="en-US"/>
        </a:p>
      </dgm:t>
    </dgm:pt>
    <dgm:pt modelId="{24434A6D-2572-4D98-8998-D3D259BCDA38}" type="sibTrans" cxnId="{D7C953DD-6985-4299-9953-F2F7926E5678}">
      <dgm:prSet/>
      <dgm:spPr/>
      <dgm:t>
        <a:bodyPr/>
        <a:lstStyle/>
        <a:p>
          <a:endParaRPr lang="en-US"/>
        </a:p>
      </dgm:t>
    </dgm:pt>
    <dgm:pt modelId="{00D6E66E-6F7F-4BF0-BCFA-B568952C8918}">
      <dgm:prSet phldrT="[Text]"/>
      <dgm:spPr/>
      <dgm:t>
        <a:bodyPr/>
        <a:lstStyle/>
        <a:p>
          <a:r>
            <a:rPr lang="en-US" dirty="0" err="1"/>
            <a:t>Sifat</a:t>
          </a:r>
          <a:endParaRPr lang="en-US" dirty="0"/>
        </a:p>
      </dgm:t>
    </dgm:pt>
    <dgm:pt modelId="{776D37E2-0880-4112-83CF-6B73785537F6}" type="parTrans" cxnId="{8ED2EE4B-1424-4290-AEDE-BB442C957D1C}">
      <dgm:prSet/>
      <dgm:spPr/>
      <dgm:t>
        <a:bodyPr/>
        <a:lstStyle/>
        <a:p>
          <a:endParaRPr lang="en-US"/>
        </a:p>
      </dgm:t>
    </dgm:pt>
    <dgm:pt modelId="{5109956C-A032-4634-9FA3-2FAAF6CB61EC}" type="sibTrans" cxnId="{8ED2EE4B-1424-4290-AEDE-BB442C957D1C}">
      <dgm:prSet/>
      <dgm:spPr/>
      <dgm:t>
        <a:bodyPr/>
        <a:lstStyle/>
        <a:p>
          <a:endParaRPr lang="en-US"/>
        </a:p>
      </dgm:t>
    </dgm:pt>
    <dgm:pt modelId="{81A4CA74-C771-43A5-8C92-9150BADD78C2}">
      <dgm:prSet phldrT="[Text]"/>
      <dgm:spPr/>
      <dgm:t>
        <a:bodyPr/>
        <a:lstStyle/>
        <a:p>
          <a:r>
            <a:rPr lang="en-US" dirty="0" err="1"/>
            <a:t>Kualiatif</a:t>
          </a:r>
          <a:endParaRPr lang="en-US" dirty="0"/>
        </a:p>
      </dgm:t>
    </dgm:pt>
    <dgm:pt modelId="{F4F14CE9-E355-439D-8151-1F6FCFFCF000}" type="parTrans" cxnId="{6C2FEEB3-70C9-4DE0-9678-C2DC67E89F00}">
      <dgm:prSet/>
      <dgm:spPr/>
      <dgm:t>
        <a:bodyPr/>
        <a:lstStyle/>
        <a:p>
          <a:endParaRPr lang="en-US"/>
        </a:p>
      </dgm:t>
    </dgm:pt>
    <dgm:pt modelId="{6FBE5DC4-8A7C-4822-8DF0-4237A916F165}" type="sibTrans" cxnId="{6C2FEEB3-70C9-4DE0-9678-C2DC67E89F00}">
      <dgm:prSet/>
      <dgm:spPr/>
      <dgm:t>
        <a:bodyPr/>
        <a:lstStyle/>
        <a:p>
          <a:endParaRPr lang="en-US"/>
        </a:p>
      </dgm:t>
    </dgm:pt>
    <dgm:pt modelId="{D3D4591E-1F1B-4217-8299-4D178E83AF32}">
      <dgm:prSet phldrT="[Text]"/>
      <dgm:spPr/>
      <dgm:t>
        <a:bodyPr/>
        <a:lstStyle/>
        <a:p>
          <a:r>
            <a:rPr lang="en-US" dirty="0" err="1"/>
            <a:t>Kuantitatif</a:t>
          </a:r>
          <a:endParaRPr lang="en-US" dirty="0"/>
        </a:p>
      </dgm:t>
    </dgm:pt>
    <dgm:pt modelId="{61792F76-EE4A-4FBA-AE44-96F41D86E08A}" type="parTrans" cxnId="{A67FA083-322E-4244-8CDB-C50639B27F43}">
      <dgm:prSet/>
      <dgm:spPr/>
      <dgm:t>
        <a:bodyPr/>
        <a:lstStyle/>
        <a:p>
          <a:endParaRPr lang="en-US"/>
        </a:p>
      </dgm:t>
    </dgm:pt>
    <dgm:pt modelId="{AA60BD8B-769C-484B-BDFC-9EFFCD558657}" type="sibTrans" cxnId="{A67FA083-322E-4244-8CDB-C50639B27F43}">
      <dgm:prSet/>
      <dgm:spPr/>
      <dgm:t>
        <a:bodyPr/>
        <a:lstStyle/>
        <a:p>
          <a:endParaRPr lang="en-US"/>
        </a:p>
      </dgm:t>
    </dgm:pt>
    <dgm:pt modelId="{69DB1DD3-4E01-49CF-9950-7F94328F3026}">
      <dgm:prSet phldrT="[Text]"/>
      <dgm:spPr/>
      <dgm:t>
        <a:bodyPr/>
        <a:lstStyle/>
        <a:p>
          <a:r>
            <a:rPr lang="en-US" dirty="0"/>
            <a:t>Cara </a:t>
          </a:r>
          <a:r>
            <a:rPr lang="en-US" dirty="0" err="1"/>
            <a:t>Memperoleh</a:t>
          </a:r>
          <a:endParaRPr lang="en-US" dirty="0"/>
        </a:p>
      </dgm:t>
    </dgm:pt>
    <dgm:pt modelId="{E5C4238B-FC36-4F9C-B409-DB7477EE9302}" type="parTrans" cxnId="{E62015C1-EC02-4F88-A5BD-B5806AE42D8A}">
      <dgm:prSet/>
      <dgm:spPr/>
      <dgm:t>
        <a:bodyPr/>
        <a:lstStyle/>
        <a:p>
          <a:endParaRPr lang="en-US"/>
        </a:p>
      </dgm:t>
    </dgm:pt>
    <dgm:pt modelId="{6642030D-190B-4D2B-AA39-D0C21360F324}" type="sibTrans" cxnId="{E62015C1-EC02-4F88-A5BD-B5806AE42D8A}">
      <dgm:prSet/>
      <dgm:spPr/>
      <dgm:t>
        <a:bodyPr/>
        <a:lstStyle/>
        <a:p>
          <a:endParaRPr lang="en-US"/>
        </a:p>
      </dgm:t>
    </dgm:pt>
    <dgm:pt modelId="{8C42BAB5-6678-4792-A4C6-FDC0AF66C989}">
      <dgm:prSet phldrT="[Text]"/>
      <dgm:spPr/>
      <dgm:t>
        <a:bodyPr/>
        <a:lstStyle/>
        <a:p>
          <a:r>
            <a:rPr lang="en-US" dirty="0" err="1"/>
            <a:t>Diskrit</a:t>
          </a:r>
          <a:r>
            <a:rPr lang="en-US" dirty="0"/>
            <a:t> </a:t>
          </a:r>
        </a:p>
      </dgm:t>
    </dgm:pt>
    <dgm:pt modelId="{BD99329E-EDBC-4BB0-829E-5F5F877229D3}" type="parTrans" cxnId="{DCC4E276-D420-4929-8B5D-C714604AEC69}">
      <dgm:prSet/>
      <dgm:spPr/>
      <dgm:t>
        <a:bodyPr/>
        <a:lstStyle/>
        <a:p>
          <a:endParaRPr lang="en-US"/>
        </a:p>
      </dgm:t>
    </dgm:pt>
    <dgm:pt modelId="{D205623A-97E8-413C-AAD0-EC201974B813}" type="sibTrans" cxnId="{DCC4E276-D420-4929-8B5D-C714604AEC69}">
      <dgm:prSet/>
      <dgm:spPr/>
      <dgm:t>
        <a:bodyPr/>
        <a:lstStyle/>
        <a:p>
          <a:endParaRPr lang="en-US"/>
        </a:p>
      </dgm:t>
    </dgm:pt>
    <dgm:pt modelId="{9EC64A93-9FE2-4BA3-BF66-BBC02AB20AE4}">
      <dgm:prSet phldrT="[Text]"/>
      <dgm:spPr/>
      <dgm:t>
        <a:bodyPr/>
        <a:lstStyle/>
        <a:p>
          <a:r>
            <a:rPr lang="en-US" dirty="0" err="1"/>
            <a:t>Kontinum</a:t>
          </a:r>
          <a:endParaRPr lang="en-US" dirty="0"/>
        </a:p>
      </dgm:t>
    </dgm:pt>
    <dgm:pt modelId="{8DDBD960-7829-494E-B6C9-4D5BC02A4EED}" type="parTrans" cxnId="{85CC6A32-C1D0-41E2-BEE8-340C72A14B8B}">
      <dgm:prSet/>
      <dgm:spPr/>
      <dgm:t>
        <a:bodyPr/>
        <a:lstStyle/>
        <a:p>
          <a:endParaRPr lang="en-US"/>
        </a:p>
      </dgm:t>
    </dgm:pt>
    <dgm:pt modelId="{F6D57084-F3C3-4B62-B2D8-280D78C035E0}" type="sibTrans" cxnId="{85CC6A32-C1D0-41E2-BEE8-340C72A14B8B}">
      <dgm:prSet/>
      <dgm:spPr/>
      <dgm:t>
        <a:bodyPr/>
        <a:lstStyle/>
        <a:p>
          <a:endParaRPr lang="en-US"/>
        </a:p>
      </dgm:t>
    </dgm:pt>
    <dgm:pt modelId="{65DFF72E-BF48-4448-9D18-D08A69DA9A04}">
      <dgm:prSet phldrT="[Text]"/>
      <dgm:spPr/>
      <dgm:t>
        <a:bodyPr/>
        <a:lstStyle/>
        <a:p>
          <a:r>
            <a:rPr lang="en-US"/>
            <a:t>Skala Pengukuran</a:t>
          </a:r>
          <a:endParaRPr lang="en-US" dirty="0"/>
        </a:p>
      </dgm:t>
    </dgm:pt>
    <dgm:pt modelId="{2C6CB91A-FFF5-42D6-8E5F-7A92BD1E82B0}" type="parTrans" cxnId="{26B37EA2-1260-46FD-B573-42F727A99D04}">
      <dgm:prSet/>
      <dgm:spPr/>
      <dgm:t>
        <a:bodyPr/>
        <a:lstStyle/>
        <a:p>
          <a:endParaRPr lang="en-US"/>
        </a:p>
      </dgm:t>
    </dgm:pt>
    <dgm:pt modelId="{6793EF8F-DDE9-40A3-B3D2-EEFF20573DE8}" type="sibTrans" cxnId="{26B37EA2-1260-46FD-B573-42F727A99D04}">
      <dgm:prSet/>
      <dgm:spPr/>
      <dgm:t>
        <a:bodyPr/>
        <a:lstStyle/>
        <a:p>
          <a:endParaRPr lang="en-US"/>
        </a:p>
      </dgm:t>
    </dgm:pt>
    <dgm:pt modelId="{7B171F50-C93D-494D-93EF-9AB1453068BF}">
      <dgm:prSet phldrT="[Text]"/>
      <dgm:spPr/>
      <dgm:t>
        <a:bodyPr/>
        <a:lstStyle/>
        <a:p>
          <a:r>
            <a:rPr lang="en-US" dirty="0"/>
            <a:t>Nominal </a:t>
          </a:r>
        </a:p>
      </dgm:t>
    </dgm:pt>
    <dgm:pt modelId="{C8EA9D86-9566-4D6C-8FAF-BB01B63EC249}" type="parTrans" cxnId="{02675B41-00E5-40DE-A9DF-D95F05F1279C}">
      <dgm:prSet/>
      <dgm:spPr/>
      <dgm:t>
        <a:bodyPr/>
        <a:lstStyle/>
        <a:p>
          <a:endParaRPr lang="en-US"/>
        </a:p>
      </dgm:t>
    </dgm:pt>
    <dgm:pt modelId="{B2FED3E6-E3CC-4130-8E8E-86C41E5DF4D0}" type="sibTrans" cxnId="{02675B41-00E5-40DE-A9DF-D95F05F1279C}">
      <dgm:prSet/>
      <dgm:spPr/>
      <dgm:t>
        <a:bodyPr/>
        <a:lstStyle/>
        <a:p>
          <a:endParaRPr lang="en-US"/>
        </a:p>
      </dgm:t>
    </dgm:pt>
    <dgm:pt modelId="{44D7E9A2-536E-4776-A0FB-FAB80E937644}">
      <dgm:prSet phldrT="[Text]"/>
      <dgm:spPr/>
      <dgm:t>
        <a:bodyPr/>
        <a:lstStyle/>
        <a:p>
          <a:r>
            <a:rPr lang="en-US" dirty="0"/>
            <a:t>Ordinal </a:t>
          </a:r>
        </a:p>
      </dgm:t>
    </dgm:pt>
    <dgm:pt modelId="{DA2F85C0-3C3B-46D9-8C34-3D8656D37EA4}" type="parTrans" cxnId="{6D05FA24-DFC6-4468-8B67-5D9A067B9F6E}">
      <dgm:prSet/>
      <dgm:spPr/>
      <dgm:t>
        <a:bodyPr/>
        <a:lstStyle/>
        <a:p>
          <a:endParaRPr lang="en-US"/>
        </a:p>
      </dgm:t>
    </dgm:pt>
    <dgm:pt modelId="{06D27023-2E1B-4F1A-BD2E-579E6A5E7AFF}" type="sibTrans" cxnId="{6D05FA24-DFC6-4468-8B67-5D9A067B9F6E}">
      <dgm:prSet/>
      <dgm:spPr/>
      <dgm:t>
        <a:bodyPr/>
        <a:lstStyle/>
        <a:p>
          <a:endParaRPr lang="en-US"/>
        </a:p>
      </dgm:t>
    </dgm:pt>
    <dgm:pt modelId="{B84B58E3-76F7-4B7D-8F28-397FAA761D80}">
      <dgm:prSet phldrT="[Text]"/>
      <dgm:spPr/>
      <dgm:t>
        <a:bodyPr/>
        <a:lstStyle/>
        <a:p>
          <a:r>
            <a:rPr lang="en-US" dirty="0"/>
            <a:t>Interval </a:t>
          </a:r>
        </a:p>
      </dgm:t>
    </dgm:pt>
    <dgm:pt modelId="{8DA7A2FE-7675-47D9-A73C-C19280C68F15}" type="parTrans" cxnId="{1A635209-0C13-4B7F-B6DD-240B575D2013}">
      <dgm:prSet/>
      <dgm:spPr/>
      <dgm:t>
        <a:bodyPr/>
        <a:lstStyle/>
        <a:p>
          <a:endParaRPr lang="en-US"/>
        </a:p>
      </dgm:t>
    </dgm:pt>
    <dgm:pt modelId="{DAE3075C-0654-407F-B053-4C731831B325}" type="sibTrans" cxnId="{1A635209-0C13-4B7F-B6DD-240B575D2013}">
      <dgm:prSet/>
      <dgm:spPr/>
      <dgm:t>
        <a:bodyPr/>
        <a:lstStyle/>
        <a:p>
          <a:endParaRPr lang="en-US"/>
        </a:p>
      </dgm:t>
    </dgm:pt>
    <dgm:pt modelId="{340E6B38-F560-44AA-8E6E-6B71801BC142}">
      <dgm:prSet phldrT="[Text]"/>
      <dgm:spPr/>
      <dgm:t>
        <a:bodyPr/>
        <a:lstStyle/>
        <a:p>
          <a:r>
            <a:rPr lang="en-US" dirty="0" err="1"/>
            <a:t>Rasio</a:t>
          </a:r>
          <a:r>
            <a:rPr lang="en-US" dirty="0"/>
            <a:t> </a:t>
          </a:r>
        </a:p>
      </dgm:t>
    </dgm:pt>
    <dgm:pt modelId="{BAE96199-068E-408C-9A79-47F99DA34AD4}" type="parTrans" cxnId="{633DC261-0167-45BA-95A3-694E3A909721}">
      <dgm:prSet/>
      <dgm:spPr/>
      <dgm:t>
        <a:bodyPr/>
        <a:lstStyle/>
        <a:p>
          <a:endParaRPr lang="en-US"/>
        </a:p>
      </dgm:t>
    </dgm:pt>
    <dgm:pt modelId="{BC4A7BED-60BB-482E-A72B-02EA49D4BADC}" type="sibTrans" cxnId="{633DC261-0167-45BA-95A3-694E3A909721}">
      <dgm:prSet/>
      <dgm:spPr/>
      <dgm:t>
        <a:bodyPr/>
        <a:lstStyle/>
        <a:p>
          <a:endParaRPr lang="en-US"/>
        </a:p>
      </dgm:t>
    </dgm:pt>
    <dgm:pt modelId="{603A8FDB-1B12-4004-AD53-E53FD41F4C58}" type="pres">
      <dgm:prSet presAssocID="{8F1EBEDD-F75A-4769-ACC3-A19CDDAE63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535972-CB6C-460A-B16A-BBF2F30B8DD9}" type="pres">
      <dgm:prSet presAssocID="{A2E6D52B-21D0-466A-8647-A3763DBF1B71}" presName="root" presStyleCnt="0"/>
      <dgm:spPr/>
    </dgm:pt>
    <dgm:pt modelId="{3D112E71-3A68-48A1-ACC7-EBBAA87416BB}" type="pres">
      <dgm:prSet presAssocID="{A2E6D52B-21D0-466A-8647-A3763DBF1B71}" presName="rootComposite" presStyleCnt="0"/>
      <dgm:spPr/>
    </dgm:pt>
    <dgm:pt modelId="{40C67A47-0825-4B2E-BE7D-842D8943F614}" type="pres">
      <dgm:prSet presAssocID="{A2E6D52B-21D0-466A-8647-A3763DBF1B71}" presName="rootText" presStyleLbl="node1" presStyleIdx="0" presStyleCnt="4"/>
      <dgm:spPr/>
    </dgm:pt>
    <dgm:pt modelId="{1E7B502A-33F6-477F-AB66-7016CD8D5543}" type="pres">
      <dgm:prSet presAssocID="{A2E6D52B-21D0-466A-8647-A3763DBF1B71}" presName="rootConnector" presStyleLbl="node1" presStyleIdx="0" presStyleCnt="4"/>
      <dgm:spPr/>
    </dgm:pt>
    <dgm:pt modelId="{44B67139-93C7-4267-B49D-5885208B2010}" type="pres">
      <dgm:prSet presAssocID="{A2E6D52B-21D0-466A-8647-A3763DBF1B71}" presName="childShape" presStyleCnt="0"/>
      <dgm:spPr/>
    </dgm:pt>
    <dgm:pt modelId="{CC7D1AAA-BEFF-42B3-99B6-1E1D42D75B5F}" type="pres">
      <dgm:prSet presAssocID="{2B3B99D8-4D30-427F-9D0B-5C122D97DB28}" presName="Name13" presStyleLbl="parChTrans1D2" presStyleIdx="0" presStyleCnt="10"/>
      <dgm:spPr/>
    </dgm:pt>
    <dgm:pt modelId="{70068107-2053-4D53-A13C-DF6DB079EF1D}" type="pres">
      <dgm:prSet presAssocID="{4A40B0C7-8210-4506-A2C7-DF871553E5CD}" presName="childText" presStyleLbl="bgAcc1" presStyleIdx="0" presStyleCnt="10">
        <dgm:presLayoutVars>
          <dgm:bulletEnabled val="1"/>
        </dgm:presLayoutVars>
      </dgm:prSet>
      <dgm:spPr/>
    </dgm:pt>
    <dgm:pt modelId="{DCBB2450-9E18-4B39-BB2C-823740691923}" type="pres">
      <dgm:prSet presAssocID="{7BE56B49-BD77-444D-A7B6-DBF73D7FE5C4}" presName="Name13" presStyleLbl="parChTrans1D2" presStyleIdx="1" presStyleCnt="10"/>
      <dgm:spPr/>
    </dgm:pt>
    <dgm:pt modelId="{60F3F072-B2F5-4257-BE47-919C677D81C9}" type="pres">
      <dgm:prSet presAssocID="{37A2B795-98CD-49CB-B593-FCAB139C8D51}" presName="childText" presStyleLbl="bgAcc1" presStyleIdx="1" presStyleCnt="10">
        <dgm:presLayoutVars>
          <dgm:bulletEnabled val="1"/>
        </dgm:presLayoutVars>
      </dgm:prSet>
      <dgm:spPr/>
    </dgm:pt>
    <dgm:pt modelId="{8B66DCB1-6528-441B-B1AF-FA7103D21008}" type="pres">
      <dgm:prSet presAssocID="{00D6E66E-6F7F-4BF0-BCFA-B568952C8918}" presName="root" presStyleCnt="0"/>
      <dgm:spPr/>
    </dgm:pt>
    <dgm:pt modelId="{C99F369D-F702-4DD3-B319-8F5FC88854C0}" type="pres">
      <dgm:prSet presAssocID="{00D6E66E-6F7F-4BF0-BCFA-B568952C8918}" presName="rootComposite" presStyleCnt="0"/>
      <dgm:spPr/>
    </dgm:pt>
    <dgm:pt modelId="{1120D284-62C6-497D-8BC5-5B465A161801}" type="pres">
      <dgm:prSet presAssocID="{00D6E66E-6F7F-4BF0-BCFA-B568952C8918}" presName="rootText" presStyleLbl="node1" presStyleIdx="1" presStyleCnt="4"/>
      <dgm:spPr/>
    </dgm:pt>
    <dgm:pt modelId="{D783C56A-7272-4195-9662-2E04146788E7}" type="pres">
      <dgm:prSet presAssocID="{00D6E66E-6F7F-4BF0-BCFA-B568952C8918}" presName="rootConnector" presStyleLbl="node1" presStyleIdx="1" presStyleCnt="4"/>
      <dgm:spPr/>
    </dgm:pt>
    <dgm:pt modelId="{3D11863B-A368-4065-98ED-EE7C0FF563EE}" type="pres">
      <dgm:prSet presAssocID="{00D6E66E-6F7F-4BF0-BCFA-B568952C8918}" presName="childShape" presStyleCnt="0"/>
      <dgm:spPr/>
    </dgm:pt>
    <dgm:pt modelId="{48A52B05-0964-4240-A8BA-D44E46FE0A56}" type="pres">
      <dgm:prSet presAssocID="{F4F14CE9-E355-439D-8151-1F6FCFFCF000}" presName="Name13" presStyleLbl="parChTrans1D2" presStyleIdx="2" presStyleCnt="10"/>
      <dgm:spPr/>
    </dgm:pt>
    <dgm:pt modelId="{07C45F09-B27A-4603-A797-8F9C5CC87775}" type="pres">
      <dgm:prSet presAssocID="{81A4CA74-C771-43A5-8C92-9150BADD78C2}" presName="childText" presStyleLbl="bgAcc1" presStyleIdx="2" presStyleCnt="10">
        <dgm:presLayoutVars>
          <dgm:bulletEnabled val="1"/>
        </dgm:presLayoutVars>
      </dgm:prSet>
      <dgm:spPr/>
    </dgm:pt>
    <dgm:pt modelId="{08762A6A-E1FE-43F1-BE12-3CA2E33313AB}" type="pres">
      <dgm:prSet presAssocID="{61792F76-EE4A-4FBA-AE44-96F41D86E08A}" presName="Name13" presStyleLbl="parChTrans1D2" presStyleIdx="3" presStyleCnt="10"/>
      <dgm:spPr/>
    </dgm:pt>
    <dgm:pt modelId="{419D018F-55AD-462C-BF06-B3C64B90CA78}" type="pres">
      <dgm:prSet presAssocID="{D3D4591E-1F1B-4217-8299-4D178E83AF32}" presName="childText" presStyleLbl="bgAcc1" presStyleIdx="3" presStyleCnt="10">
        <dgm:presLayoutVars>
          <dgm:bulletEnabled val="1"/>
        </dgm:presLayoutVars>
      </dgm:prSet>
      <dgm:spPr/>
    </dgm:pt>
    <dgm:pt modelId="{CA9387B3-BD13-46F7-BDE6-7AB06B2F5FB2}" type="pres">
      <dgm:prSet presAssocID="{69DB1DD3-4E01-49CF-9950-7F94328F3026}" presName="root" presStyleCnt="0"/>
      <dgm:spPr/>
    </dgm:pt>
    <dgm:pt modelId="{74F4263E-A01B-4179-AFB4-C1E5396575CF}" type="pres">
      <dgm:prSet presAssocID="{69DB1DD3-4E01-49CF-9950-7F94328F3026}" presName="rootComposite" presStyleCnt="0"/>
      <dgm:spPr/>
    </dgm:pt>
    <dgm:pt modelId="{A01AF553-A5B9-4667-A7E9-E2D66D78438D}" type="pres">
      <dgm:prSet presAssocID="{69DB1DD3-4E01-49CF-9950-7F94328F3026}" presName="rootText" presStyleLbl="node1" presStyleIdx="2" presStyleCnt="4"/>
      <dgm:spPr/>
    </dgm:pt>
    <dgm:pt modelId="{93FF84E3-7B3D-4F42-9BC7-C8BF3B832D7C}" type="pres">
      <dgm:prSet presAssocID="{69DB1DD3-4E01-49CF-9950-7F94328F3026}" presName="rootConnector" presStyleLbl="node1" presStyleIdx="2" presStyleCnt="4"/>
      <dgm:spPr/>
    </dgm:pt>
    <dgm:pt modelId="{26DC6234-DC6B-458F-95B9-EF911212E233}" type="pres">
      <dgm:prSet presAssocID="{69DB1DD3-4E01-49CF-9950-7F94328F3026}" presName="childShape" presStyleCnt="0"/>
      <dgm:spPr/>
    </dgm:pt>
    <dgm:pt modelId="{D3455176-8524-41EE-A4AC-3C06E26D3754}" type="pres">
      <dgm:prSet presAssocID="{BD99329E-EDBC-4BB0-829E-5F5F877229D3}" presName="Name13" presStyleLbl="parChTrans1D2" presStyleIdx="4" presStyleCnt="10"/>
      <dgm:spPr/>
    </dgm:pt>
    <dgm:pt modelId="{A2939B2C-ECCD-4CBB-8BBC-D2C3E81D092E}" type="pres">
      <dgm:prSet presAssocID="{8C42BAB5-6678-4792-A4C6-FDC0AF66C989}" presName="childText" presStyleLbl="bgAcc1" presStyleIdx="4" presStyleCnt="10">
        <dgm:presLayoutVars>
          <dgm:bulletEnabled val="1"/>
        </dgm:presLayoutVars>
      </dgm:prSet>
      <dgm:spPr/>
    </dgm:pt>
    <dgm:pt modelId="{F6B3609D-220F-49BC-BFDA-0D67EA957696}" type="pres">
      <dgm:prSet presAssocID="{8DDBD960-7829-494E-B6C9-4D5BC02A4EED}" presName="Name13" presStyleLbl="parChTrans1D2" presStyleIdx="5" presStyleCnt="10"/>
      <dgm:spPr/>
    </dgm:pt>
    <dgm:pt modelId="{B081349B-48C6-4DCD-B6AE-41126EFAF13E}" type="pres">
      <dgm:prSet presAssocID="{9EC64A93-9FE2-4BA3-BF66-BBC02AB20AE4}" presName="childText" presStyleLbl="bgAcc1" presStyleIdx="5" presStyleCnt="10">
        <dgm:presLayoutVars>
          <dgm:bulletEnabled val="1"/>
        </dgm:presLayoutVars>
      </dgm:prSet>
      <dgm:spPr/>
    </dgm:pt>
    <dgm:pt modelId="{47DCC7A8-6C96-4E4D-88EC-2AA64A3557F2}" type="pres">
      <dgm:prSet presAssocID="{65DFF72E-BF48-4448-9D18-D08A69DA9A04}" presName="root" presStyleCnt="0"/>
      <dgm:spPr/>
    </dgm:pt>
    <dgm:pt modelId="{E4D99C83-C63D-4EC0-A3A6-F479DB43E01E}" type="pres">
      <dgm:prSet presAssocID="{65DFF72E-BF48-4448-9D18-D08A69DA9A04}" presName="rootComposite" presStyleCnt="0"/>
      <dgm:spPr/>
    </dgm:pt>
    <dgm:pt modelId="{3C65A325-47D2-4DCF-8593-C5AC4D5B516D}" type="pres">
      <dgm:prSet presAssocID="{65DFF72E-BF48-4448-9D18-D08A69DA9A04}" presName="rootText" presStyleLbl="node1" presStyleIdx="3" presStyleCnt="4"/>
      <dgm:spPr/>
    </dgm:pt>
    <dgm:pt modelId="{35CD606A-F1B8-4019-99B1-972A29C4552F}" type="pres">
      <dgm:prSet presAssocID="{65DFF72E-BF48-4448-9D18-D08A69DA9A04}" presName="rootConnector" presStyleLbl="node1" presStyleIdx="3" presStyleCnt="4"/>
      <dgm:spPr/>
    </dgm:pt>
    <dgm:pt modelId="{D180F253-D4C8-42E8-AD18-19178296B306}" type="pres">
      <dgm:prSet presAssocID="{65DFF72E-BF48-4448-9D18-D08A69DA9A04}" presName="childShape" presStyleCnt="0"/>
      <dgm:spPr/>
    </dgm:pt>
    <dgm:pt modelId="{CF9B4B53-7D83-4C2E-AE83-1051714AB78D}" type="pres">
      <dgm:prSet presAssocID="{C8EA9D86-9566-4D6C-8FAF-BB01B63EC249}" presName="Name13" presStyleLbl="parChTrans1D2" presStyleIdx="6" presStyleCnt="10"/>
      <dgm:spPr/>
    </dgm:pt>
    <dgm:pt modelId="{7C57600B-1DDD-43F9-9E22-52CDF8930F70}" type="pres">
      <dgm:prSet presAssocID="{7B171F50-C93D-494D-93EF-9AB1453068BF}" presName="childText" presStyleLbl="bgAcc1" presStyleIdx="6" presStyleCnt="10">
        <dgm:presLayoutVars>
          <dgm:bulletEnabled val="1"/>
        </dgm:presLayoutVars>
      </dgm:prSet>
      <dgm:spPr/>
    </dgm:pt>
    <dgm:pt modelId="{77ABBB8D-E43D-49E0-AA6D-BD058706B91A}" type="pres">
      <dgm:prSet presAssocID="{DA2F85C0-3C3B-46D9-8C34-3D8656D37EA4}" presName="Name13" presStyleLbl="parChTrans1D2" presStyleIdx="7" presStyleCnt="10"/>
      <dgm:spPr/>
    </dgm:pt>
    <dgm:pt modelId="{EAA908DB-0095-4787-9192-5B10EB27BECF}" type="pres">
      <dgm:prSet presAssocID="{44D7E9A2-536E-4776-A0FB-FAB80E937644}" presName="childText" presStyleLbl="bgAcc1" presStyleIdx="7" presStyleCnt="10">
        <dgm:presLayoutVars>
          <dgm:bulletEnabled val="1"/>
        </dgm:presLayoutVars>
      </dgm:prSet>
      <dgm:spPr/>
    </dgm:pt>
    <dgm:pt modelId="{B22CC0DA-C38B-4D28-9B79-E0FFE6E0363C}" type="pres">
      <dgm:prSet presAssocID="{8DA7A2FE-7675-47D9-A73C-C19280C68F15}" presName="Name13" presStyleLbl="parChTrans1D2" presStyleIdx="8" presStyleCnt="10"/>
      <dgm:spPr/>
    </dgm:pt>
    <dgm:pt modelId="{5C2B5593-A562-4EA2-9344-132154732888}" type="pres">
      <dgm:prSet presAssocID="{B84B58E3-76F7-4B7D-8F28-397FAA761D80}" presName="childText" presStyleLbl="bgAcc1" presStyleIdx="8" presStyleCnt="10">
        <dgm:presLayoutVars>
          <dgm:bulletEnabled val="1"/>
        </dgm:presLayoutVars>
      </dgm:prSet>
      <dgm:spPr/>
    </dgm:pt>
    <dgm:pt modelId="{6C34DCD8-A63A-4F14-AE87-2B2A1E88F6FA}" type="pres">
      <dgm:prSet presAssocID="{BAE96199-068E-408C-9A79-47F99DA34AD4}" presName="Name13" presStyleLbl="parChTrans1D2" presStyleIdx="9" presStyleCnt="10"/>
      <dgm:spPr/>
    </dgm:pt>
    <dgm:pt modelId="{7EECD0B0-5020-48FB-96EF-A611797AE6D7}" type="pres">
      <dgm:prSet presAssocID="{340E6B38-F560-44AA-8E6E-6B71801BC142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9DB36303-AC1C-4707-88BE-4F2411EAF98B}" type="presOf" srcId="{65DFF72E-BF48-4448-9D18-D08A69DA9A04}" destId="{3C65A325-47D2-4DCF-8593-C5AC4D5B516D}" srcOrd="0" destOrd="0" presId="urn:microsoft.com/office/officeart/2005/8/layout/hierarchy3"/>
    <dgm:cxn modelId="{05CEAA06-27D4-4B06-AAAE-604E809B7D00}" type="presOf" srcId="{65DFF72E-BF48-4448-9D18-D08A69DA9A04}" destId="{35CD606A-F1B8-4019-99B1-972A29C4552F}" srcOrd="1" destOrd="0" presId="urn:microsoft.com/office/officeart/2005/8/layout/hierarchy3"/>
    <dgm:cxn modelId="{1BC71009-7F08-4F5F-878C-9F3B7DD6EA1A}" type="presOf" srcId="{D3D4591E-1F1B-4217-8299-4D178E83AF32}" destId="{419D018F-55AD-462C-BF06-B3C64B90CA78}" srcOrd="0" destOrd="0" presId="urn:microsoft.com/office/officeart/2005/8/layout/hierarchy3"/>
    <dgm:cxn modelId="{1A635209-0C13-4B7F-B6DD-240B575D2013}" srcId="{65DFF72E-BF48-4448-9D18-D08A69DA9A04}" destId="{B84B58E3-76F7-4B7D-8F28-397FAA761D80}" srcOrd="2" destOrd="0" parTransId="{8DA7A2FE-7675-47D9-A73C-C19280C68F15}" sibTransId="{DAE3075C-0654-407F-B053-4C731831B325}"/>
    <dgm:cxn modelId="{3DA83620-7BAC-4F88-A0C6-56539FAEBCDE}" type="presOf" srcId="{8DA7A2FE-7675-47D9-A73C-C19280C68F15}" destId="{B22CC0DA-C38B-4D28-9B79-E0FFE6E0363C}" srcOrd="0" destOrd="0" presId="urn:microsoft.com/office/officeart/2005/8/layout/hierarchy3"/>
    <dgm:cxn modelId="{2BDDF723-3BFD-40B9-B7AF-5AC53442E2CE}" type="presOf" srcId="{B84B58E3-76F7-4B7D-8F28-397FAA761D80}" destId="{5C2B5593-A562-4EA2-9344-132154732888}" srcOrd="0" destOrd="0" presId="urn:microsoft.com/office/officeart/2005/8/layout/hierarchy3"/>
    <dgm:cxn modelId="{6D05FA24-DFC6-4468-8B67-5D9A067B9F6E}" srcId="{65DFF72E-BF48-4448-9D18-D08A69DA9A04}" destId="{44D7E9A2-536E-4776-A0FB-FAB80E937644}" srcOrd="1" destOrd="0" parTransId="{DA2F85C0-3C3B-46D9-8C34-3D8656D37EA4}" sibTransId="{06D27023-2E1B-4F1A-BD2E-579E6A5E7AFF}"/>
    <dgm:cxn modelId="{85CC6A32-C1D0-41E2-BEE8-340C72A14B8B}" srcId="{69DB1DD3-4E01-49CF-9950-7F94328F3026}" destId="{9EC64A93-9FE2-4BA3-BF66-BBC02AB20AE4}" srcOrd="1" destOrd="0" parTransId="{8DDBD960-7829-494E-B6C9-4D5BC02A4EED}" sibTransId="{F6D57084-F3C3-4B62-B2D8-280D78C035E0}"/>
    <dgm:cxn modelId="{3593BA3D-5CC6-466E-95CA-C52DB1B90ABE}" type="presOf" srcId="{7BE56B49-BD77-444D-A7B6-DBF73D7FE5C4}" destId="{DCBB2450-9E18-4B39-BB2C-823740691923}" srcOrd="0" destOrd="0" presId="urn:microsoft.com/office/officeart/2005/8/layout/hierarchy3"/>
    <dgm:cxn modelId="{02675B41-00E5-40DE-A9DF-D95F05F1279C}" srcId="{65DFF72E-BF48-4448-9D18-D08A69DA9A04}" destId="{7B171F50-C93D-494D-93EF-9AB1453068BF}" srcOrd="0" destOrd="0" parTransId="{C8EA9D86-9566-4D6C-8FAF-BB01B63EC249}" sibTransId="{B2FED3E6-E3CC-4130-8E8E-86C41E5DF4D0}"/>
    <dgm:cxn modelId="{633DC261-0167-45BA-95A3-694E3A909721}" srcId="{65DFF72E-BF48-4448-9D18-D08A69DA9A04}" destId="{340E6B38-F560-44AA-8E6E-6B71801BC142}" srcOrd="3" destOrd="0" parTransId="{BAE96199-068E-408C-9A79-47F99DA34AD4}" sibTransId="{BC4A7BED-60BB-482E-A72B-02EA49D4BADC}"/>
    <dgm:cxn modelId="{51760242-38A1-4089-98EF-672C9024A303}" type="presOf" srcId="{37A2B795-98CD-49CB-B593-FCAB139C8D51}" destId="{60F3F072-B2F5-4257-BE47-919C677D81C9}" srcOrd="0" destOrd="0" presId="urn:microsoft.com/office/officeart/2005/8/layout/hierarchy3"/>
    <dgm:cxn modelId="{EDCFC768-933F-4E8A-BDEF-8077873E7922}" type="presOf" srcId="{00D6E66E-6F7F-4BF0-BCFA-B568952C8918}" destId="{D783C56A-7272-4195-9662-2E04146788E7}" srcOrd="1" destOrd="0" presId="urn:microsoft.com/office/officeart/2005/8/layout/hierarchy3"/>
    <dgm:cxn modelId="{8ED2EE4B-1424-4290-AEDE-BB442C957D1C}" srcId="{8F1EBEDD-F75A-4769-ACC3-A19CDDAE6347}" destId="{00D6E66E-6F7F-4BF0-BCFA-B568952C8918}" srcOrd="1" destOrd="0" parTransId="{776D37E2-0880-4112-83CF-6B73785537F6}" sibTransId="{5109956C-A032-4634-9FA3-2FAAF6CB61EC}"/>
    <dgm:cxn modelId="{EB3EA16D-7C79-474C-8E37-4D87BD334765}" type="presOf" srcId="{7B171F50-C93D-494D-93EF-9AB1453068BF}" destId="{7C57600B-1DDD-43F9-9E22-52CDF8930F70}" srcOrd="0" destOrd="0" presId="urn:microsoft.com/office/officeart/2005/8/layout/hierarchy3"/>
    <dgm:cxn modelId="{452A3353-3A49-40B6-AD0C-20827093FB40}" type="presOf" srcId="{8F1EBEDD-F75A-4769-ACC3-A19CDDAE6347}" destId="{603A8FDB-1B12-4004-AD53-E53FD41F4C58}" srcOrd="0" destOrd="0" presId="urn:microsoft.com/office/officeart/2005/8/layout/hierarchy3"/>
    <dgm:cxn modelId="{E304FA53-B37F-49F3-AA48-61DFD0C31A50}" type="presOf" srcId="{44D7E9A2-536E-4776-A0FB-FAB80E937644}" destId="{EAA908DB-0095-4787-9192-5B10EB27BECF}" srcOrd="0" destOrd="0" presId="urn:microsoft.com/office/officeart/2005/8/layout/hierarchy3"/>
    <dgm:cxn modelId="{E6445C76-4F3F-498D-9DBD-72E5FCFC45E4}" type="presOf" srcId="{BAE96199-068E-408C-9A79-47F99DA34AD4}" destId="{6C34DCD8-A63A-4F14-AE87-2B2A1E88F6FA}" srcOrd="0" destOrd="0" presId="urn:microsoft.com/office/officeart/2005/8/layout/hierarchy3"/>
    <dgm:cxn modelId="{DCC4E276-D420-4929-8B5D-C714604AEC69}" srcId="{69DB1DD3-4E01-49CF-9950-7F94328F3026}" destId="{8C42BAB5-6678-4792-A4C6-FDC0AF66C989}" srcOrd="0" destOrd="0" parTransId="{BD99329E-EDBC-4BB0-829E-5F5F877229D3}" sibTransId="{D205623A-97E8-413C-AAD0-EC201974B813}"/>
    <dgm:cxn modelId="{D8315079-4A11-4A89-8D40-5F1D0A7F30B0}" type="presOf" srcId="{61792F76-EE4A-4FBA-AE44-96F41D86E08A}" destId="{08762A6A-E1FE-43F1-BE12-3CA2E33313AB}" srcOrd="0" destOrd="0" presId="urn:microsoft.com/office/officeart/2005/8/layout/hierarchy3"/>
    <dgm:cxn modelId="{4F08BC7E-1D56-4CC6-BE8E-C081F04EC2AA}" type="presOf" srcId="{69DB1DD3-4E01-49CF-9950-7F94328F3026}" destId="{93FF84E3-7B3D-4F42-9BC7-C8BF3B832D7C}" srcOrd="1" destOrd="0" presId="urn:microsoft.com/office/officeart/2005/8/layout/hierarchy3"/>
    <dgm:cxn modelId="{C1886F80-709F-46D6-8CC6-A5FC0F76DB1C}" type="presOf" srcId="{A2E6D52B-21D0-466A-8647-A3763DBF1B71}" destId="{1E7B502A-33F6-477F-AB66-7016CD8D5543}" srcOrd="1" destOrd="0" presId="urn:microsoft.com/office/officeart/2005/8/layout/hierarchy3"/>
    <dgm:cxn modelId="{FE716581-73C4-40D8-96E2-018931052267}" type="presOf" srcId="{4A40B0C7-8210-4506-A2C7-DF871553E5CD}" destId="{70068107-2053-4D53-A13C-DF6DB079EF1D}" srcOrd="0" destOrd="0" presId="urn:microsoft.com/office/officeart/2005/8/layout/hierarchy3"/>
    <dgm:cxn modelId="{A67FA083-322E-4244-8CDB-C50639B27F43}" srcId="{00D6E66E-6F7F-4BF0-BCFA-B568952C8918}" destId="{D3D4591E-1F1B-4217-8299-4D178E83AF32}" srcOrd="1" destOrd="0" parTransId="{61792F76-EE4A-4FBA-AE44-96F41D86E08A}" sibTransId="{AA60BD8B-769C-484B-BDFC-9EFFCD558657}"/>
    <dgm:cxn modelId="{1ACCBBA0-1C34-4086-95FC-609A2147F1CB}" type="presOf" srcId="{C8EA9D86-9566-4D6C-8FAF-BB01B63EC249}" destId="{CF9B4B53-7D83-4C2E-AE83-1051714AB78D}" srcOrd="0" destOrd="0" presId="urn:microsoft.com/office/officeart/2005/8/layout/hierarchy3"/>
    <dgm:cxn modelId="{26B37EA2-1260-46FD-B573-42F727A99D04}" srcId="{8F1EBEDD-F75A-4769-ACC3-A19CDDAE6347}" destId="{65DFF72E-BF48-4448-9D18-D08A69DA9A04}" srcOrd="3" destOrd="0" parTransId="{2C6CB91A-FFF5-42D6-8E5F-7A92BD1E82B0}" sibTransId="{6793EF8F-DDE9-40A3-B3D2-EEFF20573DE8}"/>
    <dgm:cxn modelId="{563CA4AD-79B9-41FA-94B9-EFEC70CAB0AF}" type="presOf" srcId="{BD99329E-EDBC-4BB0-829E-5F5F877229D3}" destId="{D3455176-8524-41EE-A4AC-3C06E26D3754}" srcOrd="0" destOrd="0" presId="urn:microsoft.com/office/officeart/2005/8/layout/hierarchy3"/>
    <dgm:cxn modelId="{C08576B2-6304-4227-ADC5-B07F1368E120}" srcId="{A2E6D52B-21D0-466A-8647-A3763DBF1B71}" destId="{4A40B0C7-8210-4506-A2C7-DF871553E5CD}" srcOrd="0" destOrd="0" parTransId="{2B3B99D8-4D30-427F-9D0B-5C122D97DB28}" sibTransId="{98724F88-23D1-4642-9431-F413509AC54F}"/>
    <dgm:cxn modelId="{6C2FEEB3-70C9-4DE0-9678-C2DC67E89F00}" srcId="{00D6E66E-6F7F-4BF0-BCFA-B568952C8918}" destId="{81A4CA74-C771-43A5-8C92-9150BADD78C2}" srcOrd="0" destOrd="0" parTransId="{F4F14CE9-E355-439D-8151-1F6FCFFCF000}" sibTransId="{6FBE5DC4-8A7C-4822-8DF0-4237A916F165}"/>
    <dgm:cxn modelId="{C977FFB4-5BE5-44C3-8907-425ED735FDEC}" type="presOf" srcId="{A2E6D52B-21D0-466A-8647-A3763DBF1B71}" destId="{40C67A47-0825-4B2E-BE7D-842D8943F614}" srcOrd="0" destOrd="0" presId="urn:microsoft.com/office/officeart/2005/8/layout/hierarchy3"/>
    <dgm:cxn modelId="{06B5C8B8-788E-4B2A-9668-1DDD03C3C3BB}" type="presOf" srcId="{9EC64A93-9FE2-4BA3-BF66-BBC02AB20AE4}" destId="{B081349B-48C6-4DCD-B6AE-41126EFAF13E}" srcOrd="0" destOrd="0" presId="urn:microsoft.com/office/officeart/2005/8/layout/hierarchy3"/>
    <dgm:cxn modelId="{6D6838BF-8C89-47C8-B2DA-30423EF4C9B4}" srcId="{8F1EBEDD-F75A-4769-ACC3-A19CDDAE6347}" destId="{A2E6D52B-21D0-466A-8647-A3763DBF1B71}" srcOrd="0" destOrd="0" parTransId="{273A29C2-B538-45EB-A193-447BF5D3446F}" sibTransId="{0B13BD2E-611B-46AD-AA8B-7E7979E6529A}"/>
    <dgm:cxn modelId="{0AD64CC0-D778-465D-A9FB-56B04E4E41FA}" type="presOf" srcId="{F4F14CE9-E355-439D-8151-1F6FCFFCF000}" destId="{48A52B05-0964-4240-A8BA-D44E46FE0A56}" srcOrd="0" destOrd="0" presId="urn:microsoft.com/office/officeart/2005/8/layout/hierarchy3"/>
    <dgm:cxn modelId="{E62015C1-EC02-4F88-A5BD-B5806AE42D8A}" srcId="{8F1EBEDD-F75A-4769-ACC3-A19CDDAE6347}" destId="{69DB1DD3-4E01-49CF-9950-7F94328F3026}" srcOrd="2" destOrd="0" parTransId="{E5C4238B-FC36-4F9C-B409-DB7477EE9302}" sibTransId="{6642030D-190B-4D2B-AA39-D0C21360F324}"/>
    <dgm:cxn modelId="{77201CC1-1C83-4315-BEAB-E50A2369518B}" type="presOf" srcId="{8DDBD960-7829-494E-B6C9-4D5BC02A4EED}" destId="{F6B3609D-220F-49BC-BFDA-0D67EA957696}" srcOrd="0" destOrd="0" presId="urn:microsoft.com/office/officeart/2005/8/layout/hierarchy3"/>
    <dgm:cxn modelId="{D57298CA-6714-4DDB-A5AC-C5F45FEED689}" type="presOf" srcId="{2B3B99D8-4D30-427F-9D0B-5C122D97DB28}" destId="{CC7D1AAA-BEFF-42B3-99B6-1E1D42D75B5F}" srcOrd="0" destOrd="0" presId="urn:microsoft.com/office/officeart/2005/8/layout/hierarchy3"/>
    <dgm:cxn modelId="{EADDBACA-CDB4-4B4B-8338-11E517001A17}" type="presOf" srcId="{69DB1DD3-4E01-49CF-9950-7F94328F3026}" destId="{A01AF553-A5B9-4667-A7E9-E2D66D78438D}" srcOrd="0" destOrd="0" presId="urn:microsoft.com/office/officeart/2005/8/layout/hierarchy3"/>
    <dgm:cxn modelId="{F73DC9CE-8FC2-4900-94DD-0C3602C67BFF}" type="presOf" srcId="{81A4CA74-C771-43A5-8C92-9150BADD78C2}" destId="{07C45F09-B27A-4603-A797-8F9C5CC87775}" srcOrd="0" destOrd="0" presId="urn:microsoft.com/office/officeart/2005/8/layout/hierarchy3"/>
    <dgm:cxn modelId="{D7C953DD-6985-4299-9953-F2F7926E5678}" srcId="{A2E6D52B-21D0-466A-8647-A3763DBF1B71}" destId="{37A2B795-98CD-49CB-B593-FCAB139C8D51}" srcOrd="1" destOrd="0" parTransId="{7BE56B49-BD77-444D-A7B6-DBF73D7FE5C4}" sibTransId="{24434A6D-2572-4D98-8998-D3D259BCDA38}"/>
    <dgm:cxn modelId="{BDF187E5-38D0-4671-8265-3DCA7A533891}" type="presOf" srcId="{DA2F85C0-3C3B-46D9-8C34-3D8656D37EA4}" destId="{77ABBB8D-E43D-49E0-AA6D-BD058706B91A}" srcOrd="0" destOrd="0" presId="urn:microsoft.com/office/officeart/2005/8/layout/hierarchy3"/>
    <dgm:cxn modelId="{F621B2F4-B16F-455B-A619-E4C245FF28A4}" type="presOf" srcId="{00D6E66E-6F7F-4BF0-BCFA-B568952C8918}" destId="{1120D284-62C6-497D-8BC5-5B465A161801}" srcOrd="0" destOrd="0" presId="urn:microsoft.com/office/officeart/2005/8/layout/hierarchy3"/>
    <dgm:cxn modelId="{3420AAF7-8F98-4922-9A86-570A8A91F715}" type="presOf" srcId="{340E6B38-F560-44AA-8E6E-6B71801BC142}" destId="{7EECD0B0-5020-48FB-96EF-A611797AE6D7}" srcOrd="0" destOrd="0" presId="urn:microsoft.com/office/officeart/2005/8/layout/hierarchy3"/>
    <dgm:cxn modelId="{5C112CFD-DB2C-44D4-A236-62D8317FBF49}" type="presOf" srcId="{8C42BAB5-6678-4792-A4C6-FDC0AF66C989}" destId="{A2939B2C-ECCD-4CBB-8BBC-D2C3E81D092E}" srcOrd="0" destOrd="0" presId="urn:microsoft.com/office/officeart/2005/8/layout/hierarchy3"/>
    <dgm:cxn modelId="{37A3BE75-4BA7-4D65-AC69-3EC653AE4250}" type="presParOf" srcId="{603A8FDB-1B12-4004-AD53-E53FD41F4C58}" destId="{06535972-CB6C-460A-B16A-BBF2F30B8DD9}" srcOrd="0" destOrd="0" presId="urn:microsoft.com/office/officeart/2005/8/layout/hierarchy3"/>
    <dgm:cxn modelId="{DE7EEDCC-EBF0-4F8C-B758-5AE514BF62E9}" type="presParOf" srcId="{06535972-CB6C-460A-B16A-BBF2F30B8DD9}" destId="{3D112E71-3A68-48A1-ACC7-EBBAA87416BB}" srcOrd="0" destOrd="0" presId="urn:microsoft.com/office/officeart/2005/8/layout/hierarchy3"/>
    <dgm:cxn modelId="{813359F2-6FC1-4A59-AFE7-CE8D535E284C}" type="presParOf" srcId="{3D112E71-3A68-48A1-ACC7-EBBAA87416BB}" destId="{40C67A47-0825-4B2E-BE7D-842D8943F614}" srcOrd="0" destOrd="0" presId="urn:microsoft.com/office/officeart/2005/8/layout/hierarchy3"/>
    <dgm:cxn modelId="{5AF65594-47F9-4890-BCCC-EB40526163B4}" type="presParOf" srcId="{3D112E71-3A68-48A1-ACC7-EBBAA87416BB}" destId="{1E7B502A-33F6-477F-AB66-7016CD8D5543}" srcOrd="1" destOrd="0" presId="urn:microsoft.com/office/officeart/2005/8/layout/hierarchy3"/>
    <dgm:cxn modelId="{5401BEF8-1EE4-4134-A6C5-A73841B2D0A6}" type="presParOf" srcId="{06535972-CB6C-460A-B16A-BBF2F30B8DD9}" destId="{44B67139-93C7-4267-B49D-5885208B2010}" srcOrd="1" destOrd="0" presId="urn:microsoft.com/office/officeart/2005/8/layout/hierarchy3"/>
    <dgm:cxn modelId="{51E2D092-EA68-42BC-8045-86F6BD3B3D73}" type="presParOf" srcId="{44B67139-93C7-4267-B49D-5885208B2010}" destId="{CC7D1AAA-BEFF-42B3-99B6-1E1D42D75B5F}" srcOrd="0" destOrd="0" presId="urn:microsoft.com/office/officeart/2005/8/layout/hierarchy3"/>
    <dgm:cxn modelId="{3E7B5344-1C7C-4D58-9890-9CA7162C1BF2}" type="presParOf" srcId="{44B67139-93C7-4267-B49D-5885208B2010}" destId="{70068107-2053-4D53-A13C-DF6DB079EF1D}" srcOrd="1" destOrd="0" presId="urn:microsoft.com/office/officeart/2005/8/layout/hierarchy3"/>
    <dgm:cxn modelId="{3DA53C57-4F85-4E77-8083-BCE569C212EF}" type="presParOf" srcId="{44B67139-93C7-4267-B49D-5885208B2010}" destId="{DCBB2450-9E18-4B39-BB2C-823740691923}" srcOrd="2" destOrd="0" presId="urn:microsoft.com/office/officeart/2005/8/layout/hierarchy3"/>
    <dgm:cxn modelId="{24330517-489B-4F96-8EAB-60D7D4645687}" type="presParOf" srcId="{44B67139-93C7-4267-B49D-5885208B2010}" destId="{60F3F072-B2F5-4257-BE47-919C677D81C9}" srcOrd="3" destOrd="0" presId="urn:microsoft.com/office/officeart/2005/8/layout/hierarchy3"/>
    <dgm:cxn modelId="{45EDE9EA-188B-443E-B0BE-7B4DCF3EBBAB}" type="presParOf" srcId="{603A8FDB-1B12-4004-AD53-E53FD41F4C58}" destId="{8B66DCB1-6528-441B-B1AF-FA7103D21008}" srcOrd="1" destOrd="0" presId="urn:microsoft.com/office/officeart/2005/8/layout/hierarchy3"/>
    <dgm:cxn modelId="{6B7E6307-423B-466C-8D09-F5BB17D90B0B}" type="presParOf" srcId="{8B66DCB1-6528-441B-B1AF-FA7103D21008}" destId="{C99F369D-F702-4DD3-B319-8F5FC88854C0}" srcOrd="0" destOrd="0" presId="urn:microsoft.com/office/officeart/2005/8/layout/hierarchy3"/>
    <dgm:cxn modelId="{4F21FA28-6315-4F7E-A387-4B364C44DA9E}" type="presParOf" srcId="{C99F369D-F702-4DD3-B319-8F5FC88854C0}" destId="{1120D284-62C6-497D-8BC5-5B465A161801}" srcOrd="0" destOrd="0" presId="urn:microsoft.com/office/officeart/2005/8/layout/hierarchy3"/>
    <dgm:cxn modelId="{2750BD13-7E6C-4F15-9FBC-CD6BD7881CE2}" type="presParOf" srcId="{C99F369D-F702-4DD3-B319-8F5FC88854C0}" destId="{D783C56A-7272-4195-9662-2E04146788E7}" srcOrd="1" destOrd="0" presId="urn:microsoft.com/office/officeart/2005/8/layout/hierarchy3"/>
    <dgm:cxn modelId="{39B006B4-BEAD-431B-A41C-9D0C4FA7F468}" type="presParOf" srcId="{8B66DCB1-6528-441B-B1AF-FA7103D21008}" destId="{3D11863B-A368-4065-98ED-EE7C0FF563EE}" srcOrd="1" destOrd="0" presId="urn:microsoft.com/office/officeart/2005/8/layout/hierarchy3"/>
    <dgm:cxn modelId="{631FE83A-FD18-48E9-AAF1-A995898A9BC0}" type="presParOf" srcId="{3D11863B-A368-4065-98ED-EE7C0FF563EE}" destId="{48A52B05-0964-4240-A8BA-D44E46FE0A56}" srcOrd="0" destOrd="0" presId="urn:microsoft.com/office/officeart/2005/8/layout/hierarchy3"/>
    <dgm:cxn modelId="{CABCF8F1-52F1-470B-BCE3-AFA231D5C437}" type="presParOf" srcId="{3D11863B-A368-4065-98ED-EE7C0FF563EE}" destId="{07C45F09-B27A-4603-A797-8F9C5CC87775}" srcOrd="1" destOrd="0" presId="urn:microsoft.com/office/officeart/2005/8/layout/hierarchy3"/>
    <dgm:cxn modelId="{AE03B099-A1B7-4803-A6E6-303D9A07CECE}" type="presParOf" srcId="{3D11863B-A368-4065-98ED-EE7C0FF563EE}" destId="{08762A6A-E1FE-43F1-BE12-3CA2E33313AB}" srcOrd="2" destOrd="0" presId="urn:microsoft.com/office/officeart/2005/8/layout/hierarchy3"/>
    <dgm:cxn modelId="{D1B039F1-67A6-49F3-8217-AEF3C12960C3}" type="presParOf" srcId="{3D11863B-A368-4065-98ED-EE7C0FF563EE}" destId="{419D018F-55AD-462C-BF06-B3C64B90CA78}" srcOrd="3" destOrd="0" presId="urn:microsoft.com/office/officeart/2005/8/layout/hierarchy3"/>
    <dgm:cxn modelId="{31C1C743-6B4E-4DF6-9148-D114B64C82E0}" type="presParOf" srcId="{603A8FDB-1B12-4004-AD53-E53FD41F4C58}" destId="{CA9387B3-BD13-46F7-BDE6-7AB06B2F5FB2}" srcOrd="2" destOrd="0" presId="urn:microsoft.com/office/officeart/2005/8/layout/hierarchy3"/>
    <dgm:cxn modelId="{0E196D60-1BF6-41E4-8CB3-0D2F9A2D07E9}" type="presParOf" srcId="{CA9387B3-BD13-46F7-BDE6-7AB06B2F5FB2}" destId="{74F4263E-A01B-4179-AFB4-C1E5396575CF}" srcOrd="0" destOrd="0" presId="urn:microsoft.com/office/officeart/2005/8/layout/hierarchy3"/>
    <dgm:cxn modelId="{8BB95BB1-8A47-43EE-8557-FD81E974E469}" type="presParOf" srcId="{74F4263E-A01B-4179-AFB4-C1E5396575CF}" destId="{A01AF553-A5B9-4667-A7E9-E2D66D78438D}" srcOrd="0" destOrd="0" presId="urn:microsoft.com/office/officeart/2005/8/layout/hierarchy3"/>
    <dgm:cxn modelId="{0F9D57EA-FDE4-44D9-AD4B-EBCE07F0D038}" type="presParOf" srcId="{74F4263E-A01B-4179-AFB4-C1E5396575CF}" destId="{93FF84E3-7B3D-4F42-9BC7-C8BF3B832D7C}" srcOrd="1" destOrd="0" presId="urn:microsoft.com/office/officeart/2005/8/layout/hierarchy3"/>
    <dgm:cxn modelId="{B72FBACB-A6A4-4D60-A635-43737518FE70}" type="presParOf" srcId="{CA9387B3-BD13-46F7-BDE6-7AB06B2F5FB2}" destId="{26DC6234-DC6B-458F-95B9-EF911212E233}" srcOrd="1" destOrd="0" presId="urn:microsoft.com/office/officeart/2005/8/layout/hierarchy3"/>
    <dgm:cxn modelId="{D8B1F088-B0B0-4FD2-88DE-C8C19D3A10AB}" type="presParOf" srcId="{26DC6234-DC6B-458F-95B9-EF911212E233}" destId="{D3455176-8524-41EE-A4AC-3C06E26D3754}" srcOrd="0" destOrd="0" presId="urn:microsoft.com/office/officeart/2005/8/layout/hierarchy3"/>
    <dgm:cxn modelId="{3EBF8D24-4F22-452B-8AA4-B14EBDFA3388}" type="presParOf" srcId="{26DC6234-DC6B-458F-95B9-EF911212E233}" destId="{A2939B2C-ECCD-4CBB-8BBC-D2C3E81D092E}" srcOrd="1" destOrd="0" presId="urn:microsoft.com/office/officeart/2005/8/layout/hierarchy3"/>
    <dgm:cxn modelId="{9C1F66DB-7CB1-41E4-A31D-FB6525EF4FF6}" type="presParOf" srcId="{26DC6234-DC6B-458F-95B9-EF911212E233}" destId="{F6B3609D-220F-49BC-BFDA-0D67EA957696}" srcOrd="2" destOrd="0" presId="urn:microsoft.com/office/officeart/2005/8/layout/hierarchy3"/>
    <dgm:cxn modelId="{982A0C2A-22DC-4523-95CE-F89180740FDB}" type="presParOf" srcId="{26DC6234-DC6B-458F-95B9-EF911212E233}" destId="{B081349B-48C6-4DCD-B6AE-41126EFAF13E}" srcOrd="3" destOrd="0" presId="urn:microsoft.com/office/officeart/2005/8/layout/hierarchy3"/>
    <dgm:cxn modelId="{1CA28C6D-8C41-4524-9731-3DF904A4DB9C}" type="presParOf" srcId="{603A8FDB-1B12-4004-AD53-E53FD41F4C58}" destId="{47DCC7A8-6C96-4E4D-88EC-2AA64A3557F2}" srcOrd="3" destOrd="0" presId="urn:microsoft.com/office/officeart/2005/8/layout/hierarchy3"/>
    <dgm:cxn modelId="{DA21DB12-10BA-424E-8507-64D769D5C176}" type="presParOf" srcId="{47DCC7A8-6C96-4E4D-88EC-2AA64A3557F2}" destId="{E4D99C83-C63D-4EC0-A3A6-F479DB43E01E}" srcOrd="0" destOrd="0" presId="urn:microsoft.com/office/officeart/2005/8/layout/hierarchy3"/>
    <dgm:cxn modelId="{3EC90276-97DB-4FB6-AFC7-0905C7240587}" type="presParOf" srcId="{E4D99C83-C63D-4EC0-A3A6-F479DB43E01E}" destId="{3C65A325-47D2-4DCF-8593-C5AC4D5B516D}" srcOrd="0" destOrd="0" presId="urn:microsoft.com/office/officeart/2005/8/layout/hierarchy3"/>
    <dgm:cxn modelId="{A6BCA921-5D69-4284-B560-217274549A29}" type="presParOf" srcId="{E4D99C83-C63D-4EC0-A3A6-F479DB43E01E}" destId="{35CD606A-F1B8-4019-99B1-972A29C4552F}" srcOrd="1" destOrd="0" presId="urn:microsoft.com/office/officeart/2005/8/layout/hierarchy3"/>
    <dgm:cxn modelId="{8B9DF37B-2C0F-4DE3-BFC3-BD49ECB70297}" type="presParOf" srcId="{47DCC7A8-6C96-4E4D-88EC-2AA64A3557F2}" destId="{D180F253-D4C8-42E8-AD18-19178296B306}" srcOrd="1" destOrd="0" presId="urn:microsoft.com/office/officeart/2005/8/layout/hierarchy3"/>
    <dgm:cxn modelId="{C19D7678-1AB6-4421-9FA2-7A68210DFE25}" type="presParOf" srcId="{D180F253-D4C8-42E8-AD18-19178296B306}" destId="{CF9B4B53-7D83-4C2E-AE83-1051714AB78D}" srcOrd="0" destOrd="0" presId="urn:microsoft.com/office/officeart/2005/8/layout/hierarchy3"/>
    <dgm:cxn modelId="{F25BAF41-D610-440D-B241-C60A0C8F6C8D}" type="presParOf" srcId="{D180F253-D4C8-42E8-AD18-19178296B306}" destId="{7C57600B-1DDD-43F9-9E22-52CDF8930F70}" srcOrd="1" destOrd="0" presId="urn:microsoft.com/office/officeart/2005/8/layout/hierarchy3"/>
    <dgm:cxn modelId="{E06A8BAF-9702-454B-A72B-66B2A3F857E6}" type="presParOf" srcId="{D180F253-D4C8-42E8-AD18-19178296B306}" destId="{77ABBB8D-E43D-49E0-AA6D-BD058706B91A}" srcOrd="2" destOrd="0" presId="urn:microsoft.com/office/officeart/2005/8/layout/hierarchy3"/>
    <dgm:cxn modelId="{1D3E8C63-43F3-4964-B2E4-3BE378BEDAB4}" type="presParOf" srcId="{D180F253-D4C8-42E8-AD18-19178296B306}" destId="{EAA908DB-0095-4787-9192-5B10EB27BECF}" srcOrd="3" destOrd="0" presId="urn:microsoft.com/office/officeart/2005/8/layout/hierarchy3"/>
    <dgm:cxn modelId="{C6174E14-9FE0-4C57-A54B-AF51F2BD5E0E}" type="presParOf" srcId="{D180F253-D4C8-42E8-AD18-19178296B306}" destId="{B22CC0DA-C38B-4D28-9B79-E0FFE6E0363C}" srcOrd="4" destOrd="0" presId="urn:microsoft.com/office/officeart/2005/8/layout/hierarchy3"/>
    <dgm:cxn modelId="{001C3A88-06A1-43CB-90F5-D555F76BD1E3}" type="presParOf" srcId="{D180F253-D4C8-42E8-AD18-19178296B306}" destId="{5C2B5593-A562-4EA2-9344-132154732888}" srcOrd="5" destOrd="0" presId="urn:microsoft.com/office/officeart/2005/8/layout/hierarchy3"/>
    <dgm:cxn modelId="{1217D19E-06F1-4B1A-A8E4-3FD033B9829D}" type="presParOf" srcId="{D180F253-D4C8-42E8-AD18-19178296B306}" destId="{6C34DCD8-A63A-4F14-AE87-2B2A1E88F6FA}" srcOrd="6" destOrd="0" presId="urn:microsoft.com/office/officeart/2005/8/layout/hierarchy3"/>
    <dgm:cxn modelId="{CBC754C2-9018-4847-9C78-D12E186D47A1}" type="presParOf" srcId="{D180F253-D4C8-42E8-AD18-19178296B306}" destId="{7EECD0B0-5020-48FB-96EF-A611797AE6D7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8F040-8B3A-4285-BDD9-2A5BF78A6973}" type="doc">
      <dgm:prSet loTypeId="urn:microsoft.com/office/officeart/2008/layout/LinedList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E0C306F-2044-4D19-8A14-4142A6DD42AD}">
      <dgm:prSet phldrT="[Text]"/>
      <dgm:spPr/>
      <dgm:t>
        <a:bodyPr/>
        <a:lstStyle/>
        <a:p>
          <a:r>
            <a:rPr lang="en-US" dirty="0"/>
            <a:t>Data Primer</a:t>
          </a:r>
        </a:p>
      </dgm:t>
    </dgm:pt>
    <dgm:pt modelId="{1E95C2B3-6ED9-4BA5-89B1-ABC2207FDD4F}" type="parTrans" cxnId="{94711A35-2ADC-4627-9C7F-12A0035E9DAC}">
      <dgm:prSet/>
      <dgm:spPr/>
      <dgm:t>
        <a:bodyPr/>
        <a:lstStyle/>
        <a:p>
          <a:endParaRPr lang="en-US"/>
        </a:p>
      </dgm:t>
    </dgm:pt>
    <dgm:pt modelId="{F2A02C58-529C-4DBB-AC76-C50A7D63269B}" type="sibTrans" cxnId="{94711A35-2ADC-4627-9C7F-12A0035E9DAC}">
      <dgm:prSet/>
      <dgm:spPr/>
      <dgm:t>
        <a:bodyPr/>
        <a:lstStyle/>
        <a:p>
          <a:endParaRPr lang="en-US"/>
        </a:p>
      </dgm:t>
    </dgm:pt>
    <dgm:pt modelId="{00222A27-2F88-42D9-922F-6F0B0E571E1F}">
      <dgm:prSet/>
      <dgm:spPr/>
      <dgm:t>
        <a:bodyPr/>
        <a:lstStyle/>
        <a:p>
          <a:r>
            <a:rPr lang="it-IT" dirty="0"/>
            <a:t>Data primer disebut juga sebagai data asli atau data </a:t>
          </a:r>
          <a:r>
            <a:rPr lang="en-US" dirty="0" err="1"/>
            <a:t>baru</a:t>
          </a:r>
          <a:r>
            <a:rPr lang="en-US" dirty="0"/>
            <a:t> yang </a:t>
          </a:r>
          <a:r>
            <a:rPr lang="en-US" dirty="0" err="1"/>
            <a:t>memiliki</a:t>
          </a:r>
          <a:r>
            <a:rPr lang="en-US" dirty="0"/>
            <a:t> </a:t>
          </a:r>
          <a:r>
            <a:rPr lang="en-US" dirty="0" err="1"/>
            <a:t>sifat</a:t>
          </a:r>
          <a:r>
            <a:rPr lang="en-US" dirty="0"/>
            <a:t> </a:t>
          </a:r>
          <a:r>
            <a:rPr lang="en-US" i="1" dirty="0"/>
            <a:t>up to date. </a:t>
          </a:r>
          <a:endParaRPr lang="en-US" dirty="0"/>
        </a:p>
      </dgm:t>
    </dgm:pt>
    <dgm:pt modelId="{BDC92315-C54B-458A-AF58-C99CC04DCFD4}" type="parTrans" cxnId="{58058D7B-A934-41E7-90C6-C78B495AA6F9}">
      <dgm:prSet/>
      <dgm:spPr/>
      <dgm:t>
        <a:bodyPr/>
        <a:lstStyle/>
        <a:p>
          <a:endParaRPr lang="en-US"/>
        </a:p>
      </dgm:t>
    </dgm:pt>
    <dgm:pt modelId="{A79E8F93-D4DC-4436-A744-AF392EC83634}" type="sibTrans" cxnId="{58058D7B-A934-41E7-90C6-C78B495AA6F9}">
      <dgm:prSet/>
      <dgm:spPr/>
      <dgm:t>
        <a:bodyPr/>
        <a:lstStyle/>
        <a:p>
          <a:endParaRPr lang="en-US"/>
        </a:p>
      </dgm:t>
    </dgm:pt>
    <dgm:pt modelId="{5C662800-6208-442A-8CB5-288748415F12}">
      <dgm:prSet phldrT="[Text]"/>
      <dgm:spPr/>
      <dgm:t>
        <a:bodyPr/>
        <a:lstStyle/>
        <a:p>
          <a:r>
            <a:rPr lang="de-DE" dirty="0"/>
            <a:t>Langsung dari sumber datanya. </a:t>
          </a:r>
          <a:endParaRPr lang="en-US" dirty="0"/>
        </a:p>
      </dgm:t>
    </dgm:pt>
    <dgm:pt modelId="{01AFE6C5-A82E-42CA-9EE5-C7B06144C0F2}" type="parTrans" cxnId="{238FB563-FDD7-495B-B353-E67F5B8282BB}">
      <dgm:prSet/>
      <dgm:spPr/>
      <dgm:t>
        <a:bodyPr/>
        <a:lstStyle/>
        <a:p>
          <a:endParaRPr lang="en-US"/>
        </a:p>
      </dgm:t>
    </dgm:pt>
    <dgm:pt modelId="{C98CB07A-D3B3-4BA9-89FC-968466A37FDA}" type="sibTrans" cxnId="{238FB563-FDD7-495B-B353-E67F5B8282BB}">
      <dgm:prSet/>
      <dgm:spPr/>
      <dgm:t>
        <a:bodyPr/>
        <a:lstStyle/>
        <a:p>
          <a:endParaRPr lang="en-US"/>
        </a:p>
      </dgm:t>
    </dgm:pt>
    <dgm:pt modelId="{89CB5192-311A-4587-A265-1B73F836603E}">
      <dgm:prSet/>
      <dgm:spPr/>
      <dgm:t>
        <a:bodyPr/>
        <a:lstStyle/>
        <a:p>
          <a:r>
            <a:rPr lang="en-US" dirty="0"/>
            <a:t>Teknik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digunakan</a:t>
          </a:r>
          <a:r>
            <a:rPr lang="en-US" dirty="0"/>
            <a:t> : </a:t>
          </a:r>
          <a:r>
            <a:rPr lang="en-US" dirty="0" err="1"/>
            <a:t>observasi</a:t>
          </a:r>
          <a:r>
            <a:rPr lang="en-US" dirty="0"/>
            <a:t>, </a:t>
          </a:r>
          <a:r>
            <a:rPr lang="en-US" dirty="0" err="1"/>
            <a:t>wawancara</a:t>
          </a:r>
          <a:r>
            <a:rPr lang="en-US" dirty="0"/>
            <a:t>, </a:t>
          </a:r>
          <a:r>
            <a:rPr lang="en-US" dirty="0" err="1"/>
            <a:t>diskusi</a:t>
          </a:r>
          <a:r>
            <a:rPr lang="en-US" dirty="0"/>
            <a:t> </a:t>
          </a:r>
          <a:r>
            <a:rPr lang="en-US" dirty="0" err="1"/>
            <a:t>terfokus</a:t>
          </a:r>
          <a:r>
            <a:rPr lang="en-US" dirty="0"/>
            <a:t>, dan </a:t>
          </a:r>
          <a:r>
            <a:rPr lang="en-US" dirty="0" err="1"/>
            <a:t>kuesioner</a:t>
          </a:r>
          <a:endParaRPr lang="en-US" dirty="0"/>
        </a:p>
      </dgm:t>
    </dgm:pt>
    <dgm:pt modelId="{E6A6DC17-DB88-4845-AE7E-9817D91695E3}" type="parTrans" cxnId="{03D57A55-A66C-43BC-8D4E-8AB3F05EDB0F}">
      <dgm:prSet/>
      <dgm:spPr/>
      <dgm:t>
        <a:bodyPr/>
        <a:lstStyle/>
        <a:p>
          <a:endParaRPr lang="en-US"/>
        </a:p>
      </dgm:t>
    </dgm:pt>
    <dgm:pt modelId="{E63A6C75-54C7-45D2-AE85-430C5A644AFA}" type="sibTrans" cxnId="{03D57A55-A66C-43BC-8D4E-8AB3F05EDB0F}">
      <dgm:prSet/>
      <dgm:spPr/>
      <dgm:t>
        <a:bodyPr/>
        <a:lstStyle/>
        <a:p>
          <a:endParaRPr lang="en-US"/>
        </a:p>
      </dgm:t>
    </dgm:pt>
    <dgm:pt modelId="{972B583F-C71A-4A3F-A8D7-6DF054EEB3B9}">
      <dgm:prSet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Sekunder</a:t>
          </a:r>
          <a:endParaRPr lang="en-US" dirty="0"/>
        </a:p>
      </dgm:t>
    </dgm:pt>
    <dgm:pt modelId="{01168DB6-4DA0-46D7-BEA9-9880143710C7}" type="parTrans" cxnId="{5A66AA8D-9112-4A2C-88E9-B7BC5DA6CA9A}">
      <dgm:prSet/>
      <dgm:spPr/>
      <dgm:t>
        <a:bodyPr/>
        <a:lstStyle/>
        <a:p>
          <a:endParaRPr lang="en-US"/>
        </a:p>
      </dgm:t>
    </dgm:pt>
    <dgm:pt modelId="{6B3BA1D7-EBB9-4CD4-B5A0-7EA82D73DA3A}" type="sibTrans" cxnId="{5A66AA8D-9112-4A2C-88E9-B7BC5DA6CA9A}">
      <dgm:prSet/>
      <dgm:spPr/>
      <dgm:t>
        <a:bodyPr/>
        <a:lstStyle/>
        <a:p>
          <a:endParaRPr lang="en-US"/>
        </a:p>
      </dgm:t>
    </dgm:pt>
    <dgm:pt modelId="{563C4D8A-7FBF-425F-8E77-37BCFE260206}">
      <dgm:prSet/>
      <dgm:spPr/>
      <dgm:t>
        <a:bodyPr/>
        <a:lstStyle/>
        <a:p>
          <a:r>
            <a:rPr lang="en-US" dirty="0"/>
            <a:t>Data yang </a:t>
          </a:r>
          <a:r>
            <a:rPr lang="en-US" dirty="0" err="1"/>
            <a:t>diperoleh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dikumpulkan</a:t>
          </a:r>
          <a:r>
            <a:rPr lang="en-US" dirty="0"/>
            <a:t> </a:t>
          </a:r>
          <a:r>
            <a:rPr lang="en-US" dirty="0" err="1"/>
            <a:t>peneliti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berbagai</a:t>
          </a:r>
          <a:r>
            <a:rPr lang="en-US" dirty="0"/>
            <a:t> </a:t>
          </a:r>
          <a:r>
            <a:rPr lang="en-US" dirty="0" err="1"/>
            <a:t>sumber</a:t>
          </a:r>
          <a:r>
            <a:rPr lang="en-US" dirty="0"/>
            <a:t> yang </a:t>
          </a:r>
          <a:r>
            <a:rPr lang="en-US" dirty="0" err="1"/>
            <a:t>telah</a:t>
          </a:r>
          <a:r>
            <a:rPr lang="en-US" dirty="0"/>
            <a:t> </a:t>
          </a:r>
          <a:r>
            <a:rPr lang="it-IT" dirty="0"/>
            <a:t>ada (peneliti sebagai tangan kedua). </a:t>
          </a:r>
          <a:endParaRPr lang="en-US" dirty="0"/>
        </a:p>
      </dgm:t>
    </dgm:pt>
    <dgm:pt modelId="{618C0037-530F-4744-BB73-EDAF0DB1EEBE}" type="parTrans" cxnId="{4277753A-A9B1-4310-A577-81FE17B2D9F8}">
      <dgm:prSet/>
      <dgm:spPr/>
      <dgm:t>
        <a:bodyPr/>
        <a:lstStyle/>
        <a:p>
          <a:endParaRPr lang="en-US"/>
        </a:p>
      </dgm:t>
    </dgm:pt>
    <dgm:pt modelId="{514125BF-0CAA-4576-9D50-CEF0F836BE3E}" type="sibTrans" cxnId="{4277753A-A9B1-4310-A577-81FE17B2D9F8}">
      <dgm:prSet/>
      <dgm:spPr/>
      <dgm:t>
        <a:bodyPr/>
        <a:lstStyle/>
        <a:p>
          <a:endParaRPr lang="en-US"/>
        </a:p>
      </dgm:t>
    </dgm:pt>
    <dgm:pt modelId="{19CDB9DE-2F84-4773-8A27-25C0D96D35CE}">
      <dgm:prSet/>
      <dgm:spPr/>
      <dgm:t>
        <a:bodyPr/>
        <a:lstStyle/>
        <a:p>
          <a:r>
            <a:rPr lang="it-IT"/>
            <a:t>Data </a:t>
          </a:r>
          <a:r>
            <a:rPr lang="en-US" dirty="0" err="1"/>
            <a:t>sekunder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diperoleh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berbagai</a:t>
          </a:r>
          <a:r>
            <a:rPr lang="en-US" dirty="0"/>
            <a:t> </a:t>
          </a:r>
          <a:r>
            <a:rPr lang="en-US" dirty="0" err="1"/>
            <a:t>sumber</a:t>
          </a:r>
          <a:r>
            <a:rPr lang="en-US" dirty="0"/>
            <a:t> </a:t>
          </a:r>
          <a:r>
            <a:rPr lang="en-US" dirty="0" err="1"/>
            <a:t>seperti</a:t>
          </a:r>
          <a:r>
            <a:rPr lang="en-US" dirty="0"/>
            <a:t> Biro Pusat </a:t>
          </a:r>
          <a:r>
            <a:rPr lang="en-US" dirty="0" err="1"/>
            <a:t>Statistik</a:t>
          </a:r>
          <a:r>
            <a:rPr lang="en-US" dirty="0"/>
            <a:t> (BPS), </a:t>
          </a:r>
          <a:r>
            <a:rPr lang="fi-FI" dirty="0"/>
            <a:t>buku, laporan, jurnal, dan lain-lain.</a:t>
          </a:r>
          <a:endParaRPr lang="en-US" dirty="0"/>
        </a:p>
      </dgm:t>
    </dgm:pt>
    <dgm:pt modelId="{ED24C7F3-A26A-469A-A327-335C456AD094}" type="parTrans" cxnId="{E09F0D61-F070-40F9-B509-CA6E2E8630E7}">
      <dgm:prSet/>
      <dgm:spPr/>
      <dgm:t>
        <a:bodyPr/>
        <a:lstStyle/>
        <a:p>
          <a:endParaRPr lang="en-US"/>
        </a:p>
      </dgm:t>
    </dgm:pt>
    <dgm:pt modelId="{68F75ED0-F7AA-475E-8211-828BC9D1A9ED}" type="sibTrans" cxnId="{E09F0D61-F070-40F9-B509-CA6E2E8630E7}">
      <dgm:prSet/>
      <dgm:spPr/>
      <dgm:t>
        <a:bodyPr/>
        <a:lstStyle/>
        <a:p>
          <a:endParaRPr lang="en-US"/>
        </a:p>
      </dgm:t>
    </dgm:pt>
    <dgm:pt modelId="{3B02021F-CEBB-44F1-A7FB-8B0AA86148DE}" type="pres">
      <dgm:prSet presAssocID="{2E48F040-8B3A-4285-BDD9-2A5BF78A6973}" presName="vert0" presStyleCnt="0">
        <dgm:presLayoutVars>
          <dgm:dir/>
          <dgm:animOne val="branch"/>
          <dgm:animLvl val="lvl"/>
        </dgm:presLayoutVars>
      </dgm:prSet>
      <dgm:spPr/>
    </dgm:pt>
    <dgm:pt modelId="{1C24E3F9-8836-4663-9B2B-750ADD738F61}" type="pres">
      <dgm:prSet presAssocID="{CE0C306F-2044-4D19-8A14-4142A6DD42AD}" presName="thickLine" presStyleLbl="alignNode1" presStyleIdx="0" presStyleCnt="2"/>
      <dgm:spPr/>
    </dgm:pt>
    <dgm:pt modelId="{A58CD729-1265-42FD-997A-0B5E0867600E}" type="pres">
      <dgm:prSet presAssocID="{CE0C306F-2044-4D19-8A14-4142A6DD42AD}" presName="horz1" presStyleCnt="0"/>
      <dgm:spPr/>
    </dgm:pt>
    <dgm:pt modelId="{99E93A6A-A3F1-479B-818A-F7D953F33BC1}" type="pres">
      <dgm:prSet presAssocID="{CE0C306F-2044-4D19-8A14-4142A6DD42AD}" presName="tx1" presStyleLbl="revTx" presStyleIdx="0" presStyleCnt="7"/>
      <dgm:spPr/>
    </dgm:pt>
    <dgm:pt modelId="{FC403BEE-115F-477A-A340-18250440F2CC}" type="pres">
      <dgm:prSet presAssocID="{CE0C306F-2044-4D19-8A14-4142A6DD42AD}" presName="vert1" presStyleCnt="0"/>
      <dgm:spPr/>
    </dgm:pt>
    <dgm:pt modelId="{20055B89-9052-448B-82BC-B0FEC82C893D}" type="pres">
      <dgm:prSet presAssocID="{5C662800-6208-442A-8CB5-288748415F12}" presName="vertSpace2a" presStyleCnt="0"/>
      <dgm:spPr/>
    </dgm:pt>
    <dgm:pt modelId="{BA9A7C78-F2F4-4569-9EA9-8C3978945BF5}" type="pres">
      <dgm:prSet presAssocID="{5C662800-6208-442A-8CB5-288748415F12}" presName="horz2" presStyleCnt="0"/>
      <dgm:spPr/>
    </dgm:pt>
    <dgm:pt modelId="{E108A2AC-957F-4A2D-AA87-32F5BBA0BE10}" type="pres">
      <dgm:prSet presAssocID="{5C662800-6208-442A-8CB5-288748415F12}" presName="horzSpace2" presStyleCnt="0"/>
      <dgm:spPr/>
    </dgm:pt>
    <dgm:pt modelId="{99059A72-2EDA-4151-979D-41BE314648E9}" type="pres">
      <dgm:prSet presAssocID="{5C662800-6208-442A-8CB5-288748415F12}" presName="tx2" presStyleLbl="revTx" presStyleIdx="1" presStyleCnt="7"/>
      <dgm:spPr/>
    </dgm:pt>
    <dgm:pt modelId="{F7BAAB7A-EC54-437F-A1F4-842032F3B17F}" type="pres">
      <dgm:prSet presAssocID="{5C662800-6208-442A-8CB5-288748415F12}" presName="vert2" presStyleCnt="0"/>
      <dgm:spPr/>
    </dgm:pt>
    <dgm:pt modelId="{F3AE215C-830D-411F-B089-E8A49E301756}" type="pres">
      <dgm:prSet presAssocID="{5C662800-6208-442A-8CB5-288748415F12}" presName="thinLine2b" presStyleLbl="callout" presStyleIdx="0" presStyleCnt="5"/>
      <dgm:spPr/>
    </dgm:pt>
    <dgm:pt modelId="{A1714F92-0991-4C9A-AACD-A51E6EBB5BBC}" type="pres">
      <dgm:prSet presAssocID="{5C662800-6208-442A-8CB5-288748415F12}" presName="vertSpace2b" presStyleCnt="0"/>
      <dgm:spPr/>
    </dgm:pt>
    <dgm:pt modelId="{BE8AE863-5B06-4A96-8B08-F57682A2CA99}" type="pres">
      <dgm:prSet presAssocID="{00222A27-2F88-42D9-922F-6F0B0E571E1F}" presName="horz2" presStyleCnt="0"/>
      <dgm:spPr/>
    </dgm:pt>
    <dgm:pt modelId="{50218FFA-5CF3-4D90-9B6B-3FBC4E73AFA6}" type="pres">
      <dgm:prSet presAssocID="{00222A27-2F88-42D9-922F-6F0B0E571E1F}" presName="horzSpace2" presStyleCnt="0"/>
      <dgm:spPr/>
    </dgm:pt>
    <dgm:pt modelId="{8B3D0C91-2609-450D-9752-201589461FB4}" type="pres">
      <dgm:prSet presAssocID="{00222A27-2F88-42D9-922F-6F0B0E571E1F}" presName="tx2" presStyleLbl="revTx" presStyleIdx="2" presStyleCnt="7"/>
      <dgm:spPr/>
    </dgm:pt>
    <dgm:pt modelId="{FADFC4BF-A337-4E3F-94E2-93FB605809C0}" type="pres">
      <dgm:prSet presAssocID="{00222A27-2F88-42D9-922F-6F0B0E571E1F}" presName="vert2" presStyleCnt="0"/>
      <dgm:spPr/>
    </dgm:pt>
    <dgm:pt modelId="{2C52C4A1-807B-4EC8-B711-08ABB8BFD455}" type="pres">
      <dgm:prSet presAssocID="{00222A27-2F88-42D9-922F-6F0B0E571E1F}" presName="thinLine2b" presStyleLbl="callout" presStyleIdx="1" presStyleCnt="5"/>
      <dgm:spPr/>
    </dgm:pt>
    <dgm:pt modelId="{C9D34DC5-2BCA-4FA4-9612-3F64FFB82220}" type="pres">
      <dgm:prSet presAssocID="{00222A27-2F88-42D9-922F-6F0B0E571E1F}" presName="vertSpace2b" presStyleCnt="0"/>
      <dgm:spPr/>
    </dgm:pt>
    <dgm:pt modelId="{7AC0876C-149D-4CFD-BC05-ECAB8F7428CA}" type="pres">
      <dgm:prSet presAssocID="{89CB5192-311A-4587-A265-1B73F836603E}" presName="horz2" presStyleCnt="0"/>
      <dgm:spPr/>
    </dgm:pt>
    <dgm:pt modelId="{F72536FB-E287-4DFF-9E1A-85BBC2CDD278}" type="pres">
      <dgm:prSet presAssocID="{89CB5192-311A-4587-A265-1B73F836603E}" presName="horzSpace2" presStyleCnt="0"/>
      <dgm:spPr/>
    </dgm:pt>
    <dgm:pt modelId="{1747B4E7-DD64-4711-8E6C-47665E3A9C54}" type="pres">
      <dgm:prSet presAssocID="{89CB5192-311A-4587-A265-1B73F836603E}" presName="tx2" presStyleLbl="revTx" presStyleIdx="3" presStyleCnt="7"/>
      <dgm:spPr/>
    </dgm:pt>
    <dgm:pt modelId="{35EE457A-DFBC-4D04-A608-4709907F457F}" type="pres">
      <dgm:prSet presAssocID="{89CB5192-311A-4587-A265-1B73F836603E}" presName="vert2" presStyleCnt="0"/>
      <dgm:spPr/>
    </dgm:pt>
    <dgm:pt modelId="{FCD164B5-64DF-4619-8FCA-ED168A65BF1E}" type="pres">
      <dgm:prSet presAssocID="{89CB5192-311A-4587-A265-1B73F836603E}" presName="thinLine2b" presStyleLbl="callout" presStyleIdx="2" presStyleCnt="5"/>
      <dgm:spPr/>
    </dgm:pt>
    <dgm:pt modelId="{594FFBA6-DCC3-45C5-99B2-ABB1205EC73C}" type="pres">
      <dgm:prSet presAssocID="{89CB5192-311A-4587-A265-1B73F836603E}" presName="vertSpace2b" presStyleCnt="0"/>
      <dgm:spPr/>
    </dgm:pt>
    <dgm:pt modelId="{67B8B5E2-A122-469F-8714-2651A2AB1F1F}" type="pres">
      <dgm:prSet presAssocID="{972B583F-C71A-4A3F-A8D7-6DF054EEB3B9}" presName="thickLine" presStyleLbl="alignNode1" presStyleIdx="1" presStyleCnt="2"/>
      <dgm:spPr/>
    </dgm:pt>
    <dgm:pt modelId="{26432812-62BB-4203-A816-237F8FFCC785}" type="pres">
      <dgm:prSet presAssocID="{972B583F-C71A-4A3F-A8D7-6DF054EEB3B9}" presName="horz1" presStyleCnt="0"/>
      <dgm:spPr/>
    </dgm:pt>
    <dgm:pt modelId="{6F74B058-5738-4D4D-8EF4-576D83714432}" type="pres">
      <dgm:prSet presAssocID="{972B583F-C71A-4A3F-A8D7-6DF054EEB3B9}" presName="tx1" presStyleLbl="revTx" presStyleIdx="4" presStyleCnt="7"/>
      <dgm:spPr/>
    </dgm:pt>
    <dgm:pt modelId="{0B7E1BF3-3AA5-420A-92D5-3273EFDC1F54}" type="pres">
      <dgm:prSet presAssocID="{972B583F-C71A-4A3F-A8D7-6DF054EEB3B9}" presName="vert1" presStyleCnt="0"/>
      <dgm:spPr/>
    </dgm:pt>
    <dgm:pt modelId="{60426761-BFF2-4B4D-B861-77DA5E2C453B}" type="pres">
      <dgm:prSet presAssocID="{563C4D8A-7FBF-425F-8E77-37BCFE260206}" presName="vertSpace2a" presStyleCnt="0"/>
      <dgm:spPr/>
    </dgm:pt>
    <dgm:pt modelId="{9CF6BF8F-2D48-451C-82FA-CF90E41E16AD}" type="pres">
      <dgm:prSet presAssocID="{563C4D8A-7FBF-425F-8E77-37BCFE260206}" presName="horz2" presStyleCnt="0"/>
      <dgm:spPr/>
    </dgm:pt>
    <dgm:pt modelId="{55CF713D-BD32-44DD-B51E-62D31C2F69AA}" type="pres">
      <dgm:prSet presAssocID="{563C4D8A-7FBF-425F-8E77-37BCFE260206}" presName="horzSpace2" presStyleCnt="0"/>
      <dgm:spPr/>
    </dgm:pt>
    <dgm:pt modelId="{304EBA8F-785F-4A58-A700-4F768927C0A2}" type="pres">
      <dgm:prSet presAssocID="{563C4D8A-7FBF-425F-8E77-37BCFE260206}" presName="tx2" presStyleLbl="revTx" presStyleIdx="5" presStyleCnt="7"/>
      <dgm:spPr/>
    </dgm:pt>
    <dgm:pt modelId="{18AD30C0-3FF3-4624-BC90-9CC3C1C2E5CA}" type="pres">
      <dgm:prSet presAssocID="{563C4D8A-7FBF-425F-8E77-37BCFE260206}" presName="vert2" presStyleCnt="0"/>
      <dgm:spPr/>
    </dgm:pt>
    <dgm:pt modelId="{D0911FF5-E2F3-4B9B-8FB0-4D586EFCE3E4}" type="pres">
      <dgm:prSet presAssocID="{563C4D8A-7FBF-425F-8E77-37BCFE260206}" presName="thinLine2b" presStyleLbl="callout" presStyleIdx="3" presStyleCnt="5"/>
      <dgm:spPr/>
    </dgm:pt>
    <dgm:pt modelId="{9C122157-225E-456E-B725-F7F4E08BE1D2}" type="pres">
      <dgm:prSet presAssocID="{563C4D8A-7FBF-425F-8E77-37BCFE260206}" presName="vertSpace2b" presStyleCnt="0"/>
      <dgm:spPr/>
    </dgm:pt>
    <dgm:pt modelId="{F7EB9713-B677-47DA-844B-AEB63B372369}" type="pres">
      <dgm:prSet presAssocID="{19CDB9DE-2F84-4773-8A27-25C0D96D35CE}" presName="horz2" presStyleCnt="0"/>
      <dgm:spPr/>
    </dgm:pt>
    <dgm:pt modelId="{AFBC2A9A-980E-425E-8781-9A27657DA6A0}" type="pres">
      <dgm:prSet presAssocID="{19CDB9DE-2F84-4773-8A27-25C0D96D35CE}" presName="horzSpace2" presStyleCnt="0"/>
      <dgm:spPr/>
    </dgm:pt>
    <dgm:pt modelId="{8EEF8459-2F11-49FB-BA6C-91E4D50C481B}" type="pres">
      <dgm:prSet presAssocID="{19CDB9DE-2F84-4773-8A27-25C0D96D35CE}" presName="tx2" presStyleLbl="revTx" presStyleIdx="6" presStyleCnt="7"/>
      <dgm:spPr/>
    </dgm:pt>
    <dgm:pt modelId="{4360B5DE-8B47-428A-8C24-5C6CDB5D5BE0}" type="pres">
      <dgm:prSet presAssocID="{19CDB9DE-2F84-4773-8A27-25C0D96D35CE}" presName="vert2" presStyleCnt="0"/>
      <dgm:spPr/>
    </dgm:pt>
    <dgm:pt modelId="{EEB4EF88-FED0-4913-8C23-B1246AE10434}" type="pres">
      <dgm:prSet presAssocID="{19CDB9DE-2F84-4773-8A27-25C0D96D35CE}" presName="thinLine2b" presStyleLbl="callout" presStyleIdx="4" presStyleCnt="5"/>
      <dgm:spPr/>
    </dgm:pt>
    <dgm:pt modelId="{A98E69A8-1910-4DF5-AA9A-B771A15B1060}" type="pres">
      <dgm:prSet presAssocID="{19CDB9DE-2F84-4773-8A27-25C0D96D35CE}" presName="vertSpace2b" presStyleCnt="0"/>
      <dgm:spPr/>
    </dgm:pt>
  </dgm:ptLst>
  <dgm:cxnLst>
    <dgm:cxn modelId="{AD048D04-BB58-48E1-AA4C-79E1A9CA7B90}" type="presOf" srcId="{2E48F040-8B3A-4285-BDD9-2A5BF78A6973}" destId="{3B02021F-CEBB-44F1-A7FB-8B0AA86148DE}" srcOrd="0" destOrd="0" presId="urn:microsoft.com/office/officeart/2008/layout/LinedList"/>
    <dgm:cxn modelId="{9E56BA05-4E16-4235-8DB5-7EE861C362C3}" type="presOf" srcId="{00222A27-2F88-42D9-922F-6F0B0E571E1F}" destId="{8B3D0C91-2609-450D-9752-201589461FB4}" srcOrd="0" destOrd="0" presId="urn:microsoft.com/office/officeart/2008/layout/LinedList"/>
    <dgm:cxn modelId="{94711A35-2ADC-4627-9C7F-12A0035E9DAC}" srcId="{2E48F040-8B3A-4285-BDD9-2A5BF78A6973}" destId="{CE0C306F-2044-4D19-8A14-4142A6DD42AD}" srcOrd="0" destOrd="0" parTransId="{1E95C2B3-6ED9-4BA5-89B1-ABC2207FDD4F}" sibTransId="{F2A02C58-529C-4DBB-AC76-C50A7D63269B}"/>
    <dgm:cxn modelId="{4277753A-A9B1-4310-A577-81FE17B2D9F8}" srcId="{972B583F-C71A-4A3F-A8D7-6DF054EEB3B9}" destId="{563C4D8A-7FBF-425F-8E77-37BCFE260206}" srcOrd="0" destOrd="0" parTransId="{618C0037-530F-4744-BB73-EDAF0DB1EEBE}" sibTransId="{514125BF-0CAA-4576-9D50-CEF0F836BE3E}"/>
    <dgm:cxn modelId="{E09F0D61-F070-40F9-B509-CA6E2E8630E7}" srcId="{972B583F-C71A-4A3F-A8D7-6DF054EEB3B9}" destId="{19CDB9DE-2F84-4773-8A27-25C0D96D35CE}" srcOrd="1" destOrd="0" parTransId="{ED24C7F3-A26A-469A-A327-335C456AD094}" sibTransId="{68F75ED0-F7AA-475E-8211-828BC9D1A9ED}"/>
    <dgm:cxn modelId="{238FB563-FDD7-495B-B353-E67F5B8282BB}" srcId="{CE0C306F-2044-4D19-8A14-4142A6DD42AD}" destId="{5C662800-6208-442A-8CB5-288748415F12}" srcOrd="0" destOrd="0" parTransId="{01AFE6C5-A82E-42CA-9EE5-C7B06144C0F2}" sibTransId="{C98CB07A-D3B3-4BA9-89FC-968466A37FDA}"/>
    <dgm:cxn modelId="{947B7869-5A4B-4415-9FA7-E461CD4834CA}" type="presOf" srcId="{89CB5192-311A-4587-A265-1B73F836603E}" destId="{1747B4E7-DD64-4711-8E6C-47665E3A9C54}" srcOrd="0" destOrd="0" presId="urn:microsoft.com/office/officeart/2008/layout/LinedList"/>
    <dgm:cxn modelId="{FBEDFF72-2941-4B94-A469-48209C04D6F3}" type="presOf" srcId="{972B583F-C71A-4A3F-A8D7-6DF054EEB3B9}" destId="{6F74B058-5738-4D4D-8EF4-576D83714432}" srcOrd="0" destOrd="0" presId="urn:microsoft.com/office/officeart/2008/layout/LinedList"/>
    <dgm:cxn modelId="{03D57A55-A66C-43BC-8D4E-8AB3F05EDB0F}" srcId="{CE0C306F-2044-4D19-8A14-4142A6DD42AD}" destId="{89CB5192-311A-4587-A265-1B73F836603E}" srcOrd="2" destOrd="0" parTransId="{E6A6DC17-DB88-4845-AE7E-9817D91695E3}" sibTransId="{E63A6C75-54C7-45D2-AE85-430C5A644AFA}"/>
    <dgm:cxn modelId="{58058D7B-A934-41E7-90C6-C78B495AA6F9}" srcId="{CE0C306F-2044-4D19-8A14-4142A6DD42AD}" destId="{00222A27-2F88-42D9-922F-6F0B0E571E1F}" srcOrd="1" destOrd="0" parTransId="{BDC92315-C54B-458A-AF58-C99CC04DCFD4}" sibTransId="{A79E8F93-D4DC-4436-A744-AF392EC83634}"/>
    <dgm:cxn modelId="{AEF51086-91B7-40A1-8895-378CCE6A6F13}" type="presOf" srcId="{19CDB9DE-2F84-4773-8A27-25C0D96D35CE}" destId="{8EEF8459-2F11-49FB-BA6C-91E4D50C481B}" srcOrd="0" destOrd="0" presId="urn:microsoft.com/office/officeart/2008/layout/LinedList"/>
    <dgm:cxn modelId="{5A66AA8D-9112-4A2C-88E9-B7BC5DA6CA9A}" srcId="{2E48F040-8B3A-4285-BDD9-2A5BF78A6973}" destId="{972B583F-C71A-4A3F-A8D7-6DF054EEB3B9}" srcOrd="1" destOrd="0" parTransId="{01168DB6-4DA0-46D7-BEA9-9880143710C7}" sibTransId="{6B3BA1D7-EBB9-4CD4-B5A0-7EA82D73DA3A}"/>
    <dgm:cxn modelId="{14808192-503B-4922-8BA9-F9740216C682}" type="presOf" srcId="{CE0C306F-2044-4D19-8A14-4142A6DD42AD}" destId="{99E93A6A-A3F1-479B-818A-F7D953F33BC1}" srcOrd="0" destOrd="0" presId="urn:microsoft.com/office/officeart/2008/layout/LinedList"/>
    <dgm:cxn modelId="{37F636C3-2AF1-4C48-9636-4314ABF37724}" type="presOf" srcId="{563C4D8A-7FBF-425F-8E77-37BCFE260206}" destId="{304EBA8F-785F-4A58-A700-4F768927C0A2}" srcOrd="0" destOrd="0" presId="urn:microsoft.com/office/officeart/2008/layout/LinedList"/>
    <dgm:cxn modelId="{6BFED4F1-0AB1-4A76-99FE-2DD0D88435F1}" type="presOf" srcId="{5C662800-6208-442A-8CB5-288748415F12}" destId="{99059A72-2EDA-4151-979D-41BE314648E9}" srcOrd="0" destOrd="0" presId="urn:microsoft.com/office/officeart/2008/layout/LinedList"/>
    <dgm:cxn modelId="{C30B3E96-408C-4E9E-B7E6-24EF2BD13905}" type="presParOf" srcId="{3B02021F-CEBB-44F1-A7FB-8B0AA86148DE}" destId="{1C24E3F9-8836-4663-9B2B-750ADD738F61}" srcOrd="0" destOrd="0" presId="urn:microsoft.com/office/officeart/2008/layout/LinedList"/>
    <dgm:cxn modelId="{4C670CAF-C9FF-4A50-B85E-AB47810EFB0D}" type="presParOf" srcId="{3B02021F-CEBB-44F1-A7FB-8B0AA86148DE}" destId="{A58CD729-1265-42FD-997A-0B5E0867600E}" srcOrd="1" destOrd="0" presId="urn:microsoft.com/office/officeart/2008/layout/LinedList"/>
    <dgm:cxn modelId="{9E016D4E-8F7D-4317-AD3A-025197DABE42}" type="presParOf" srcId="{A58CD729-1265-42FD-997A-0B5E0867600E}" destId="{99E93A6A-A3F1-479B-818A-F7D953F33BC1}" srcOrd="0" destOrd="0" presId="urn:microsoft.com/office/officeart/2008/layout/LinedList"/>
    <dgm:cxn modelId="{0BD506C4-31BE-4822-8F89-FADA00E8BE51}" type="presParOf" srcId="{A58CD729-1265-42FD-997A-0B5E0867600E}" destId="{FC403BEE-115F-477A-A340-18250440F2CC}" srcOrd="1" destOrd="0" presId="urn:microsoft.com/office/officeart/2008/layout/LinedList"/>
    <dgm:cxn modelId="{0D78B591-25D1-496B-B0D6-42A56C4B3FAD}" type="presParOf" srcId="{FC403BEE-115F-477A-A340-18250440F2CC}" destId="{20055B89-9052-448B-82BC-B0FEC82C893D}" srcOrd="0" destOrd="0" presId="urn:microsoft.com/office/officeart/2008/layout/LinedList"/>
    <dgm:cxn modelId="{F81EC335-A929-470B-9F2B-9E589F50BAD1}" type="presParOf" srcId="{FC403BEE-115F-477A-A340-18250440F2CC}" destId="{BA9A7C78-F2F4-4569-9EA9-8C3978945BF5}" srcOrd="1" destOrd="0" presId="urn:microsoft.com/office/officeart/2008/layout/LinedList"/>
    <dgm:cxn modelId="{A10E3D3E-A728-457C-A823-8A116273E75F}" type="presParOf" srcId="{BA9A7C78-F2F4-4569-9EA9-8C3978945BF5}" destId="{E108A2AC-957F-4A2D-AA87-32F5BBA0BE10}" srcOrd="0" destOrd="0" presId="urn:microsoft.com/office/officeart/2008/layout/LinedList"/>
    <dgm:cxn modelId="{E8E15C1B-2372-41AF-B241-F95585C31B78}" type="presParOf" srcId="{BA9A7C78-F2F4-4569-9EA9-8C3978945BF5}" destId="{99059A72-2EDA-4151-979D-41BE314648E9}" srcOrd="1" destOrd="0" presId="urn:microsoft.com/office/officeart/2008/layout/LinedList"/>
    <dgm:cxn modelId="{EF5F1C23-F402-4B54-BE5A-513BD809DE19}" type="presParOf" srcId="{BA9A7C78-F2F4-4569-9EA9-8C3978945BF5}" destId="{F7BAAB7A-EC54-437F-A1F4-842032F3B17F}" srcOrd="2" destOrd="0" presId="urn:microsoft.com/office/officeart/2008/layout/LinedList"/>
    <dgm:cxn modelId="{D80249DE-E5F7-4A17-B7CF-B01C9230503B}" type="presParOf" srcId="{FC403BEE-115F-477A-A340-18250440F2CC}" destId="{F3AE215C-830D-411F-B089-E8A49E301756}" srcOrd="2" destOrd="0" presId="urn:microsoft.com/office/officeart/2008/layout/LinedList"/>
    <dgm:cxn modelId="{F9AB8B22-7C7C-4B1F-947D-A741BEA3CD66}" type="presParOf" srcId="{FC403BEE-115F-477A-A340-18250440F2CC}" destId="{A1714F92-0991-4C9A-AACD-A51E6EBB5BBC}" srcOrd="3" destOrd="0" presId="urn:microsoft.com/office/officeart/2008/layout/LinedList"/>
    <dgm:cxn modelId="{2691F9F2-D13B-466C-88D1-CD31E32CF7B1}" type="presParOf" srcId="{FC403BEE-115F-477A-A340-18250440F2CC}" destId="{BE8AE863-5B06-4A96-8B08-F57682A2CA99}" srcOrd="4" destOrd="0" presId="urn:microsoft.com/office/officeart/2008/layout/LinedList"/>
    <dgm:cxn modelId="{4D4F7B61-B396-4F3D-9008-40C22B5EF96E}" type="presParOf" srcId="{BE8AE863-5B06-4A96-8B08-F57682A2CA99}" destId="{50218FFA-5CF3-4D90-9B6B-3FBC4E73AFA6}" srcOrd="0" destOrd="0" presId="urn:microsoft.com/office/officeart/2008/layout/LinedList"/>
    <dgm:cxn modelId="{30E8C97B-E5A3-4729-BC17-3B88228A4273}" type="presParOf" srcId="{BE8AE863-5B06-4A96-8B08-F57682A2CA99}" destId="{8B3D0C91-2609-450D-9752-201589461FB4}" srcOrd="1" destOrd="0" presId="urn:microsoft.com/office/officeart/2008/layout/LinedList"/>
    <dgm:cxn modelId="{26B500B3-ADF4-4AF1-B108-3DF843448828}" type="presParOf" srcId="{BE8AE863-5B06-4A96-8B08-F57682A2CA99}" destId="{FADFC4BF-A337-4E3F-94E2-93FB605809C0}" srcOrd="2" destOrd="0" presId="urn:microsoft.com/office/officeart/2008/layout/LinedList"/>
    <dgm:cxn modelId="{BF77BB81-FADF-4F71-AA60-A7F545079E82}" type="presParOf" srcId="{FC403BEE-115F-477A-A340-18250440F2CC}" destId="{2C52C4A1-807B-4EC8-B711-08ABB8BFD455}" srcOrd="5" destOrd="0" presId="urn:microsoft.com/office/officeart/2008/layout/LinedList"/>
    <dgm:cxn modelId="{0737DE48-37AF-44D3-AEC5-6F9E97ECC8AB}" type="presParOf" srcId="{FC403BEE-115F-477A-A340-18250440F2CC}" destId="{C9D34DC5-2BCA-4FA4-9612-3F64FFB82220}" srcOrd="6" destOrd="0" presId="urn:microsoft.com/office/officeart/2008/layout/LinedList"/>
    <dgm:cxn modelId="{B99DE789-9176-40A2-ADA9-11660890B4B3}" type="presParOf" srcId="{FC403BEE-115F-477A-A340-18250440F2CC}" destId="{7AC0876C-149D-4CFD-BC05-ECAB8F7428CA}" srcOrd="7" destOrd="0" presId="urn:microsoft.com/office/officeart/2008/layout/LinedList"/>
    <dgm:cxn modelId="{01A130A6-DBFD-4192-9620-B7133B5DBFFF}" type="presParOf" srcId="{7AC0876C-149D-4CFD-BC05-ECAB8F7428CA}" destId="{F72536FB-E287-4DFF-9E1A-85BBC2CDD278}" srcOrd="0" destOrd="0" presId="urn:microsoft.com/office/officeart/2008/layout/LinedList"/>
    <dgm:cxn modelId="{B30DE02A-FABE-41E8-91BB-0CB9A2D2C18B}" type="presParOf" srcId="{7AC0876C-149D-4CFD-BC05-ECAB8F7428CA}" destId="{1747B4E7-DD64-4711-8E6C-47665E3A9C54}" srcOrd="1" destOrd="0" presId="urn:microsoft.com/office/officeart/2008/layout/LinedList"/>
    <dgm:cxn modelId="{CDAD734E-5C15-4CEE-A0CB-6CAA7B3A4D4F}" type="presParOf" srcId="{7AC0876C-149D-4CFD-BC05-ECAB8F7428CA}" destId="{35EE457A-DFBC-4D04-A608-4709907F457F}" srcOrd="2" destOrd="0" presId="urn:microsoft.com/office/officeart/2008/layout/LinedList"/>
    <dgm:cxn modelId="{0A29F5CF-21D8-4329-A3C5-8C64BFDD8952}" type="presParOf" srcId="{FC403BEE-115F-477A-A340-18250440F2CC}" destId="{FCD164B5-64DF-4619-8FCA-ED168A65BF1E}" srcOrd="8" destOrd="0" presId="urn:microsoft.com/office/officeart/2008/layout/LinedList"/>
    <dgm:cxn modelId="{E261EA2E-3841-40F9-8E0A-5FAEDB231D91}" type="presParOf" srcId="{FC403BEE-115F-477A-A340-18250440F2CC}" destId="{594FFBA6-DCC3-45C5-99B2-ABB1205EC73C}" srcOrd="9" destOrd="0" presId="urn:microsoft.com/office/officeart/2008/layout/LinedList"/>
    <dgm:cxn modelId="{6719483C-501C-4951-AEED-54CC0BB90483}" type="presParOf" srcId="{3B02021F-CEBB-44F1-A7FB-8B0AA86148DE}" destId="{67B8B5E2-A122-469F-8714-2651A2AB1F1F}" srcOrd="2" destOrd="0" presId="urn:microsoft.com/office/officeart/2008/layout/LinedList"/>
    <dgm:cxn modelId="{99B10D41-83EB-4360-8711-821F62232DF3}" type="presParOf" srcId="{3B02021F-CEBB-44F1-A7FB-8B0AA86148DE}" destId="{26432812-62BB-4203-A816-237F8FFCC785}" srcOrd="3" destOrd="0" presId="urn:microsoft.com/office/officeart/2008/layout/LinedList"/>
    <dgm:cxn modelId="{F2741EAC-919F-4D32-8678-4627DDF5824C}" type="presParOf" srcId="{26432812-62BB-4203-A816-237F8FFCC785}" destId="{6F74B058-5738-4D4D-8EF4-576D83714432}" srcOrd="0" destOrd="0" presId="urn:microsoft.com/office/officeart/2008/layout/LinedList"/>
    <dgm:cxn modelId="{F90C59F7-4526-4A8F-A0D3-8843C123C4AB}" type="presParOf" srcId="{26432812-62BB-4203-A816-237F8FFCC785}" destId="{0B7E1BF3-3AA5-420A-92D5-3273EFDC1F54}" srcOrd="1" destOrd="0" presId="urn:microsoft.com/office/officeart/2008/layout/LinedList"/>
    <dgm:cxn modelId="{C8B2F386-9A4C-4B22-A9EA-B1D08AE6BC71}" type="presParOf" srcId="{0B7E1BF3-3AA5-420A-92D5-3273EFDC1F54}" destId="{60426761-BFF2-4B4D-B861-77DA5E2C453B}" srcOrd="0" destOrd="0" presId="urn:microsoft.com/office/officeart/2008/layout/LinedList"/>
    <dgm:cxn modelId="{8F47BF60-D2D7-4B4C-9D0A-B6B208EB1B30}" type="presParOf" srcId="{0B7E1BF3-3AA5-420A-92D5-3273EFDC1F54}" destId="{9CF6BF8F-2D48-451C-82FA-CF90E41E16AD}" srcOrd="1" destOrd="0" presId="urn:microsoft.com/office/officeart/2008/layout/LinedList"/>
    <dgm:cxn modelId="{5CBAD1F8-B5DD-4E1C-83C8-4D1AC9F4D6C5}" type="presParOf" srcId="{9CF6BF8F-2D48-451C-82FA-CF90E41E16AD}" destId="{55CF713D-BD32-44DD-B51E-62D31C2F69AA}" srcOrd="0" destOrd="0" presId="urn:microsoft.com/office/officeart/2008/layout/LinedList"/>
    <dgm:cxn modelId="{ED3625EF-B640-4E20-966D-67FD080FC5F5}" type="presParOf" srcId="{9CF6BF8F-2D48-451C-82FA-CF90E41E16AD}" destId="{304EBA8F-785F-4A58-A700-4F768927C0A2}" srcOrd="1" destOrd="0" presId="urn:microsoft.com/office/officeart/2008/layout/LinedList"/>
    <dgm:cxn modelId="{4DB558D9-6B96-4CE5-89A6-C910F84E6943}" type="presParOf" srcId="{9CF6BF8F-2D48-451C-82FA-CF90E41E16AD}" destId="{18AD30C0-3FF3-4624-BC90-9CC3C1C2E5CA}" srcOrd="2" destOrd="0" presId="urn:microsoft.com/office/officeart/2008/layout/LinedList"/>
    <dgm:cxn modelId="{26264716-951B-4E65-A2DF-E6DCDA56FC54}" type="presParOf" srcId="{0B7E1BF3-3AA5-420A-92D5-3273EFDC1F54}" destId="{D0911FF5-E2F3-4B9B-8FB0-4D586EFCE3E4}" srcOrd="2" destOrd="0" presId="urn:microsoft.com/office/officeart/2008/layout/LinedList"/>
    <dgm:cxn modelId="{F7DB834E-5B5A-4B10-819B-89547E754E33}" type="presParOf" srcId="{0B7E1BF3-3AA5-420A-92D5-3273EFDC1F54}" destId="{9C122157-225E-456E-B725-F7F4E08BE1D2}" srcOrd="3" destOrd="0" presId="urn:microsoft.com/office/officeart/2008/layout/LinedList"/>
    <dgm:cxn modelId="{D8FAEBA6-4F86-46A5-B07B-05E2006BB7B1}" type="presParOf" srcId="{0B7E1BF3-3AA5-420A-92D5-3273EFDC1F54}" destId="{F7EB9713-B677-47DA-844B-AEB63B372369}" srcOrd="4" destOrd="0" presId="urn:microsoft.com/office/officeart/2008/layout/LinedList"/>
    <dgm:cxn modelId="{7B243E94-7F62-43BC-87B0-78A3D6E9C5B2}" type="presParOf" srcId="{F7EB9713-B677-47DA-844B-AEB63B372369}" destId="{AFBC2A9A-980E-425E-8781-9A27657DA6A0}" srcOrd="0" destOrd="0" presId="urn:microsoft.com/office/officeart/2008/layout/LinedList"/>
    <dgm:cxn modelId="{F92BEF95-DF06-4DB9-B840-0443835DFA41}" type="presParOf" srcId="{F7EB9713-B677-47DA-844B-AEB63B372369}" destId="{8EEF8459-2F11-49FB-BA6C-91E4D50C481B}" srcOrd="1" destOrd="0" presId="urn:microsoft.com/office/officeart/2008/layout/LinedList"/>
    <dgm:cxn modelId="{D7A5CEEC-1922-4AF9-84D9-134C48C48DF0}" type="presParOf" srcId="{F7EB9713-B677-47DA-844B-AEB63B372369}" destId="{4360B5DE-8B47-428A-8C24-5C6CDB5D5BE0}" srcOrd="2" destOrd="0" presId="urn:microsoft.com/office/officeart/2008/layout/LinedList"/>
    <dgm:cxn modelId="{01D7DDAA-ED4A-41E2-84C9-9F9278036665}" type="presParOf" srcId="{0B7E1BF3-3AA5-420A-92D5-3273EFDC1F54}" destId="{EEB4EF88-FED0-4913-8C23-B1246AE10434}" srcOrd="5" destOrd="0" presId="urn:microsoft.com/office/officeart/2008/layout/LinedList"/>
    <dgm:cxn modelId="{F335B108-7940-4C4C-9587-286F2C7B093D}" type="presParOf" srcId="{0B7E1BF3-3AA5-420A-92D5-3273EFDC1F54}" destId="{A98E69A8-1910-4DF5-AA9A-B771A15B1060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8F040-8B3A-4285-BDD9-2A5BF78A6973}" type="doc">
      <dgm:prSet loTypeId="urn:microsoft.com/office/officeart/2008/layout/LinedList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E0C306F-2044-4D19-8A14-4142A6DD42AD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Kualitatif</a:t>
          </a:r>
          <a:endParaRPr lang="en-US" dirty="0"/>
        </a:p>
      </dgm:t>
    </dgm:pt>
    <dgm:pt modelId="{1E95C2B3-6ED9-4BA5-89B1-ABC2207FDD4F}" type="parTrans" cxnId="{94711A35-2ADC-4627-9C7F-12A0035E9DAC}">
      <dgm:prSet/>
      <dgm:spPr/>
      <dgm:t>
        <a:bodyPr/>
        <a:lstStyle/>
        <a:p>
          <a:endParaRPr lang="en-US"/>
        </a:p>
      </dgm:t>
    </dgm:pt>
    <dgm:pt modelId="{F2A02C58-529C-4DBB-AC76-C50A7D63269B}" type="sibTrans" cxnId="{94711A35-2ADC-4627-9C7F-12A0035E9DAC}">
      <dgm:prSet/>
      <dgm:spPr/>
      <dgm:t>
        <a:bodyPr/>
        <a:lstStyle/>
        <a:p>
          <a:endParaRPr lang="en-US"/>
        </a:p>
      </dgm:t>
    </dgm:pt>
    <dgm:pt modelId="{5C662800-6208-442A-8CB5-288748415F12}">
      <dgm:prSet phldrT="[Text]"/>
      <dgm:spPr/>
      <dgm:t>
        <a:bodyPr/>
        <a:lstStyle/>
        <a:p>
          <a:r>
            <a:rPr lang="en-US" dirty="0"/>
            <a:t>Data yang </a:t>
          </a:r>
          <a:r>
            <a:rPr lang="en-US" dirty="0" err="1"/>
            <a:t>berbentuk</a:t>
          </a:r>
          <a:r>
            <a:rPr lang="en-US" dirty="0"/>
            <a:t> kata-kata, </a:t>
          </a:r>
          <a:r>
            <a:rPr lang="en-US" dirty="0" err="1"/>
            <a:t>bukan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bentuk</a:t>
          </a:r>
          <a:r>
            <a:rPr lang="en-US" dirty="0"/>
            <a:t> </a:t>
          </a:r>
          <a:r>
            <a:rPr lang="en-US" dirty="0" err="1"/>
            <a:t>angka</a:t>
          </a:r>
          <a:r>
            <a:rPr lang="en-US" dirty="0"/>
            <a:t>. </a:t>
          </a:r>
        </a:p>
      </dgm:t>
    </dgm:pt>
    <dgm:pt modelId="{01AFE6C5-A82E-42CA-9EE5-C7B06144C0F2}" type="parTrans" cxnId="{238FB563-FDD7-495B-B353-E67F5B8282BB}">
      <dgm:prSet/>
      <dgm:spPr/>
      <dgm:t>
        <a:bodyPr/>
        <a:lstStyle/>
        <a:p>
          <a:endParaRPr lang="en-US"/>
        </a:p>
      </dgm:t>
    </dgm:pt>
    <dgm:pt modelId="{C98CB07A-D3B3-4BA9-89FC-968466A37FDA}" type="sibTrans" cxnId="{238FB563-FDD7-495B-B353-E67F5B8282BB}">
      <dgm:prSet/>
      <dgm:spPr/>
      <dgm:t>
        <a:bodyPr/>
        <a:lstStyle/>
        <a:p>
          <a:endParaRPr lang="en-US"/>
        </a:p>
      </dgm:t>
    </dgm:pt>
    <dgm:pt modelId="{972B583F-C71A-4A3F-A8D7-6DF054EEB3B9}">
      <dgm:prSet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Kuantitatif</a:t>
          </a:r>
          <a:endParaRPr lang="en-US" dirty="0"/>
        </a:p>
      </dgm:t>
    </dgm:pt>
    <dgm:pt modelId="{01168DB6-4DA0-46D7-BEA9-9880143710C7}" type="parTrans" cxnId="{5A66AA8D-9112-4A2C-88E9-B7BC5DA6CA9A}">
      <dgm:prSet/>
      <dgm:spPr/>
      <dgm:t>
        <a:bodyPr/>
        <a:lstStyle/>
        <a:p>
          <a:endParaRPr lang="en-US"/>
        </a:p>
      </dgm:t>
    </dgm:pt>
    <dgm:pt modelId="{6B3BA1D7-EBB9-4CD4-B5A0-7EA82D73DA3A}" type="sibTrans" cxnId="{5A66AA8D-9112-4A2C-88E9-B7BC5DA6CA9A}">
      <dgm:prSet/>
      <dgm:spPr/>
      <dgm:t>
        <a:bodyPr/>
        <a:lstStyle/>
        <a:p>
          <a:endParaRPr lang="en-US"/>
        </a:p>
      </dgm:t>
    </dgm:pt>
    <dgm:pt modelId="{563C4D8A-7FBF-425F-8E77-37BCFE260206}">
      <dgm:prSet/>
      <dgm:spPr/>
      <dgm:t>
        <a:bodyPr/>
        <a:lstStyle/>
        <a:p>
          <a:r>
            <a:rPr lang="nn-NO" dirty="0"/>
            <a:t>Data yang berbentuk angka atau </a:t>
          </a:r>
          <a:r>
            <a:rPr lang="en-US" dirty="0" err="1"/>
            <a:t>bilangan</a:t>
          </a:r>
          <a:r>
            <a:rPr lang="en-US" dirty="0"/>
            <a:t>. </a:t>
          </a:r>
        </a:p>
      </dgm:t>
    </dgm:pt>
    <dgm:pt modelId="{618C0037-530F-4744-BB73-EDAF0DB1EEBE}" type="parTrans" cxnId="{4277753A-A9B1-4310-A577-81FE17B2D9F8}">
      <dgm:prSet/>
      <dgm:spPr/>
      <dgm:t>
        <a:bodyPr/>
        <a:lstStyle/>
        <a:p>
          <a:endParaRPr lang="en-US"/>
        </a:p>
      </dgm:t>
    </dgm:pt>
    <dgm:pt modelId="{514125BF-0CAA-4576-9D50-CEF0F836BE3E}" type="sibTrans" cxnId="{4277753A-A9B1-4310-A577-81FE17B2D9F8}">
      <dgm:prSet/>
      <dgm:spPr/>
      <dgm:t>
        <a:bodyPr/>
        <a:lstStyle/>
        <a:p>
          <a:endParaRPr lang="en-US"/>
        </a:p>
      </dgm:t>
    </dgm:pt>
    <dgm:pt modelId="{B1A2B1FF-06E5-461D-AD55-5C188042715E}">
      <dgm:prSet/>
      <dgm:spPr/>
      <dgm:t>
        <a:bodyPr/>
        <a:lstStyle/>
        <a:p>
          <a:r>
            <a:rPr lang="en-US" dirty="0"/>
            <a:t>Teknik </a:t>
          </a:r>
          <a:r>
            <a:rPr lang="en-US" dirty="0" err="1"/>
            <a:t>pengumpulan</a:t>
          </a:r>
          <a:r>
            <a:rPr lang="en-US" dirty="0"/>
            <a:t> data: </a:t>
          </a:r>
          <a:r>
            <a:rPr lang="en-US" dirty="0" err="1"/>
            <a:t>wawancara</a:t>
          </a:r>
          <a:r>
            <a:rPr lang="en-US" dirty="0"/>
            <a:t>, </a:t>
          </a:r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dokumen</a:t>
          </a:r>
          <a:r>
            <a:rPr lang="en-US" dirty="0"/>
            <a:t>, </a:t>
          </a:r>
          <a:r>
            <a:rPr lang="en-US" dirty="0" err="1"/>
            <a:t>diskusi</a:t>
          </a:r>
          <a:r>
            <a:rPr lang="en-US" dirty="0"/>
            <a:t> </a:t>
          </a:r>
          <a:r>
            <a:rPr lang="en-US" dirty="0" err="1"/>
            <a:t>terfokus</a:t>
          </a:r>
          <a:r>
            <a:rPr lang="en-US" dirty="0"/>
            <a:t>,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observasi</a:t>
          </a:r>
          <a:r>
            <a:rPr lang="en-US" dirty="0"/>
            <a:t> yang </a:t>
          </a:r>
          <a:r>
            <a:rPr lang="en-US" dirty="0" err="1"/>
            <a:t>telah</a:t>
          </a:r>
          <a:r>
            <a:rPr lang="en-US" dirty="0"/>
            <a:t> </a:t>
          </a:r>
          <a:r>
            <a:rPr lang="en-US" dirty="0" err="1"/>
            <a:t>dituangkan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catatan</a:t>
          </a:r>
          <a:r>
            <a:rPr lang="en-US" dirty="0"/>
            <a:t> </a:t>
          </a:r>
          <a:r>
            <a:rPr lang="en-US" dirty="0" err="1"/>
            <a:t>lapangan</a:t>
          </a:r>
          <a:r>
            <a:rPr lang="en-US" dirty="0"/>
            <a:t> (</a:t>
          </a:r>
          <a:r>
            <a:rPr lang="en-US" dirty="0" err="1"/>
            <a:t>transkrip</a:t>
          </a:r>
          <a:r>
            <a:rPr lang="en-US" dirty="0"/>
            <a:t>). </a:t>
          </a:r>
        </a:p>
      </dgm:t>
    </dgm:pt>
    <dgm:pt modelId="{6824BB52-1B51-44A0-8D43-28B3A9CAA444}" type="parTrans" cxnId="{77D92C84-13BE-4610-B0F8-CAD08011C95B}">
      <dgm:prSet/>
      <dgm:spPr/>
      <dgm:t>
        <a:bodyPr/>
        <a:lstStyle/>
        <a:p>
          <a:endParaRPr lang="en-US"/>
        </a:p>
      </dgm:t>
    </dgm:pt>
    <dgm:pt modelId="{597E8D28-67B0-40D7-B037-14B1190CBD39}" type="sibTrans" cxnId="{77D92C84-13BE-4610-B0F8-CAD08011C95B}">
      <dgm:prSet/>
      <dgm:spPr/>
      <dgm:t>
        <a:bodyPr/>
        <a:lstStyle/>
        <a:p>
          <a:endParaRPr lang="en-US"/>
        </a:p>
      </dgm:t>
    </dgm:pt>
    <dgm:pt modelId="{623679D2-5747-482B-B9FD-CB11129D1F31}">
      <dgm:prSet/>
      <dgm:spPr/>
      <dgm:t>
        <a:bodyPr/>
        <a:lstStyle/>
        <a:p>
          <a:r>
            <a:rPr lang="en-US" dirty="0" err="1"/>
            <a:t>Bentuk</a:t>
          </a:r>
          <a:r>
            <a:rPr lang="en-US" dirty="0"/>
            <a:t> lain: </a:t>
          </a:r>
          <a:r>
            <a:rPr lang="en-US" dirty="0" err="1"/>
            <a:t>gambar</a:t>
          </a:r>
          <a:r>
            <a:rPr lang="en-US" dirty="0"/>
            <a:t> </a:t>
          </a:r>
          <a:r>
            <a:rPr lang="en-US" dirty="0" err="1"/>
            <a:t>pemotretan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rekaman</a:t>
          </a:r>
          <a:r>
            <a:rPr lang="en-US" dirty="0"/>
            <a:t> video.</a:t>
          </a:r>
        </a:p>
      </dgm:t>
    </dgm:pt>
    <dgm:pt modelId="{ADF69432-5099-4EEE-88BF-4A2135616CFC}" type="parTrans" cxnId="{67074576-C7D1-42DC-BE7C-CA3AB61CF897}">
      <dgm:prSet/>
      <dgm:spPr/>
      <dgm:t>
        <a:bodyPr/>
        <a:lstStyle/>
        <a:p>
          <a:endParaRPr lang="en-US"/>
        </a:p>
      </dgm:t>
    </dgm:pt>
    <dgm:pt modelId="{4F193CB9-7873-4636-852D-27466C407E8D}" type="sibTrans" cxnId="{67074576-C7D1-42DC-BE7C-CA3AB61CF897}">
      <dgm:prSet/>
      <dgm:spPr/>
      <dgm:t>
        <a:bodyPr/>
        <a:lstStyle/>
        <a:p>
          <a:endParaRPr lang="en-US"/>
        </a:p>
      </dgm:t>
    </dgm:pt>
    <dgm:pt modelId="{E9D8A2E0-DBE8-4048-9DE7-571F2F3FAA78}">
      <dgm:prSet/>
      <dgm:spPr/>
      <dgm:t>
        <a:bodyPr/>
        <a:lstStyle/>
        <a:p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diolah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dianalisis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teknik</a:t>
          </a:r>
          <a:r>
            <a:rPr lang="en-US" dirty="0"/>
            <a:t> </a:t>
          </a:r>
          <a:r>
            <a:rPr lang="en-US" dirty="0" err="1"/>
            <a:t>perhitungan</a:t>
          </a:r>
          <a:r>
            <a:rPr lang="en-US" dirty="0"/>
            <a:t> </a:t>
          </a:r>
          <a:r>
            <a:rPr lang="en-US" dirty="0" err="1"/>
            <a:t>matematika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statistika</a:t>
          </a:r>
          <a:r>
            <a:rPr lang="en-US" dirty="0"/>
            <a:t>.</a:t>
          </a:r>
        </a:p>
      </dgm:t>
    </dgm:pt>
    <dgm:pt modelId="{D8677152-EB67-4021-BDD8-246856C60C64}" type="parTrans" cxnId="{452C5C04-5983-40BC-BE51-DC6A45F11361}">
      <dgm:prSet/>
      <dgm:spPr/>
      <dgm:t>
        <a:bodyPr/>
        <a:lstStyle/>
        <a:p>
          <a:endParaRPr lang="en-US"/>
        </a:p>
      </dgm:t>
    </dgm:pt>
    <dgm:pt modelId="{8F71BE58-8310-4CB6-BD93-124FDC465240}" type="sibTrans" cxnId="{452C5C04-5983-40BC-BE51-DC6A45F11361}">
      <dgm:prSet/>
      <dgm:spPr/>
      <dgm:t>
        <a:bodyPr/>
        <a:lstStyle/>
        <a:p>
          <a:endParaRPr lang="en-US"/>
        </a:p>
      </dgm:t>
    </dgm:pt>
    <dgm:pt modelId="{3B02021F-CEBB-44F1-A7FB-8B0AA86148DE}" type="pres">
      <dgm:prSet presAssocID="{2E48F040-8B3A-4285-BDD9-2A5BF78A6973}" presName="vert0" presStyleCnt="0">
        <dgm:presLayoutVars>
          <dgm:dir/>
          <dgm:animOne val="branch"/>
          <dgm:animLvl val="lvl"/>
        </dgm:presLayoutVars>
      </dgm:prSet>
      <dgm:spPr/>
    </dgm:pt>
    <dgm:pt modelId="{1C24E3F9-8836-4663-9B2B-750ADD738F61}" type="pres">
      <dgm:prSet presAssocID="{CE0C306F-2044-4D19-8A14-4142A6DD42AD}" presName="thickLine" presStyleLbl="alignNode1" presStyleIdx="0" presStyleCnt="2"/>
      <dgm:spPr/>
    </dgm:pt>
    <dgm:pt modelId="{A58CD729-1265-42FD-997A-0B5E0867600E}" type="pres">
      <dgm:prSet presAssocID="{CE0C306F-2044-4D19-8A14-4142A6DD42AD}" presName="horz1" presStyleCnt="0"/>
      <dgm:spPr/>
    </dgm:pt>
    <dgm:pt modelId="{99E93A6A-A3F1-479B-818A-F7D953F33BC1}" type="pres">
      <dgm:prSet presAssocID="{CE0C306F-2044-4D19-8A14-4142A6DD42AD}" presName="tx1" presStyleLbl="revTx" presStyleIdx="0" presStyleCnt="7"/>
      <dgm:spPr/>
    </dgm:pt>
    <dgm:pt modelId="{FC403BEE-115F-477A-A340-18250440F2CC}" type="pres">
      <dgm:prSet presAssocID="{CE0C306F-2044-4D19-8A14-4142A6DD42AD}" presName="vert1" presStyleCnt="0"/>
      <dgm:spPr/>
    </dgm:pt>
    <dgm:pt modelId="{20055B89-9052-448B-82BC-B0FEC82C893D}" type="pres">
      <dgm:prSet presAssocID="{5C662800-6208-442A-8CB5-288748415F12}" presName="vertSpace2a" presStyleCnt="0"/>
      <dgm:spPr/>
    </dgm:pt>
    <dgm:pt modelId="{BA9A7C78-F2F4-4569-9EA9-8C3978945BF5}" type="pres">
      <dgm:prSet presAssocID="{5C662800-6208-442A-8CB5-288748415F12}" presName="horz2" presStyleCnt="0"/>
      <dgm:spPr/>
    </dgm:pt>
    <dgm:pt modelId="{E108A2AC-957F-4A2D-AA87-32F5BBA0BE10}" type="pres">
      <dgm:prSet presAssocID="{5C662800-6208-442A-8CB5-288748415F12}" presName="horzSpace2" presStyleCnt="0"/>
      <dgm:spPr/>
    </dgm:pt>
    <dgm:pt modelId="{99059A72-2EDA-4151-979D-41BE314648E9}" type="pres">
      <dgm:prSet presAssocID="{5C662800-6208-442A-8CB5-288748415F12}" presName="tx2" presStyleLbl="revTx" presStyleIdx="1" presStyleCnt="7"/>
      <dgm:spPr/>
    </dgm:pt>
    <dgm:pt modelId="{F7BAAB7A-EC54-437F-A1F4-842032F3B17F}" type="pres">
      <dgm:prSet presAssocID="{5C662800-6208-442A-8CB5-288748415F12}" presName="vert2" presStyleCnt="0"/>
      <dgm:spPr/>
    </dgm:pt>
    <dgm:pt modelId="{F3AE215C-830D-411F-B089-E8A49E301756}" type="pres">
      <dgm:prSet presAssocID="{5C662800-6208-442A-8CB5-288748415F12}" presName="thinLine2b" presStyleLbl="callout" presStyleIdx="0" presStyleCnt="5"/>
      <dgm:spPr/>
    </dgm:pt>
    <dgm:pt modelId="{A1714F92-0991-4C9A-AACD-A51E6EBB5BBC}" type="pres">
      <dgm:prSet presAssocID="{5C662800-6208-442A-8CB5-288748415F12}" presName="vertSpace2b" presStyleCnt="0"/>
      <dgm:spPr/>
    </dgm:pt>
    <dgm:pt modelId="{1495E4D5-DB10-4D8E-B672-8C9E91263D07}" type="pres">
      <dgm:prSet presAssocID="{B1A2B1FF-06E5-461D-AD55-5C188042715E}" presName="horz2" presStyleCnt="0"/>
      <dgm:spPr/>
    </dgm:pt>
    <dgm:pt modelId="{42D6C720-3BD0-4DE1-BDDA-23C4644F0CA3}" type="pres">
      <dgm:prSet presAssocID="{B1A2B1FF-06E5-461D-AD55-5C188042715E}" presName="horzSpace2" presStyleCnt="0"/>
      <dgm:spPr/>
    </dgm:pt>
    <dgm:pt modelId="{E7314E50-6D15-4C5F-AFCC-AEC95FBE5538}" type="pres">
      <dgm:prSet presAssocID="{B1A2B1FF-06E5-461D-AD55-5C188042715E}" presName="tx2" presStyleLbl="revTx" presStyleIdx="2" presStyleCnt="7"/>
      <dgm:spPr/>
    </dgm:pt>
    <dgm:pt modelId="{DF6AD39A-3A4F-42F4-AA1F-82D1B70D3541}" type="pres">
      <dgm:prSet presAssocID="{B1A2B1FF-06E5-461D-AD55-5C188042715E}" presName="vert2" presStyleCnt="0"/>
      <dgm:spPr/>
    </dgm:pt>
    <dgm:pt modelId="{531E580D-3055-45F5-A830-82E726ABFF3C}" type="pres">
      <dgm:prSet presAssocID="{B1A2B1FF-06E5-461D-AD55-5C188042715E}" presName="thinLine2b" presStyleLbl="callout" presStyleIdx="1" presStyleCnt="5"/>
      <dgm:spPr/>
    </dgm:pt>
    <dgm:pt modelId="{EFE09BFD-DFEF-45C9-843A-EA2F7C5F7123}" type="pres">
      <dgm:prSet presAssocID="{B1A2B1FF-06E5-461D-AD55-5C188042715E}" presName="vertSpace2b" presStyleCnt="0"/>
      <dgm:spPr/>
    </dgm:pt>
    <dgm:pt modelId="{BD6AFEEC-E17A-4D3E-B7AD-2147AB8FC0B2}" type="pres">
      <dgm:prSet presAssocID="{623679D2-5747-482B-B9FD-CB11129D1F31}" presName="horz2" presStyleCnt="0"/>
      <dgm:spPr/>
    </dgm:pt>
    <dgm:pt modelId="{C2718010-7AF6-468D-9E68-88534A928326}" type="pres">
      <dgm:prSet presAssocID="{623679D2-5747-482B-B9FD-CB11129D1F31}" presName="horzSpace2" presStyleCnt="0"/>
      <dgm:spPr/>
    </dgm:pt>
    <dgm:pt modelId="{1007D199-8135-45E9-975D-74D9951057B3}" type="pres">
      <dgm:prSet presAssocID="{623679D2-5747-482B-B9FD-CB11129D1F31}" presName="tx2" presStyleLbl="revTx" presStyleIdx="3" presStyleCnt="7"/>
      <dgm:spPr/>
    </dgm:pt>
    <dgm:pt modelId="{274D1EB5-92D1-4C6B-BC28-C85FC8F19345}" type="pres">
      <dgm:prSet presAssocID="{623679D2-5747-482B-B9FD-CB11129D1F31}" presName="vert2" presStyleCnt="0"/>
      <dgm:spPr/>
    </dgm:pt>
    <dgm:pt modelId="{F8521E4A-4651-4CCE-B003-C66D64D639AE}" type="pres">
      <dgm:prSet presAssocID="{623679D2-5747-482B-B9FD-CB11129D1F31}" presName="thinLine2b" presStyleLbl="callout" presStyleIdx="2" presStyleCnt="5"/>
      <dgm:spPr/>
    </dgm:pt>
    <dgm:pt modelId="{7781D787-0276-4F3B-9B86-79785AD73EC9}" type="pres">
      <dgm:prSet presAssocID="{623679D2-5747-482B-B9FD-CB11129D1F31}" presName="vertSpace2b" presStyleCnt="0"/>
      <dgm:spPr/>
    </dgm:pt>
    <dgm:pt modelId="{67B8B5E2-A122-469F-8714-2651A2AB1F1F}" type="pres">
      <dgm:prSet presAssocID="{972B583F-C71A-4A3F-A8D7-6DF054EEB3B9}" presName="thickLine" presStyleLbl="alignNode1" presStyleIdx="1" presStyleCnt="2"/>
      <dgm:spPr/>
    </dgm:pt>
    <dgm:pt modelId="{26432812-62BB-4203-A816-237F8FFCC785}" type="pres">
      <dgm:prSet presAssocID="{972B583F-C71A-4A3F-A8D7-6DF054EEB3B9}" presName="horz1" presStyleCnt="0"/>
      <dgm:spPr/>
    </dgm:pt>
    <dgm:pt modelId="{6F74B058-5738-4D4D-8EF4-576D83714432}" type="pres">
      <dgm:prSet presAssocID="{972B583F-C71A-4A3F-A8D7-6DF054EEB3B9}" presName="tx1" presStyleLbl="revTx" presStyleIdx="4" presStyleCnt="7"/>
      <dgm:spPr/>
    </dgm:pt>
    <dgm:pt modelId="{0B7E1BF3-3AA5-420A-92D5-3273EFDC1F54}" type="pres">
      <dgm:prSet presAssocID="{972B583F-C71A-4A3F-A8D7-6DF054EEB3B9}" presName="vert1" presStyleCnt="0"/>
      <dgm:spPr/>
    </dgm:pt>
    <dgm:pt modelId="{60426761-BFF2-4B4D-B861-77DA5E2C453B}" type="pres">
      <dgm:prSet presAssocID="{563C4D8A-7FBF-425F-8E77-37BCFE260206}" presName="vertSpace2a" presStyleCnt="0"/>
      <dgm:spPr/>
    </dgm:pt>
    <dgm:pt modelId="{9CF6BF8F-2D48-451C-82FA-CF90E41E16AD}" type="pres">
      <dgm:prSet presAssocID="{563C4D8A-7FBF-425F-8E77-37BCFE260206}" presName="horz2" presStyleCnt="0"/>
      <dgm:spPr/>
    </dgm:pt>
    <dgm:pt modelId="{55CF713D-BD32-44DD-B51E-62D31C2F69AA}" type="pres">
      <dgm:prSet presAssocID="{563C4D8A-7FBF-425F-8E77-37BCFE260206}" presName="horzSpace2" presStyleCnt="0"/>
      <dgm:spPr/>
    </dgm:pt>
    <dgm:pt modelId="{304EBA8F-785F-4A58-A700-4F768927C0A2}" type="pres">
      <dgm:prSet presAssocID="{563C4D8A-7FBF-425F-8E77-37BCFE260206}" presName="tx2" presStyleLbl="revTx" presStyleIdx="5" presStyleCnt="7"/>
      <dgm:spPr/>
    </dgm:pt>
    <dgm:pt modelId="{18AD30C0-3FF3-4624-BC90-9CC3C1C2E5CA}" type="pres">
      <dgm:prSet presAssocID="{563C4D8A-7FBF-425F-8E77-37BCFE260206}" presName="vert2" presStyleCnt="0"/>
      <dgm:spPr/>
    </dgm:pt>
    <dgm:pt modelId="{D0911FF5-E2F3-4B9B-8FB0-4D586EFCE3E4}" type="pres">
      <dgm:prSet presAssocID="{563C4D8A-7FBF-425F-8E77-37BCFE260206}" presName="thinLine2b" presStyleLbl="callout" presStyleIdx="3" presStyleCnt="5"/>
      <dgm:spPr/>
    </dgm:pt>
    <dgm:pt modelId="{9C122157-225E-456E-B725-F7F4E08BE1D2}" type="pres">
      <dgm:prSet presAssocID="{563C4D8A-7FBF-425F-8E77-37BCFE260206}" presName="vertSpace2b" presStyleCnt="0"/>
      <dgm:spPr/>
    </dgm:pt>
    <dgm:pt modelId="{E784F792-7800-4C13-B986-04FCAB489ED0}" type="pres">
      <dgm:prSet presAssocID="{E9D8A2E0-DBE8-4048-9DE7-571F2F3FAA78}" presName="horz2" presStyleCnt="0"/>
      <dgm:spPr/>
    </dgm:pt>
    <dgm:pt modelId="{4BD43888-F08B-41F0-A391-2CE1AFF65AEC}" type="pres">
      <dgm:prSet presAssocID="{E9D8A2E0-DBE8-4048-9DE7-571F2F3FAA78}" presName="horzSpace2" presStyleCnt="0"/>
      <dgm:spPr/>
    </dgm:pt>
    <dgm:pt modelId="{14867329-698A-44B6-B7A1-0EC12F3B0794}" type="pres">
      <dgm:prSet presAssocID="{E9D8A2E0-DBE8-4048-9DE7-571F2F3FAA78}" presName="tx2" presStyleLbl="revTx" presStyleIdx="6" presStyleCnt="7"/>
      <dgm:spPr/>
    </dgm:pt>
    <dgm:pt modelId="{1C92E83E-0D90-474D-A0C5-29EF7287D1D3}" type="pres">
      <dgm:prSet presAssocID="{E9D8A2E0-DBE8-4048-9DE7-571F2F3FAA78}" presName="vert2" presStyleCnt="0"/>
      <dgm:spPr/>
    </dgm:pt>
    <dgm:pt modelId="{655D8FCE-2EBC-4128-A427-9EC403ED9AB5}" type="pres">
      <dgm:prSet presAssocID="{E9D8A2E0-DBE8-4048-9DE7-571F2F3FAA78}" presName="thinLine2b" presStyleLbl="callout" presStyleIdx="4" presStyleCnt="5"/>
      <dgm:spPr/>
    </dgm:pt>
    <dgm:pt modelId="{D37F8376-97AC-4BCD-B255-50FFD94C2F24}" type="pres">
      <dgm:prSet presAssocID="{E9D8A2E0-DBE8-4048-9DE7-571F2F3FAA78}" presName="vertSpace2b" presStyleCnt="0"/>
      <dgm:spPr/>
    </dgm:pt>
  </dgm:ptLst>
  <dgm:cxnLst>
    <dgm:cxn modelId="{452C5C04-5983-40BC-BE51-DC6A45F11361}" srcId="{972B583F-C71A-4A3F-A8D7-6DF054EEB3B9}" destId="{E9D8A2E0-DBE8-4048-9DE7-571F2F3FAA78}" srcOrd="1" destOrd="0" parTransId="{D8677152-EB67-4021-BDD8-246856C60C64}" sibTransId="{8F71BE58-8310-4CB6-BD93-124FDC465240}"/>
    <dgm:cxn modelId="{AD048D04-BB58-48E1-AA4C-79E1A9CA7B90}" type="presOf" srcId="{2E48F040-8B3A-4285-BDD9-2A5BF78A6973}" destId="{3B02021F-CEBB-44F1-A7FB-8B0AA86148DE}" srcOrd="0" destOrd="0" presId="urn:microsoft.com/office/officeart/2008/layout/LinedList"/>
    <dgm:cxn modelId="{3B4DF017-F9D8-443F-892A-0FD2703B3071}" type="presOf" srcId="{E9D8A2E0-DBE8-4048-9DE7-571F2F3FAA78}" destId="{14867329-698A-44B6-B7A1-0EC12F3B0794}" srcOrd="0" destOrd="0" presId="urn:microsoft.com/office/officeart/2008/layout/LinedList"/>
    <dgm:cxn modelId="{94711A35-2ADC-4627-9C7F-12A0035E9DAC}" srcId="{2E48F040-8B3A-4285-BDD9-2A5BF78A6973}" destId="{CE0C306F-2044-4D19-8A14-4142A6DD42AD}" srcOrd="0" destOrd="0" parTransId="{1E95C2B3-6ED9-4BA5-89B1-ABC2207FDD4F}" sibTransId="{F2A02C58-529C-4DBB-AC76-C50A7D63269B}"/>
    <dgm:cxn modelId="{4277753A-A9B1-4310-A577-81FE17B2D9F8}" srcId="{972B583F-C71A-4A3F-A8D7-6DF054EEB3B9}" destId="{563C4D8A-7FBF-425F-8E77-37BCFE260206}" srcOrd="0" destOrd="0" parTransId="{618C0037-530F-4744-BB73-EDAF0DB1EEBE}" sibTransId="{514125BF-0CAA-4576-9D50-CEF0F836BE3E}"/>
    <dgm:cxn modelId="{238FB563-FDD7-495B-B353-E67F5B8282BB}" srcId="{CE0C306F-2044-4D19-8A14-4142A6DD42AD}" destId="{5C662800-6208-442A-8CB5-288748415F12}" srcOrd="0" destOrd="0" parTransId="{01AFE6C5-A82E-42CA-9EE5-C7B06144C0F2}" sibTransId="{C98CB07A-D3B3-4BA9-89FC-968466A37FDA}"/>
    <dgm:cxn modelId="{FBEDFF72-2941-4B94-A469-48209C04D6F3}" type="presOf" srcId="{972B583F-C71A-4A3F-A8D7-6DF054EEB3B9}" destId="{6F74B058-5738-4D4D-8EF4-576D83714432}" srcOrd="0" destOrd="0" presId="urn:microsoft.com/office/officeart/2008/layout/LinedList"/>
    <dgm:cxn modelId="{489FA575-5942-4657-B2D7-BA70FEDD6AE8}" type="presOf" srcId="{B1A2B1FF-06E5-461D-AD55-5C188042715E}" destId="{E7314E50-6D15-4C5F-AFCC-AEC95FBE5538}" srcOrd="0" destOrd="0" presId="urn:microsoft.com/office/officeart/2008/layout/LinedList"/>
    <dgm:cxn modelId="{67074576-C7D1-42DC-BE7C-CA3AB61CF897}" srcId="{CE0C306F-2044-4D19-8A14-4142A6DD42AD}" destId="{623679D2-5747-482B-B9FD-CB11129D1F31}" srcOrd="2" destOrd="0" parTransId="{ADF69432-5099-4EEE-88BF-4A2135616CFC}" sibTransId="{4F193CB9-7873-4636-852D-27466C407E8D}"/>
    <dgm:cxn modelId="{6EA5E279-38E2-43B4-AC9B-DD244647D529}" type="presOf" srcId="{623679D2-5747-482B-B9FD-CB11129D1F31}" destId="{1007D199-8135-45E9-975D-74D9951057B3}" srcOrd="0" destOrd="0" presId="urn:microsoft.com/office/officeart/2008/layout/LinedList"/>
    <dgm:cxn modelId="{77D92C84-13BE-4610-B0F8-CAD08011C95B}" srcId="{CE0C306F-2044-4D19-8A14-4142A6DD42AD}" destId="{B1A2B1FF-06E5-461D-AD55-5C188042715E}" srcOrd="1" destOrd="0" parTransId="{6824BB52-1B51-44A0-8D43-28B3A9CAA444}" sibTransId="{597E8D28-67B0-40D7-B037-14B1190CBD39}"/>
    <dgm:cxn modelId="{5A66AA8D-9112-4A2C-88E9-B7BC5DA6CA9A}" srcId="{2E48F040-8B3A-4285-BDD9-2A5BF78A6973}" destId="{972B583F-C71A-4A3F-A8D7-6DF054EEB3B9}" srcOrd="1" destOrd="0" parTransId="{01168DB6-4DA0-46D7-BEA9-9880143710C7}" sibTransId="{6B3BA1D7-EBB9-4CD4-B5A0-7EA82D73DA3A}"/>
    <dgm:cxn modelId="{14808192-503B-4922-8BA9-F9740216C682}" type="presOf" srcId="{CE0C306F-2044-4D19-8A14-4142A6DD42AD}" destId="{99E93A6A-A3F1-479B-818A-F7D953F33BC1}" srcOrd="0" destOrd="0" presId="urn:microsoft.com/office/officeart/2008/layout/LinedList"/>
    <dgm:cxn modelId="{37F636C3-2AF1-4C48-9636-4314ABF37724}" type="presOf" srcId="{563C4D8A-7FBF-425F-8E77-37BCFE260206}" destId="{304EBA8F-785F-4A58-A700-4F768927C0A2}" srcOrd="0" destOrd="0" presId="urn:microsoft.com/office/officeart/2008/layout/LinedList"/>
    <dgm:cxn modelId="{6BFED4F1-0AB1-4A76-99FE-2DD0D88435F1}" type="presOf" srcId="{5C662800-6208-442A-8CB5-288748415F12}" destId="{99059A72-2EDA-4151-979D-41BE314648E9}" srcOrd="0" destOrd="0" presId="urn:microsoft.com/office/officeart/2008/layout/LinedList"/>
    <dgm:cxn modelId="{C30B3E96-408C-4E9E-B7E6-24EF2BD13905}" type="presParOf" srcId="{3B02021F-CEBB-44F1-A7FB-8B0AA86148DE}" destId="{1C24E3F9-8836-4663-9B2B-750ADD738F61}" srcOrd="0" destOrd="0" presId="urn:microsoft.com/office/officeart/2008/layout/LinedList"/>
    <dgm:cxn modelId="{4C670CAF-C9FF-4A50-B85E-AB47810EFB0D}" type="presParOf" srcId="{3B02021F-CEBB-44F1-A7FB-8B0AA86148DE}" destId="{A58CD729-1265-42FD-997A-0B5E0867600E}" srcOrd="1" destOrd="0" presId="urn:microsoft.com/office/officeart/2008/layout/LinedList"/>
    <dgm:cxn modelId="{9E016D4E-8F7D-4317-AD3A-025197DABE42}" type="presParOf" srcId="{A58CD729-1265-42FD-997A-0B5E0867600E}" destId="{99E93A6A-A3F1-479B-818A-F7D953F33BC1}" srcOrd="0" destOrd="0" presId="urn:microsoft.com/office/officeart/2008/layout/LinedList"/>
    <dgm:cxn modelId="{0BD506C4-31BE-4822-8F89-FADA00E8BE51}" type="presParOf" srcId="{A58CD729-1265-42FD-997A-0B5E0867600E}" destId="{FC403BEE-115F-477A-A340-18250440F2CC}" srcOrd="1" destOrd="0" presId="urn:microsoft.com/office/officeart/2008/layout/LinedList"/>
    <dgm:cxn modelId="{0D78B591-25D1-496B-B0D6-42A56C4B3FAD}" type="presParOf" srcId="{FC403BEE-115F-477A-A340-18250440F2CC}" destId="{20055B89-9052-448B-82BC-B0FEC82C893D}" srcOrd="0" destOrd="0" presId="urn:microsoft.com/office/officeart/2008/layout/LinedList"/>
    <dgm:cxn modelId="{F81EC335-A929-470B-9F2B-9E589F50BAD1}" type="presParOf" srcId="{FC403BEE-115F-477A-A340-18250440F2CC}" destId="{BA9A7C78-F2F4-4569-9EA9-8C3978945BF5}" srcOrd="1" destOrd="0" presId="urn:microsoft.com/office/officeart/2008/layout/LinedList"/>
    <dgm:cxn modelId="{A10E3D3E-A728-457C-A823-8A116273E75F}" type="presParOf" srcId="{BA9A7C78-F2F4-4569-9EA9-8C3978945BF5}" destId="{E108A2AC-957F-4A2D-AA87-32F5BBA0BE10}" srcOrd="0" destOrd="0" presId="urn:microsoft.com/office/officeart/2008/layout/LinedList"/>
    <dgm:cxn modelId="{E8E15C1B-2372-41AF-B241-F95585C31B78}" type="presParOf" srcId="{BA9A7C78-F2F4-4569-9EA9-8C3978945BF5}" destId="{99059A72-2EDA-4151-979D-41BE314648E9}" srcOrd="1" destOrd="0" presId="urn:microsoft.com/office/officeart/2008/layout/LinedList"/>
    <dgm:cxn modelId="{EF5F1C23-F402-4B54-BE5A-513BD809DE19}" type="presParOf" srcId="{BA9A7C78-F2F4-4569-9EA9-8C3978945BF5}" destId="{F7BAAB7A-EC54-437F-A1F4-842032F3B17F}" srcOrd="2" destOrd="0" presId="urn:microsoft.com/office/officeart/2008/layout/LinedList"/>
    <dgm:cxn modelId="{D80249DE-E5F7-4A17-B7CF-B01C9230503B}" type="presParOf" srcId="{FC403BEE-115F-477A-A340-18250440F2CC}" destId="{F3AE215C-830D-411F-B089-E8A49E301756}" srcOrd="2" destOrd="0" presId="urn:microsoft.com/office/officeart/2008/layout/LinedList"/>
    <dgm:cxn modelId="{F9AB8B22-7C7C-4B1F-947D-A741BEA3CD66}" type="presParOf" srcId="{FC403BEE-115F-477A-A340-18250440F2CC}" destId="{A1714F92-0991-4C9A-AACD-A51E6EBB5BBC}" srcOrd="3" destOrd="0" presId="urn:microsoft.com/office/officeart/2008/layout/LinedList"/>
    <dgm:cxn modelId="{71A08FE1-C3CC-4ADB-AE72-C9F495B9D03E}" type="presParOf" srcId="{FC403BEE-115F-477A-A340-18250440F2CC}" destId="{1495E4D5-DB10-4D8E-B672-8C9E91263D07}" srcOrd="4" destOrd="0" presId="urn:microsoft.com/office/officeart/2008/layout/LinedList"/>
    <dgm:cxn modelId="{8CCEA964-685C-4B9E-9FAD-B4630E11C120}" type="presParOf" srcId="{1495E4D5-DB10-4D8E-B672-8C9E91263D07}" destId="{42D6C720-3BD0-4DE1-BDDA-23C4644F0CA3}" srcOrd="0" destOrd="0" presId="urn:microsoft.com/office/officeart/2008/layout/LinedList"/>
    <dgm:cxn modelId="{844C6C2C-6C27-48B3-A2E9-E92DED07A8B7}" type="presParOf" srcId="{1495E4D5-DB10-4D8E-B672-8C9E91263D07}" destId="{E7314E50-6D15-4C5F-AFCC-AEC95FBE5538}" srcOrd="1" destOrd="0" presId="urn:microsoft.com/office/officeart/2008/layout/LinedList"/>
    <dgm:cxn modelId="{0A9D6B33-5248-4823-BE38-B73DCA0FB39F}" type="presParOf" srcId="{1495E4D5-DB10-4D8E-B672-8C9E91263D07}" destId="{DF6AD39A-3A4F-42F4-AA1F-82D1B70D3541}" srcOrd="2" destOrd="0" presId="urn:microsoft.com/office/officeart/2008/layout/LinedList"/>
    <dgm:cxn modelId="{C05B0A70-ECB4-4DF1-BE5C-993965D42EB4}" type="presParOf" srcId="{FC403BEE-115F-477A-A340-18250440F2CC}" destId="{531E580D-3055-45F5-A830-82E726ABFF3C}" srcOrd="5" destOrd="0" presId="urn:microsoft.com/office/officeart/2008/layout/LinedList"/>
    <dgm:cxn modelId="{92500CCA-2EB8-4A40-9C5B-8FBAB596F044}" type="presParOf" srcId="{FC403BEE-115F-477A-A340-18250440F2CC}" destId="{EFE09BFD-DFEF-45C9-843A-EA2F7C5F7123}" srcOrd="6" destOrd="0" presId="urn:microsoft.com/office/officeart/2008/layout/LinedList"/>
    <dgm:cxn modelId="{D5B420E8-0F69-4355-BBB8-C39C266411BF}" type="presParOf" srcId="{FC403BEE-115F-477A-A340-18250440F2CC}" destId="{BD6AFEEC-E17A-4D3E-B7AD-2147AB8FC0B2}" srcOrd="7" destOrd="0" presId="urn:microsoft.com/office/officeart/2008/layout/LinedList"/>
    <dgm:cxn modelId="{8B4BF233-5F60-4311-B638-A6B5721648A2}" type="presParOf" srcId="{BD6AFEEC-E17A-4D3E-B7AD-2147AB8FC0B2}" destId="{C2718010-7AF6-468D-9E68-88534A928326}" srcOrd="0" destOrd="0" presId="urn:microsoft.com/office/officeart/2008/layout/LinedList"/>
    <dgm:cxn modelId="{6760A79D-91CA-46D7-82C3-EA8EBC41A184}" type="presParOf" srcId="{BD6AFEEC-E17A-4D3E-B7AD-2147AB8FC0B2}" destId="{1007D199-8135-45E9-975D-74D9951057B3}" srcOrd="1" destOrd="0" presId="urn:microsoft.com/office/officeart/2008/layout/LinedList"/>
    <dgm:cxn modelId="{3A5FE061-8FE9-4E21-85AE-BAB92637259B}" type="presParOf" srcId="{BD6AFEEC-E17A-4D3E-B7AD-2147AB8FC0B2}" destId="{274D1EB5-92D1-4C6B-BC28-C85FC8F19345}" srcOrd="2" destOrd="0" presId="urn:microsoft.com/office/officeart/2008/layout/LinedList"/>
    <dgm:cxn modelId="{50A32890-DE56-46D1-8709-6426E7FCF56E}" type="presParOf" srcId="{FC403BEE-115F-477A-A340-18250440F2CC}" destId="{F8521E4A-4651-4CCE-B003-C66D64D639AE}" srcOrd="8" destOrd="0" presId="urn:microsoft.com/office/officeart/2008/layout/LinedList"/>
    <dgm:cxn modelId="{C95A8213-CE07-45A7-AFB7-0D427062DFC9}" type="presParOf" srcId="{FC403BEE-115F-477A-A340-18250440F2CC}" destId="{7781D787-0276-4F3B-9B86-79785AD73EC9}" srcOrd="9" destOrd="0" presId="urn:microsoft.com/office/officeart/2008/layout/LinedList"/>
    <dgm:cxn modelId="{6719483C-501C-4951-AEED-54CC0BB90483}" type="presParOf" srcId="{3B02021F-CEBB-44F1-A7FB-8B0AA86148DE}" destId="{67B8B5E2-A122-469F-8714-2651A2AB1F1F}" srcOrd="2" destOrd="0" presId="urn:microsoft.com/office/officeart/2008/layout/LinedList"/>
    <dgm:cxn modelId="{99B10D41-83EB-4360-8711-821F62232DF3}" type="presParOf" srcId="{3B02021F-CEBB-44F1-A7FB-8B0AA86148DE}" destId="{26432812-62BB-4203-A816-237F8FFCC785}" srcOrd="3" destOrd="0" presId="urn:microsoft.com/office/officeart/2008/layout/LinedList"/>
    <dgm:cxn modelId="{F2741EAC-919F-4D32-8678-4627DDF5824C}" type="presParOf" srcId="{26432812-62BB-4203-A816-237F8FFCC785}" destId="{6F74B058-5738-4D4D-8EF4-576D83714432}" srcOrd="0" destOrd="0" presId="urn:microsoft.com/office/officeart/2008/layout/LinedList"/>
    <dgm:cxn modelId="{F90C59F7-4526-4A8F-A0D3-8843C123C4AB}" type="presParOf" srcId="{26432812-62BB-4203-A816-237F8FFCC785}" destId="{0B7E1BF3-3AA5-420A-92D5-3273EFDC1F54}" srcOrd="1" destOrd="0" presId="urn:microsoft.com/office/officeart/2008/layout/LinedList"/>
    <dgm:cxn modelId="{C8B2F386-9A4C-4B22-A9EA-B1D08AE6BC71}" type="presParOf" srcId="{0B7E1BF3-3AA5-420A-92D5-3273EFDC1F54}" destId="{60426761-BFF2-4B4D-B861-77DA5E2C453B}" srcOrd="0" destOrd="0" presId="urn:microsoft.com/office/officeart/2008/layout/LinedList"/>
    <dgm:cxn modelId="{8F47BF60-D2D7-4B4C-9D0A-B6B208EB1B30}" type="presParOf" srcId="{0B7E1BF3-3AA5-420A-92D5-3273EFDC1F54}" destId="{9CF6BF8F-2D48-451C-82FA-CF90E41E16AD}" srcOrd="1" destOrd="0" presId="urn:microsoft.com/office/officeart/2008/layout/LinedList"/>
    <dgm:cxn modelId="{5CBAD1F8-B5DD-4E1C-83C8-4D1AC9F4D6C5}" type="presParOf" srcId="{9CF6BF8F-2D48-451C-82FA-CF90E41E16AD}" destId="{55CF713D-BD32-44DD-B51E-62D31C2F69AA}" srcOrd="0" destOrd="0" presId="urn:microsoft.com/office/officeart/2008/layout/LinedList"/>
    <dgm:cxn modelId="{ED3625EF-B640-4E20-966D-67FD080FC5F5}" type="presParOf" srcId="{9CF6BF8F-2D48-451C-82FA-CF90E41E16AD}" destId="{304EBA8F-785F-4A58-A700-4F768927C0A2}" srcOrd="1" destOrd="0" presId="urn:microsoft.com/office/officeart/2008/layout/LinedList"/>
    <dgm:cxn modelId="{4DB558D9-6B96-4CE5-89A6-C910F84E6943}" type="presParOf" srcId="{9CF6BF8F-2D48-451C-82FA-CF90E41E16AD}" destId="{18AD30C0-3FF3-4624-BC90-9CC3C1C2E5CA}" srcOrd="2" destOrd="0" presId="urn:microsoft.com/office/officeart/2008/layout/LinedList"/>
    <dgm:cxn modelId="{26264716-951B-4E65-A2DF-E6DCDA56FC54}" type="presParOf" srcId="{0B7E1BF3-3AA5-420A-92D5-3273EFDC1F54}" destId="{D0911FF5-E2F3-4B9B-8FB0-4D586EFCE3E4}" srcOrd="2" destOrd="0" presId="urn:microsoft.com/office/officeart/2008/layout/LinedList"/>
    <dgm:cxn modelId="{F7DB834E-5B5A-4B10-819B-89547E754E33}" type="presParOf" srcId="{0B7E1BF3-3AA5-420A-92D5-3273EFDC1F54}" destId="{9C122157-225E-456E-B725-F7F4E08BE1D2}" srcOrd="3" destOrd="0" presId="urn:microsoft.com/office/officeart/2008/layout/LinedList"/>
    <dgm:cxn modelId="{540B7FC7-26B9-4C73-8B42-6CFB285BECA5}" type="presParOf" srcId="{0B7E1BF3-3AA5-420A-92D5-3273EFDC1F54}" destId="{E784F792-7800-4C13-B986-04FCAB489ED0}" srcOrd="4" destOrd="0" presId="urn:microsoft.com/office/officeart/2008/layout/LinedList"/>
    <dgm:cxn modelId="{BF775C1A-297E-4A81-AC1E-DF3C24F1B589}" type="presParOf" srcId="{E784F792-7800-4C13-B986-04FCAB489ED0}" destId="{4BD43888-F08B-41F0-A391-2CE1AFF65AEC}" srcOrd="0" destOrd="0" presId="urn:microsoft.com/office/officeart/2008/layout/LinedList"/>
    <dgm:cxn modelId="{305D74D2-4C69-4EAC-87C8-031D5355F1C9}" type="presParOf" srcId="{E784F792-7800-4C13-B986-04FCAB489ED0}" destId="{14867329-698A-44B6-B7A1-0EC12F3B0794}" srcOrd="1" destOrd="0" presId="urn:microsoft.com/office/officeart/2008/layout/LinedList"/>
    <dgm:cxn modelId="{47A84A73-140A-4459-88FA-57E04DF743E2}" type="presParOf" srcId="{E784F792-7800-4C13-B986-04FCAB489ED0}" destId="{1C92E83E-0D90-474D-A0C5-29EF7287D1D3}" srcOrd="2" destOrd="0" presId="urn:microsoft.com/office/officeart/2008/layout/LinedList"/>
    <dgm:cxn modelId="{176AFFFE-7EA1-4862-8C17-A5191EEFBFAC}" type="presParOf" srcId="{0B7E1BF3-3AA5-420A-92D5-3273EFDC1F54}" destId="{655D8FCE-2EBC-4128-A427-9EC403ED9AB5}" srcOrd="5" destOrd="0" presId="urn:microsoft.com/office/officeart/2008/layout/LinedList"/>
    <dgm:cxn modelId="{840C3ACE-92B4-4B12-A7AB-836E292EAB63}" type="presParOf" srcId="{0B7E1BF3-3AA5-420A-92D5-3273EFDC1F54}" destId="{D37F8376-97AC-4BCD-B255-50FFD94C2F2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48F040-8B3A-4285-BDD9-2A5BF78A6973}" type="doc">
      <dgm:prSet loTypeId="urn:microsoft.com/office/officeart/2008/layout/LinedList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E0C306F-2044-4D19-8A14-4142A6DD42AD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Diskrit</a:t>
          </a:r>
          <a:endParaRPr lang="en-US" dirty="0"/>
        </a:p>
      </dgm:t>
    </dgm:pt>
    <dgm:pt modelId="{1E95C2B3-6ED9-4BA5-89B1-ABC2207FDD4F}" type="parTrans" cxnId="{94711A35-2ADC-4627-9C7F-12A0035E9DAC}">
      <dgm:prSet/>
      <dgm:spPr/>
      <dgm:t>
        <a:bodyPr/>
        <a:lstStyle/>
        <a:p>
          <a:endParaRPr lang="en-US"/>
        </a:p>
      </dgm:t>
    </dgm:pt>
    <dgm:pt modelId="{F2A02C58-529C-4DBB-AC76-C50A7D63269B}" type="sibTrans" cxnId="{94711A35-2ADC-4627-9C7F-12A0035E9DAC}">
      <dgm:prSet/>
      <dgm:spPr/>
      <dgm:t>
        <a:bodyPr/>
        <a:lstStyle/>
        <a:p>
          <a:endParaRPr lang="en-US"/>
        </a:p>
      </dgm:t>
    </dgm:pt>
    <dgm:pt modelId="{623679D2-5747-482B-B9FD-CB11129D1F31}">
      <dgm:prSet/>
      <dgm:spPr/>
      <dgm:t>
        <a:bodyPr/>
        <a:lstStyle/>
        <a:p>
          <a:r>
            <a:rPr lang="en-US" dirty="0" err="1"/>
            <a:t>Diperoleh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membilang</a:t>
          </a:r>
          <a:r>
            <a:rPr lang="en-US" dirty="0"/>
            <a:t>/</a:t>
          </a:r>
          <a:r>
            <a:rPr lang="en-US" dirty="0" err="1"/>
            <a:t>menghitung</a:t>
          </a:r>
          <a:r>
            <a:rPr lang="en-US" dirty="0"/>
            <a:t>.</a:t>
          </a:r>
        </a:p>
      </dgm:t>
    </dgm:pt>
    <dgm:pt modelId="{ADF69432-5099-4EEE-88BF-4A2135616CFC}" type="parTrans" cxnId="{67074576-C7D1-42DC-BE7C-CA3AB61CF897}">
      <dgm:prSet/>
      <dgm:spPr/>
      <dgm:t>
        <a:bodyPr/>
        <a:lstStyle/>
        <a:p>
          <a:endParaRPr lang="en-US"/>
        </a:p>
      </dgm:t>
    </dgm:pt>
    <dgm:pt modelId="{4F193CB9-7873-4636-852D-27466C407E8D}" type="sibTrans" cxnId="{67074576-C7D1-42DC-BE7C-CA3AB61CF897}">
      <dgm:prSet/>
      <dgm:spPr/>
      <dgm:t>
        <a:bodyPr/>
        <a:lstStyle/>
        <a:p>
          <a:endParaRPr lang="en-US"/>
        </a:p>
      </dgm:t>
    </dgm:pt>
    <dgm:pt modelId="{CA52639E-48AF-4B30-B174-05E23FF2BD5C}">
      <dgm:prSet/>
      <dgm:spPr/>
      <dgm:t>
        <a:bodyPr/>
        <a:lstStyle/>
        <a:p>
          <a:r>
            <a:rPr lang="en-US" dirty="0"/>
            <a:t>B</a:t>
          </a:r>
          <a:r>
            <a:rPr lang="sv-SE" dirty="0"/>
            <a:t>erbentuk bilangan bulat (bukan bilangan pecahan).</a:t>
          </a:r>
          <a:r>
            <a:rPr lang="en-US" dirty="0"/>
            <a:t> </a:t>
          </a:r>
        </a:p>
      </dgm:t>
    </dgm:pt>
    <dgm:pt modelId="{2556ACBB-67AA-4F7C-8553-96B35434019B}" type="parTrans" cxnId="{278533D6-8013-4AC5-9C09-B970D459B1F0}">
      <dgm:prSet/>
      <dgm:spPr/>
      <dgm:t>
        <a:bodyPr/>
        <a:lstStyle/>
        <a:p>
          <a:endParaRPr lang="en-US"/>
        </a:p>
      </dgm:t>
    </dgm:pt>
    <dgm:pt modelId="{4CDD7E7A-1D3E-4E2E-B442-281E090B5076}" type="sibTrans" cxnId="{278533D6-8013-4AC5-9C09-B970D459B1F0}">
      <dgm:prSet/>
      <dgm:spPr/>
      <dgm:t>
        <a:bodyPr/>
        <a:lstStyle/>
        <a:p>
          <a:endParaRPr lang="en-US"/>
        </a:p>
      </dgm:t>
    </dgm:pt>
    <dgm:pt modelId="{095AC5AC-0BD6-4DA1-A333-EA6BC7C04E57}">
      <dgm:prSet/>
      <dgm:spPr/>
      <dgm:t>
        <a:bodyPr/>
        <a:lstStyle/>
        <a:p>
          <a:r>
            <a:rPr lang="en-US" dirty="0" err="1"/>
            <a:t>Contoh</a:t>
          </a:r>
          <a:r>
            <a:rPr lang="en-US" dirty="0"/>
            <a:t>: </a:t>
          </a:r>
          <a:r>
            <a:rPr lang="en-US" dirty="0" err="1"/>
            <a:t>Laba</a:t>
          </a:r>
          <a:r>
            <a:rPr lang="en-US" dirty="0"/>
            <a:t> </a:t>
          </a:r>
          <a:r>
            <a:rPr lang="en-US" dirty="0" err="1"/>
            <a:t>penjualan</a:t>
          </a:r>
          <a:r>
            <a:rPr lang="en-US" dirty="0"/>
            <a:t> naik 20%</a:t>
          </a:r>
        </a:p>
      </dgm:t>
    </dgm:pt>
    <dgm:pt modelId="{46EEE10A-443A-4819-AFD6-17CE835D4BDC}" type="parTrans" cxnId="{B447A7CB-714A-4104-B425-A14B7EE1F16E}">
      <dgm:prSet/>
      <dgm:spPr/>
      <dgm:t>
        <a:bodyPr/>
        <a:lstStyle/>
        <a:p>
          <a:endParaRPr lang="en-US"/>
        </a:p>
      </dgm:t>
    </dgm:pt>
    <dgm:pt modelId="{3A14E2EE-48BC-4C1D-986A-8A9ADA97B4AE}" type="sibTrans" cxnId="{B447A7CB-714A-4104-B425-A14B7EE1F16E}">
      <dgm:prSet/>
      <dgm:spPr/>
      <dgm:t>
        <a:bodyPr/>
        <a:lstStyle/>
        <a:p>
          <a:endParaRPr lang="en-US"/>
        </a:p>
      </dgm:t>
    </dgm:pt>
    <dgm:pt modelId="{C602851B-4BAE-4F61-983F-123C36E123A3}">
      <dgm:prSet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kontinum</a:t>
          </a:r>
          <a:endParaRPr lang="en-US" dirty="0"/>
        </a:p>
      </dgm:t>
    </dgm:pt>
    <dgm:pt modelId="{7997FFC2-07DB-43FD-9A36-91BBC5608C1D}" type="sibTrans" cxnId="{831DD8CF-DAC1-419E-AF88-1AD26F4D3773}">
      <dgm:prSet/>
      <dgm:spPr/>
      <dgm:t>
        <a:bodyPr/>
        <a:lstStyle/>
        <a:p>
          <a:endParaRPr lang="en-US"/>
        </a:p>
      </dgm:t>
    </dgm:pt>
    <dgm:pt modelId="{872E9415-2E14-446A-80D0-F788D2FE8532}" type="parTrans" cxnId="{831DD8CF-DAC1-419E-AF88-1AD26F4D3773}">
      <dgm:prSet/>
      <dgm:spPr/>
      <dgm:t>
        <a:bodyPr/>
        <a:lstStyle/>
        <a:p>
          <a:endParaRPr lang="en-US"/>
        </a:p>
      </dgm:t>
    </dgm:pt>
    <dgm:pt modelId="{0BEDE4E1-674E-485D-8517-002E75B68B7C}">
      <dgm:prSet/>
      <dgm:spPr/>
      <dgm:t>
        <a:bodyPr/>
        <a:lstStyle/>
        <a:p>
          <a:r>
            <a:rPr lang="en-US" dirty="0" err="1"/>
            <a:t>Diperoleh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pengukuran</a:t>
          </a:r>
          <a:endParaRPr lang="en-US" dirty="0"/>
        </a:p>
      </dgm:t>
    </dgm:pt>
    <dgm:pt modelId="{67087070-E73E-44BF-8D1B-B88E82E03885}" type="parTrans" cxnId="{E6DD4033-8D46-444E-85AC-9E79BAF0FC44}">
      <dgm:prSet/>
      <dgm:spPr/>
      <dgm:t>
        <a:bodyPr/>
        <a:lstStyle/>
        <a:p>
          <a:endParaRPr lang="en-US"/>
        </a:p>
      </dgm:t>
    </dgm:pt>
    <dgm:pt modelId="{58AF3025-ECD9-4168-96EE-28D42E5FBCB5}" type="sibTrans" cxnId="{E6DD4033-8D46-444E-85AC-9E79BAF0FC44}">
      <dgm:prSet/>
      <dgm:spPr/>
      <dgm:t>
        <a:bodyPr/>
        <a:lstStyle/>
        <a:p>
          <a:endParaRPr lang="en-US"/>
        </a:p>
      </dgm:t>
    </dgm:pt>
    <dgm:pt modelId="{47368DCF-0B45-4EFC-8710-991221DFA1A5}">
      <dgm:prSet/>
      <dgm:spPr/>
      <dgm:t>
        <a:bodyPr/>
        <a:lstStyle/>
        <a:p>
          <a:r>
            <a:rPr lang="en-US" dirty="0" err="1"/>
            <a:t>Contoh</a:t>
          </a:r>
          <a:r>
            <a:rPr lang="en-US" dirty="0"/>
            <a:t>: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pegawai</a:t>
          </a:r>
          <a:r>
            <a:rPr lang="en-US" dirty="0"/>
            <a:t> </a:t>
          </a:r>
          <a:r>
            <a:rPr lang="en-US" dirty="0" err="1"/>
            <a:t>kasir</a:t>
          </a:r>
          <a:r>
            <a:rPr lang="en-US" dirty="0"/>
            <a:t> </a:t>
          </a:r>
          <a:r>
            <a:rPr lang="en-US" dirty="0" err="1"/>
            <a:t>sebanyak</a:t>
          </a:r>
          <a:r>
            <a:rPr lang="en-US" dirty="0"/>
            <a:t> 4</a:t>
          </a:r>
        </a:p>
      </dgm:t>
    </dgm:pt>
    <dgm:pt modelId="{CD6DEC37-583F-4A01-8E66-BB451831A055}" type="parTrans" cxnId="{36F0C4B8-728E-41CB-B654-98EAEFCA1D5A}">
      <dgm:prSet/>
      <dgm:spPr/>
      <dgm:t>
        <a:bodyPr/>
        <a:lstStyle/>
        <a:p>
          <a:endParaRPr lang="en-US"/>
        </a:p>
      </dgm:t>
    </dgm:pt>
    <dgm:pt modelId="{C1370FCB-570E-4305-99E0-054ADB3437D7}" type="sibTrans" cxnId="{36F0C4B8-728E-41CB-B654-98EAEFCA1D5A}">
      <dgm:prSet/>
      <dgm:spPr/>
      <dgm:t>
        <a:bodyPr/>
        <a:lstStyle/>
        <a:p>
          <a:endParaRPr lang="en-US"/>
        </a:p>
      </dgm:t>
    </dgm:pt>
    <dgm:pt modelId="{5F7F05BA-F19E-48F4-B960-59F80EFECA57}">
      <dgm:prSet/>
      <dgm:spPr/>
      <dgm:t>
        <a:bodyPr/>
        <a:lstStyle/>
        <a:p>
          <a:r>
            <a:rPr lang="en-US" dirty="0" err="1"/>
            <a:t>Berbentuk</a:t>
          </a:r>
          <a:r>
            <a:rPr lang="en-US" dirty="0"/>
            <a:t> </a:t>
          </a:r>
          <a:r>
            <a:rPr lang="en-US" dirty="0" err="1"/>
            <a:t>bilangan</a:t>
          </a:r>
          <a:r>
            <a:rPr lang="en-US" dirty="0"/>
            <a:t> </a:t>
          </a:r>
          <a:r>
            <a:rPr lang="en-US" dirty="0" err="1"/>
            <a:t>bulat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fi-FI" dirty="0"/>
            <a:t>pecahan (tergantung skala pengukuran </a:t>
          </a:r>
          <a:r>
            <a:rPr lang="en-US" dirty="0"/>
            <a:t>)</a:t>
          </a:r>
        </a:p>
      </dgm:t>
    </dgm:pt>
    <dgm:pt modelId="{78661CBA-8C3D-458B-8E12-A8F68242C152}" type="parTrans" cxnId="{8BA1E079-0DD0-43AA-9085-772599925293}">
      <dgm:prSet/>
      <dgm:spPr/>
      <dgm:t>
        <a:bodyPr/>
        <a:lstStyle/>
        <a:p>
          <a:endParaRPr lang="en-US"/>
        </a:p>
      </dgm:t>
    </dgm:pt>
    <dgm:pt modelId="{3A0DBD46-8C41-4EF8-9662-5ED5FF6AA4FB}" type="sibTrans" cxnId="{8BA1E079-0DD0-43AA-9085-772599925293}">
      <dgm:prSet/>
      <dgm:spPr/>
      <dgm:t>
        <a:bodyPr/>
        <a:lstStyle/>
        <a:p>
          <a:endParaRPr lang="en-US"/>
        </a:p>
      </dgm:t>
    </dgm:pt>
    <dgm:pt modelId="{3B02021F-CEBB-44F1-A7FB-8B0AA86148DE}" type="pres">
      <dgm:prSet presAssocID="{2E48F040-8B3A-4285-BDD9-2A5BF78A6973}" presName="vert0" presStyleCnt="0">
        <dgm:presLayoutVars>
          <dgm:dir/>
          <dgm:animOne val="branch"/>
          <dgm:animLvl val="lvl"/>
        </dgm:presLayoutVars>
      </dgm:prSet>
      <dgm:spPr/>
    </dgm:pt>
    <dgm:pt modelId="{1C24E3F9-8836-4663-9B2B-750ADD738F61}" type="pres">
      <dgm:prSet presAssocID="{CE0C306F-2044-4D19-8A14-4142A6DD42AD}" presName="thickLine" presStyleLbl="alignNode1" presStyleIdx="0" presStyleCnt="2"/>
      <dgm:spPr/>
    </dgm:pt>
    <dgm:pt modelId="{A58CD729-1265-42FD-997A-0B5E0867600E}" type="pres">
      <dgm:prSet presAssocID="{CE0C306F-2044-4D19-8A14-4142A6DD42AD}" presName="horz1" presStyleCnt="0"/>
      <dgm:spPr/>
    </dgm:pt>
    <dgm:pt modelId="{99E93A6A-A3F1-479B-818A-F7D953F33BC1}" type="pres">
      <dgm:prSet presAssocID="{CE0C306F-2044-4D19-8A14-4142A6DD42AD}" presName="tx1" presStyleLbl="revTx" presStyleIdx="0" presStyleCnt="8"/>
      <dgm:spPr/>
    </dgm:pt>
    <dgm:pt modelId="{FC403BEE-115F-477A-A340-18250440F2CC}" type="pres">
      <dgm:prSet presAssocID="{CE0C306F-2044-4D19-8A14-4142A6DD42AD}" presName="vert1" presStyleCnt="0"/>
      <dgm:spPr/>
    </dgm:pt>
    <dgm:pt modelId="{B53C30F5-2B3D-448A-A204-D79111491DDD}" type="pres">
      <dgm:prSet presAssocID="{623679D2-5747-482B-B9FD-CB11129D1F31}" presName="vertSpace2a" presStyleCnt="0"/>
      <dgm:spPr/>
    </dgm:pt>
    <dgm:pt modelId="{BD6AFEEC-E17A-4D3E-B7AD-2147AB8FC0B2}" type="pres">
      <dgm:prSet presAssocID="{623679D2-5747-482B-B9FD-CB11129D1F31}" presName="horz2" presStyleCnt="0"/>
      <dgm:spPr/>
    </dgm:pt>
    <dgm:pt modelId="{C2718010-7AF6-468D-9E68-88534A928326}" type="pres">
      <dgm:prSet presAssocID="{623679D2-5747-482B-B9FD-CB11129D1F31}" presName="horzSpace2" presStyleCnt="0"/>
      <dgm:spPr/>
    </dgm:pt>
    <dgm:pt modelId="{1007D199-8135-45E9-975D-74D9951057B3}" type="pres">
      <dgm:prSet presAssocID="{623679D2-5747-482B-B9FD-CB11129D1F31}" presName="tx2" presStyleLbl="revTx" presStyleIdx="1" presStyleCnt="8"/>
      <dgm:spPr/>
    </dgm:pt>
    <dgm:pt modelId="{274D1EB5-92D1-4C6B-BC28-C85FC8F19345}" type="pres">
      <dgm:prSet presAssocID="{623679D2-5747-482B-B9FD-CB11129D1F31}" presName="vert2" presStyleCnt="0"/>
      <dgm:spPr/>
    </dgm:pt>
    <dgm:pt modelId="{F8521E4A-4651-4CCE-B003-C66D64D639AE}" type="pres">
      <dgm:prSet presAssocID="{623679D2-5747-482B-B9FD-CB11129D1F31}" presName="thinLine2b" presStyleLbl="callout" presStyleIdx="0" presStyleCnt="6"/>
      <dgm:spPr/>
    </dgm:pt>
    <dgm:pt modelId="{7781D787-0276-4F3B-9B86-79785AD73EC9}" type="pres">
      <dgm:prSet presAssocID="{623679D2-5747-482B-B9FD-CB11129D1F31}" presName="vertSpace2b" presStyleCnt="0"/>
      <dgm:spPr/>
    </dgm:pt>
    <dgm:pt modelId="{7753617F-BEAE-4347-9DFD-6E9825C3DC4B}" type="pres">
      <dgm:prSet presAssocID="{CA52639E-48AF-4B30-B174-05E23FF2BD5C}" presName="horz2" presStyleCnt="0"/>
      <dgm:spPr/>
    </dgm:pt>
    <dgm:pt modelId="{E6BE5283-8C0B-4DC7-85E7-8861AB7E5BF6}" type="pres">
      <dgm:prSet presAssocID="{CA52639E-48AF-4B30-B174-05E23FF2BD5C}" presName="horzSpace2" presStyleCnt="0"/>
      <dgm:spPr/>
    </dgm:pt>
    <dgm:pt modelId="{EE7FFFC5-17BC-424E-8347-400D818F7809}" type="pres">
      <dgm:prSet presAssocID="{CA52639E-48AF-4B30-B174-05E23FF2BD5C}" presName="tx2" presStyleLbl="revTx" presStyleIdx="2" presStyleCnt="8"/>
      <dgm:spPr/>
    </dgm:pt>
    <dgm:pt modelId="{D20A6793-3E34-4026-8937-96D938B467EA}" type="pres">
      <dgm:prSet presAssocID="{CA52639E-48AF-4B30-B174-05E23FF2BD5C}" presName="vert2" presStyleCnt="0"/>
      <dgm:spPr/>
    </dgm:pt>
    <dgm:pt modelId="{379C44C8-5326-4EFF-8A98-AEB109BC7290}" type="pres">
      <dgm:prSet presAssocID="{CA52639E-48AF-4B30-B174-05E23FF2BD5C}" presName="thinLine2b" presStyleLbl="callout" presStyleIdx="1" presStyleCnt="6"/>
      <dgm:spPr/>
    </dgm:pt>
    <dgm:pt modelId="{CFBB2D37-7944-40DF-AABC-08D42E99486B}" type="pres">
      <dgm:prSet presAssocID="{CA52639E-48AF-4B30-B174-05E23FF2BD5C}" presName="vertSpace2b" presStyleCnt="0"/>
      <dgm:spPr/>
    </dgm:pt>
    <dgm:pt modelId="{F63D1186-7A82-4CF1-BEAB-B437C2C39F59}" type="pres">
      <dgm:prSet presAssocID="{47368DCF-0B45-4EFC-8710-991221DFA1A5}" presName="horz2" presStyleCnt="0"/>
      <dgm:spPr/>
    </dgm:pt>
    <dgm:pt modelId="{FAA83E70-20DB-4A06-9F06-1021C18118C3}" type="pres">
      <dgm:prSet presAssocID="{47368DCF-0B45-4EFC-8710-991221DFA1A5}" presName="horzSpace2" presStyleCnt="0"/>
      <dgm:spPr/>
    </dgm:pt>
    <dgm:pt modelId="{9F9CF34B-E1E2-4C3E-8B45-38DB7123933A}" type="pres">
      <dgm:prSet presAssocID="{47368DCF-0B45-4EFC-8710-991221DFA1A5}" presName="tx2" presStyleLbl="revTx" presStyleIdx="3" presStyleCnt="8"/>
      <dgm:spPr/>
    </dgm:pt>
    <dgm:pt modelId="{4A8DCB05-AC01-4E68-AB3C-348CD90CEEE5}" type="pres">
      <dgm:prSet presAssocID="{47368DCF-0B45-4EFC-8710-991221DFA1A5}" presName="vert2" presStyleCnt="0"/>
      <dgm:spPr/>
    </dgm:pt>
    <dgm:pt modelId="{542E7939-34F4-4680-A3B6-C63F86A4A727}" type="pres">
      <dgm:prSet presAssocID="{47368DCF-0B45-4EFC-8710-991221DFA1A5}" presName="thinLine2b" presStyleLbl="callout" presStyleIdx="2" presStyleCnt="6"/>
      <dgm:spPr/>
    </dgm:pt>
    <dgm:pt modelId="{7F9A8E28-60C7-4D92-BF09-D4A62DAB9E69}" type="pres">
      <dgm:prSet presAssocID="{47368DCF-0B45-4EFC-8710-991221DFA1A5}" presName="vertSpace2b" presStyleCnt="0"/>
      <dgm:spPr/>
    </dgm:pt>
    <dgm:pt modelId="{72E77B3E-1D25-436E-BB59-FBC5B51FD2B8}" type="pres">
      <dgm:prSet presAssocID="{C602851B-4BAE-4F61-983F-123C36E123A3}" presName="thickLine" presStyleLbl="alignNode1" presStyleIdx="1" presStyleCnt="2"/>
      <dgm:spPr/>
    </dgm:pt>
    <dgm:pt modelId="{112B2F27-CB91-429B-9D45-4DCE885A01DE}" type="pres">
      <dgm:prSet presAssocID="{C602851B-4BAE-4F61-983F-123C36E123A3}" presName="horz1" presStyleCnt="0"/>
      <dgm:spPr/>
    </dgm:pt>
    <dgm:pt modelId="{DB18FB32-3738-42C4-B5CE-E75412780892}" type="pres">
      <dgm:prSet presAssocID="{C602851B-4BAE-4F61-983F-123C36E123A3}" presName="tx1" presStyleLbl="revTx" presStyleIdx="4" presStyleCnt="8"/>
      <dgm:spPr/>
    </dgm:pt>
    <dgm:pt modelId="{E399CA8E-457E-4179-8DB5-DA6A3107DE27}" type="pres">
      <dgm:prSet presAssocID="{C602851B-4BAE-4F61-983F-123C36E123A3}" presName="vert1" presStyleCnt="0"/>
      <dgm:spPr/>
    </dgm:pt>
    <dgm:pt modelId="{5E431344-CCD0-4350-BA5A-A06D30EC686A}" type="pres">
      <dgm:prSet presAssocID="{0BEDE4E1-674E-485D-8517-002E75B68B7C}" presName="vertSpace2a" presStyleCnt="0"/>
      <dgm:spPr/>
    </dgm:pt>
    <dgm:pt modelId="{7FA4A754-A4E2-4576-A966-84BEC1DAC2C9}" type="pres">
      <dgm:prSet presAssocID="{0BEDE4E1-674E-485D-8517-002E75B68B7C}" presName="horz2" presStyleCnt="0"/>
      <dgm:spPr/>
    </dgm:pt>
    <dgm:pt modelId="{A2807A67-C009-4252-A20E-9622D1306B71}" type="pres">
      <dgm:prSet presAssocID="{0BEDE4E1-674E-485D-8517-002E75B68B7C}" presName="horzSpace2" presStyleCnt="0"/>
      <dgm:spPr/>
    </dgm:pt>
    <dgm:pt modelId="{6A427DDF-F8B1-4C66-B338-AB2FDE272ABC}" type="pres">
      <dgm:prSet presAssocID="{0BEDE4E1-674E-485D-8517-002E75B68B7C}" presName="tx2" presStyleLbl="revTx" presStyleIdx="5" presStyleCnt="8"/>
      <dgm:spPr/>
    </dgm:pt>
    <dgm:pt modelId="{62A4AFDA-4FDB-4E18-8CB0-8249355686CA}" type="pres">
      <dgm:prSet presAssocID="{0BEDE4E1-674E-485D-8517-002E75B68B7C}" presName="vert2" presStyleCnt="0"/>
      <dgm:spPr/>
    </dgm:pt>
    <dgm:pt modelId="{88661AAF-8E75-4AC2-9C8D-9EA625B6AFA7}" type="pres">
      <dgm:prSet presAssocID="{0BEDE4E1-674E-485D-8517-002E75B68B7C}" presName="thinLine2b" presStyleLbl="callout" presStyleIdx="3" presStyleCnt="6"/>
      <dgm:spPr/>
    </dgm:pt>
    <dgm:pt modelId="{52E4C5C2-7542-4598-8400-2A9301C8D401}" type="pres">
      <dgm:prSet presAssocID="{0BEDE4E1-674E-485D-8517-002E75B68B7C}" presName="vertSpace2b" presStyleCnt="0"/>
      <dgm:spPr/>
    </dgm:pt>
    <dgm:pt modelId="{3BB54245-E8BE-4C37-BC77-8AFAB624D861}" type="pres">
      <dgm:prSet presAssocID="{5F7F05BA-F19E-48F4-B960-59F80EFECA57}" presName="horz2" presStyleCnt="0"/>
      <dgm:spPr/>
    </dgm:pt>
    <dgm:pt modelId="{ED978383-2577-4F76-907F-0A26A7F53F5D}" type="pres">
      <dgm:prSet presAssocID="{5F7F05BA-F19E-48F4-B960-59F80EFECA57}" presName="horzSpace2" presStyleCnt="0"/>
      <dgm:spPr/>
    </dgm:pt>
    <dgm:pt modelId="{461FBA33-B51A-4C46-8641-C4334F83230B}" type="pres">
      <dgm:prSet presAssocID="{5F7F05BA-F19E-48F4-B960-59F80EFECA57}" presName="tx2" presStyleLbl="revTx" presStyleIdx="6" presStyleCnt="8"/>
      <dgm:spPr/>
    </dgm:pt>
    <dgm:pt modelId="{FEE641B9-A0CA-4293-8014-01FC22B34B20}" type="pres">
      <dgm:prSet presAssocID="{5F7F05BA-F19E-48F4-B960-59F80EFECA57}" presName="vert2" presStyleCnt="0"/>
      <dgm:spPr/>
    </dgm:pt>
    <dgm:pt modelId="{79F8D2EF-A50C-44F0-8F09-928B7635539E}" type="pres">
      <dgm:prSet presAssocID="{5F7F05BA-F19E-48F4-B960-59F80EFECA57}" presName="thinLine2b" presStyleLbl="callout" presStyleIdx="4" presStyleCnt="6"/>
      <dgm:spPr/>
    </dgm:pt>
    <dgm:pt modelId="{62F6FEC5-F295-4DD8-82D7-0F03BA30BA4F}" type="pres">
      <dgm:prSet presAssocID="{5F7F05BA-F19E-48F4-B960-59F80EFECA57}" presName="vertSpace2b" presStyleCnt="0"/>
      <dgm:spPr/>
    </dgm:pt>
    <dgm:pt modelId="{119782AF-C219-4A11-A92D-71E563776197}" type="pres">
      <dgm:prSet presAssocID="{095AC5AC-0BD6-4DA1-A333-EA6BC7C04E57}" presName="horz2" presStyleCnt="0"/>
      <dgm:spPr/>
    </dgm:pt>
    <dgm:pt modelId="{2EA01DFD-A01A-48FA-8FE6-5D568F25CF46}" type="pres">
      <dgm:prSet presAssocID="{095AC5AC-0BD6-4DA1-A333-EA6BC7C04E57}" presName="horzSpace2" presStyleCnt="0"/>
      <dgm:spPr/>
    </dgm:pt>
    <dgm:pt modelId="{0C6D63A5-964A-4FB4-AC86-FBA3CD4C5E06}" type="pres">
      <dgm:prSet presAssocID="{095AC5AC-0BD6-4DA1-A333-EA6BC7C04E57}" presName="tx2" presStyleLbl="revTx" presStyleIdx="7" presStyleCnt="8"/>
      <dgm:spPr/>
    </dgm:pt>
    <dgm:pt modelId="{487A821B-BE23-4B18-B773-1AB5AF009AD4}" type="pres">
      <dgm:prSet presAssocID="{095AC5AC-0BD6-4DA1-A333-EA6BC7C04E57}" presName="vert2" presStyleCnt="0"/>
      <dgm:spPr/>
    </dgm:pt>
    <dgm:pt modelId="{086796A7-6470-4886-9582-FD56544FA754}" type="pres">
      <dgm:prSet presAssocID="{095AC5AC-0BD6-4DA1-A333-EA6BC7C04E57}" presName="thinLine2b" presStyleLbl="callout" presStyleIdx="5" presStyleCnt="6"/>
      <dgm:spPr/>
    </dgm:pt>
    <dgm:pt modelId="{FC7972BD-0EA2-4BEF-A677-446B7CA0869D}" type="pres">
      <dgm:prSet presAssocID="{095AC5AC-0BD6-4DA1-A333-EA6BC7C04E57}" presName="vertSpace2b" presStyleCnt="0"/>
      <dgm:spPr/>
    </dgm:pt>
  </dgm:ptLst>
  <dgm:cxnLst>
    <dgm:cxn modelId="{AD048D04-BB58-48E1-AA4C-79E1A9CA7B90}" type="presOf" srcId="{2E48F040-8B3A-4285-BDD9-2A5BF78A6973}" destId="{3B02021F-CEBB-44F1-A7FB-8B0AA86148DE}" srcOrd="0" destOrd="0" presId="urn:microsoft.com/office/officeart/2008/layout/LinedList"/>
    <dgm:cxn modelId="{1A8C2F32-6390-44AC-A8A3-2B2CBAE79D1D}" type="presOf" srcId="{47368DCF-0B45-4EFC-8710-991221DFA1A5}" destId="{9F9CF34B-E1E2-4C3E-8B45-38DB7123933A}" srcOrd="0" destOrd="0" presId="urn:microsoft.com/office/officeart/2008/layout/LinedList"/>
    <dgm:cxn modelId="{E6DD4033-8D46-444E-85AC-9E79BAF0FC44}" srcId="{C602851B-4BAE-4F61-983F-123C36E123A3}" destId="{0BEDE4E1-674E-485D-8517-002E75B68B7C}" srcOrd="0" destOrd="0" parTransId="{67087070-E73E-44BF-8D1B-B88E82E03885}" sibTransId="{58AF3025-ECD9-4168-96EE-28D42E5FBCB5}"/>
    <dgm:cxn modelId="{94711A35-2ADC-4627-9C7F-12A0035E9DAC}" srcId="{2E48F040-8B3A-4285-BDD9-2A5BF78A6973}" destId="{CE0C306F-2044-4D19-8A14-4142A6DD42AD}" srcOrd="0" destOrd="0" parTransId="{1E95C2B3-6ED9-4BA5-89B1-ABC2207FDD4F}" sibTransId="{F2A02C58-529C-4DBB-AC76-C50A7D63269B}"/>
    <dgm:cxn modelId="{7696B95D-A208-4BE1-80C2-7B486250F305}" type="presOf" srcId="{0BEDE4E1-674E-485D-8517-002E75B68B7C}" destId="{6A427DDF-F8B1-4C66-B338-AB2FDE272ABC}" srcOrd="0" destOrd="0" presId="urn:microsoft.com/office/officeart/2008/layout/LinedList"/>
    <dgm:cxn modelId="{67074576-C7D1-42DC-BE7C-CA3AB61CF897}" srcId="{CE0C306F-2044-4D19-8A14-4142A6DD42AD}" destId="{623679D2-5747-482B-B9FD-CB11129D1F31}" srcOrd="0" destOrd="0" parTransId="{ADF69432-5099-4EEE-88BF-4A2135616CFC}" sibTransId="{4F193CB9-7873-4636-852D-27466C407E8D}"/>
    <dgm:cxn modelId="{8BA1E079-0DD0-43AA-9085-772599925293}" srcId="{C602851B-4BAE-4F61-983F-123C36E123A3}" destId="{5F7F05BA-F19E-48F4-B960-59F80EFECA57}" srcOrd="1" destOrd="0" parTransId="{78661CBA-8C3D-458B-8E12-A8F68242C152}" sibTransId="{3A0DBD46-8C41-4EF8-9662-5ED5FF6AA4FB}"/>
    <dgm:cxn modelId="{6EA5E279-38E2-43B4-AC9B-DD244647D529}" type="presOf" srcId="{623679D2-5747-482B-B9FD-CB11129D1F31}" destId="{1007D199-8135-45E9-975D-74D9951057B3}" srcOrd="0" destOrd="0" presId="urn:microsoft.com/office/officeart/2008/layout/LinedList"/>
    <dgm:cxn modelId="{A77F4D83-7C1C-40D6-B733-9BF78124032E}" type="presOf" srcId="{5F7F05BA-F19E-48F4-B960-59F80EFECA57}" destId="{461FBA33-B51A-4C46-8641-C4334F83230B}" srcOrd="0" destOrd="0" presId="urn:microsoft.com/office/officeart/2008/layout/LinedList"/>
    <dgm:cxn modelId="{14808192-503B-4922-8BA9-F9740216C682}" type="presOf" srcId="{CE0C306F-2044-4D19-8A14-4142A6DD42AD}" destId="{99E93A6A-A3F1-479B-818A-F7D953F33BC1}" srcOrd="0" destOrd="0" presId="urn:microsoft.com/office/officeart/2008/layout/LinedList"/>
    <dgm:cxn modelId="{AA49DA9B-E37F-4C12-8A9A-60F1EF1CF02E}" type="presOf" srcId="{C602851B-4BAE-4F61-983F-123C36E123A3}" destId="{DB18FB32-3738-42C4-B5CE-E75412780892}" srcOrd="0" destOrd="0" presId="urn:microsoft.com/office/officeart/2008/layout/LinedList"/>
    <dgm:cxn modelId="{BE296CB0-134C-489B-B1E2-3D67AA01D9CD}" type="presOf" srcId="{CA52639E-48AF-4B30-B174-05E23FF2BD5C}" destId="{EE7FFFC5-17BC-424E-8347-400D818F7809}" srcOrd="0" destOrd="0" presId="urn:microsoft.com/office/officeart/2008/layout/LinedList"/>
    <dgm:cxn modelId="{36F0C4B8-728E-41CB-B654-98EAEFCA1D5A}" srcId="{CE0C306F-2044-4D19-8A14-4142A6DD42AD}" destId="{47368DCF-0B45-4EFC-8710-991221DFA1A5}" srcOrd="2" destOrd="0" parTransId="{CD6DEC37-583F-4A01-8E66-BB451831A055}" sibTransId="{C1370FCB-570E-4305-99E0-054ADB3437D7}"/>
    <dgm:cxn modelId="{B447A7CB-714A-4104-B425-A14B7EE1F16E}" srcId="{C602851B-4BAE-4F61-983F-123C36E123A3}" destId="{095AC5AC-0BD6-4DA1-A333-EA6BC7C04E57}" srcOrd="2" destOrd="0" parTransId="{46EEE10A-443A-4819-AFD6-17CE835D4BDC}" sibTransId="{3A14E2EE-48BC-4C1D-986A-8A9ADA97B4AE}"/>
    <dgm:cxn modelId="{831DD8CF-DAC1-419E-AF88-1AD26F4D3773}" srcId="{2E48F040-8B3A-4285-BDD9-2A5BF78A6973}" destId="{C602851B-4BAE-4F61-983F-123C36E123A3}" srcOrd="1" destOrd="0" parTransId="{872E9415-2E14-446A-80D0-F788D2FE8532}" sibTransId="{7997FFC2-07DB-43FD-9A36-91BBC5608C1D}"/>
    <dgm:cxn modelId="{278533D6-8013-4AC5-9C09-B970D459B1F0}" srcId="{CE0C306F-2044-4D19-8A14-4142A6DD42AD}" destId="{CA52639E-48AF-4B30-B174-05E23FF2BD5C}" srcOrd="1" destOrd="0" parTransId="{2556ACBB-67AA-4F7C-8553-96B35434019B}" sibTransId="{4CDD7E7A-1D3E-4E2E-B442-281E090B5076}"/>
    <dgm:cxn modelId="{C2F674F8-4D59-4AFD-82D4-700ACC6D5969}" type="presOf" srcId="{095AC5AC-0BD6-4DA1-A333-EA6BC7C04E57}" destId="{0C6D63A5-964A-4FB4-AC86-FBA3CD4C5E06}" srcOrd="0" destOrd="0" presId="urn:microsoft.com/office/officeart/2008/layout/LinedList"/>
    <dgm:cxn modelId="{C30B3E96-408C-4E9E-B7E6-24EF2BD13905}" type="presParOf" srcId="{3B02021F-CEBB-44F1-A7FB-8B0AA86148DE}" destId="{1C24E3F9-8836-4663-9B2B-750ADD738F61}" srcOrd="0" destOrd="0" presId="urn:microsoft.com/office/officeart/2008/layout/LinedList"/>
    <dgm:cxn modelId="{4C670CAF-C9FF-4A50-B85E-AB47810EFB0D}" type="presParOf" srcId="{3B02021F-CEBB-44F1-A7FB-8B0AA86148DE}" destId="{A58CD729-1265-42FD-997A-0B5E0867600E}" srcOrd="1" destOrd="0" presId="urn:microsoft.com/office/officeart/2008/layout/LinedList"/>
    <dgm:cxn modelId="{9E016D4E-8F7D-4317-AD3A-025197DABE42}" type="presParOf" srcId="{A58CD729-1265-42FD-997A-0B5E0867600E}" destId="{99E93A6A-A3F1-479B-818A-F7D953F33BC1}" srcOrd="0" destOrd="0" presId="urn:microsoft.com/office/officeart/2008/layout/LinedList"/>
    <dgm:cxn modelId="{0BD506C4-31BE-4822-8F89-FADA00E8BE51}" type="presParOf" srcId="{A58CD729-1265-42FD-997A-0B5E0867600E}" destId="{FC403BEE-115F-477A-A340-18250440F2CC}" srcOrd="1" destOrd="0" presId="urn:microsoft.com/office/officeart/2008/layout/LinedList"/>
    <dgm:cxn modelId="{FDB5573E-F841-4998-9504-98123220D9FA}" type="presParOf" srcId="{FC403BEE-115F-477A-A340-18250440F2CC}" destId="{B53C30F5-2B3D-448A-A204-D79111491DDD}" srcOrd="0" destOrd="0" presId="urn:microsoft.com/office/officeart/2008/layout/LinedList"/>
    <dgm:cxn modelId="{D5B420E8-0F69-4355-BBB8-C39C266411BF}" type="presParOf" srcId="{FC403BEE-115F-477A-A340-18250440F2CC}" destId="{BD6AFEEC-E17A-4D3E-B7AD-2147AB8FC0B2}" srcOrd="1" destOrd="0" presId="urn:microsoft.com/office/officeart/2008/layout/LinedList"/>
    <dgm:cxn modelId="{8B4BF233-5F60-4311-B638-A6B5721648A2}" type="presParOf" srcId="{BD6AFEEC-E17A-4D3E-B7AD-2147AB8FC0B2}" destId="{C2718010-7AF6-468D-9E68-88534A928326}" srcOrd="0" destOrd="0" presId="urn:microsoft.com/office/officeart/2008/layout/LinedList"/>
    <dgm:cxn modelId="{6760A79D-91CA-46D7-82C3-EA8EBC41A184}" type="presParOf" srcId="{BD6AFEEC-E17A-4D3E-B7AD-2147AB8FC0B2}" destId="{1007D199-8135-45E9-975D-74D9951057B3}" srcOrd="1" destOrd="0" presId="urn:microsoft.com/office/officeart/2008/layout/LinedList"/>
    <dgm:cxn modelId="{3A5FE061-8FE9-4E21-85AE-BAB92637259B}" type="presParOf" srcId="{BD6AFEEC-E17A-4D3E-B7AD-2147AB8FC0B2}" destId="{274D1EB5-92D1-4C6B-BC28-C85FC8F19345}" srcOrd="2" destOrd="0" presId="urn:microsoft.com/office/officeart/2008/layout/LinedList"/>
    <dgm:cxn modelId="{50A32890-DE56-46D1-8709-6426E7FCF56E}" type="presParOf" srcId="{FC403BEE-115F-477A-A340-18250440F2CC}" destId="{F8521E4A-4651-4CCE-B003-C66D64D639AE}" srcOrd="2" destOrd="0" presId="urn:microsoft.com/office/officeart/2008/layout/LinedList"/>
    <dgm:cxn modelId="{C95A8213-CE07-45A7-AFB7-0D427062DFC9}" type="presParOf" srcId="{FC403BEE-115F-477A-A340-18250440F2CC}" destId="{7781D787-0276-4F3B-9B86-79785AD73EC9}" srcOrd="3" destOrd="0" presId="urn:microsoft.com/office/officeart/2008/layout/LinedList"/>
    <dgm:cxn modelId="{5916D388-EE78-49A9-BF18-931B8AF80824}" type="presParOf" srcId="{FC403BEE-115F-477A-A340-18250440F2CC}" destId="{7753617F-BEAE-4347-9DFD-6E9825C3DC4B}" srcOrd="4" destOrd="0" presId="urn:microsoft.com/office/officeart/2008/layout/LinedList"/>
    <dgm:cxn modelId="{A35D449A-3098-4426-920F-6B922E1E650F}" type="presParOf" srcId="{7753617F-BEAE-4347-9DFD-6E9825C3DC4B}" destId="{E6BE5283-8C0B-4DC7-85E7-8861AB7E5BF6}" srcOrd="0" destOrd="0" presId="urn:microsoft.com/office/officeart/2008/layout/LinedList"/>
    <dgm:cxn modelId="{BAA7D2B6-F24C-4B99-837B-C55CE2F27832}" type="presParOf" srcId="{7753617F-BEAE-4347-9DFD-6E9825C3DC4B}" destId="{EE7FFFC5-17BC-424E-8347-400D818F7809}" srcOrd="1" destOrd="0" presId="urn:microsoft.com/office/officeart/2008/layout/LinedList"/>
    <dgm:cxn modelId="{AE133566-A667-41D9-B47C-54E6CEE3BBA7}" type="presParOf" srcId="{7753617F-BEAE-4347-9DFD-6E9825C3DC4B}" destId="{D20A6793-3E34-4026-8937-96D938B467EA}" srcOrd="2" destOrd="0" presId="urn:microsoft.com/office/officeart/2008/layout/LinedList"/>
    <dgm:cxn modelId="{D43ED5D8-D1BC-480D-A2A8-68772A3A0FF5}" type="presParOf" srcId="{FC403BEE-115F-477A-A340-18250440F2CC}" destId="{379C44C8-5326-4EFF-8A98-AEB109BC7290}" srcOrd="5" destOrd="0" presId="urn:microsoft.com/office/officeart/2008/layout/LinedList"/>
    <dgm:cxn modelId="{AE53E6C0-89C3-4460-BF26-92809B5866CA}" type="presParOf" srcId="{FC403BEE-115F-477A-A340-18250440F2CC}" destId="{CFBB2D37-7944-40DF-AABC-08D42E99486B}" srcOrd="6" destOrd="0" presId="urn:microsoft.com/office/officeart/2008/layout/LinedList"/>
    <dgm:cxn modelId="{019D1686-2DED-44A8-B23B-DAB8B3443889}" type="presParOf" srcId="{FC403BEE-115F-477A-A340-18250440F2CC}" destId="{F63D1186-7A82-4CF1-BEAB-B437C2C39F59}" srcOrd="7" destOrd="0" presId="urn:microsoft.com/office/officeart/2008/layout/LinedList"/>
    <dgm:cxn modelId="{B1365D86-A0F2-4E7C-B9E0-30D170671E9A}" type="presParOf" srcId="{F63D1186-7A82-4CF1-BEAB-B437C2C39F59}" destId="{FAA83E70-20DB-4A06-9F06-1021C18118C3}" srcOrd="0" destOrd="0" presId="urn:microsoft.com/office/officeart/2008/layout/LinedList"/>
    <dgm:cxn modelId="{C3E2DA18-FC8E-445A-A7E2-241A3F9E4E34}" type="presParOf" srcId="{F63D1186-7A82-4CF1-BEAB-B437C2C39F59}" destId="{9F9CF34B-E1E2-4C3E-8B45-38DB7123933A}" srcOrd="1" destOrd="0" presId="urn:microsoft.com/office/officeart/2008/layout/LinedList"/>
    <dgm:cxn modelId="{F3A2A1B7-4CAE-4685-8730-2CB056FAA7FF}" type="presParOf" srcId="{F63D1186-7A82-4CF1-BEAB-B437C2C39F59}" destId="{4A8DCB05-AC01-4E68-AB3C-348CD90CEEE5}" srcOrd="2" destOrd="0" presId="urn:microsoft.com/office/officeart/2008/layout/LinedList"/>
    <dgm:cxn modelId="{F3A517A9-12E6-4670-A4A3-106417A671F6}" type="presParOf" srcId="{FC403BEE-115F-477A-A340-18250440F2CC}" destId="{542E7939-34F4-4680-A3B6-C63F86A4A727}" srcOrd="8" destOrd="0" presId="urn:microsoft.com/office/officeart/2008/layout/LinedList"/>
    <dgm:cxn modelId="{EFCC5D17-31A4-4A27-8A84-7679027286C4}" type="presParOf" srcId="{FC403BEE-115F-477A-A340-18250440F2CC}" destId="{7F9A8E28-60C7-4D92-BF09-D4A62DAB9E69}" srcOrd="9" destOrd="0" presId="urn:microsoft.com/office/officeart/2008/layout/LinedList"/>
    <dgm:cxn modelId="{3B4FCD14-A867-4C3E-B0A5-D961468D809B}" type="presParOf" srcId="{3B02021F-CEBB-44F1-A7FB-8B0AA86148DE}" destId="{72E77B3E-1D25-436E-BB59-FBC5B51FD2B8}" srcOrd="2" destOrd="0" presId="urn:microsoft.com/office/officeart/2008/layout/LinedList"/>
    <dgm:cxn modelId="{FCAF61E3-2593-4358-BED0-605EE528F6A7}" type="presParOf" srcId="{3B02021F-CEBB-44F1-A7FB-8B0AA86148DE}" destId="{112B2F27-CB91-429B-9D45-4DCE885A01DE}" srcOrd="3" destOrd="0" presId="urn:microsoft.com/office/officeart/2008/layout/LinedList"/>
    <dgm:cxn modelId="{EE093456-5130-49DD-84AE-F4C14FBE2B3E}" type="presParOf" srcId="{112B2F27-CB91-429B-9D45-4DCE885A01DE}" destId="{DB18FB32-3738-42C4-B5CE-E75412780892}" srcOrd="0" destOrd="0" presId="urn:microsoft.com/office/officeart/2008/layout/LinedList"/>
    <dgm:cxn modelId="{8C3A0837-C36B-4368-BC47-576DD6627E9B}" type="presParOf" srcId="{112B2F27-CB91-429B-9D45-4DCE885A01DE}" destId="{E399CA8E-457E-4179-8DB5-DA6A3107DE27}" srcOrd="1" destOrd="0" presId="urn:microsoft.com/office/officeart/2008/layout/LinedList"/>
    <dgm:cxn modelId="{9A97E07C-FAD1-4EBC-BF24-1683133DB598}" type="presParOf" srcId="{E399CA8E-457E-4179-8DB5-DA6A3107DE27}" destId="{5E431344-CCD0-4350-BA5A-A06D30EC686A}" srcOrd="0" destOrd="0" presId="urn:microsoft.com/office/officeart/2008/layout/LinedList"/>
    <dgm:cxn modelId="{0D599E1D-D139-4A9F-A13D-07CC30904773}" type="presParOf" srcId="{E399CA8E-457E-4179-8DB5-DA6A3107DE27}" destId="{7FA4A754-A4E2-4576-A966-84BEC1DAC2C9}" srcOrd="1" destOrd="0" presId="urn:microsoft.com/office/officeart/2008/layout/LinedList"/>
    <dgm:cxn modelId="{BFA7F284-2E73-4B30-AD77-B4CC3A81E5F8}" type="presParOf" srcId="{7FA4A754-A4E2-4576-A966-84BEC1DAC2C9}" destId="{A2807A67-C009-4252-A20E-9622D1306B71}" srcOrd="0" destOrd="0" presId="urn:microsoft.com/office/officeart/2008/layout/LinedList"/>
    <dgm:cxn modelId="{6D08F635-8F20-49A6-B145-95FD71EA8BFC}" type="presParOf" srcId="{7FA4A754-A4E2-4576-A966-84BEC1DAC2C9}" destId="{6A427DDF-F8B1-4C66-B338-AB2FDE272ABC}" srcOrd="1" destOrd="0" presId="urn:microsoft.com/office/officeart/2008/layout/LinedList"/>
    <dgm:cxn modelId="{E81E9B31-8574-4FD5-9491-691DDB043900}" type="presParOf" srcId="{7FA4A754-A4E2-4576-A966-84BEC1DAC2C9}" destId="{62A4AFDA-4FDB-4E18-8CB0-8249355686CA}" srcOrd="2" destOrd="0" presId="urn:microsoft.com/office/officeart/2008/layout/LinedList"/>
    <dgm:cxn modelId="{800B0EBE-711B-4CD4-B0F5-929DCF48878B}" type="presParOf" srcId="{E399CA8E-457E-4179-8DB5-DA6A3107DE27}" destId="{88661AAF-8E75-4AC2-9C8D-9EA625B6AFA7}" srcOrd="2" destOrd="0" presId="urn:microsoft.com/office/officeart/2008/layout/LinedList"/>
    <dgm:cxn modelId="{06FD6E5C-4A00-4E62-839E-77BD40A6A8DC}" type="presParOf" srcId="{E399CA8E-457E-4179-8DB5-DA6A3107DE27}" destId="{52E4C5C2-7542-4598-8400-2A9301C8D401}" srcOrd="3" destOrd="0" presId="urn:microsoft.com/office/officeart/2008/layout/LinedList"/>
    <dgm:cxn modelId="{1DCC3E8A-BE02-4540-976F-0698C6CFE576}" type="presParOf" srcId="{E399CA8E-457E-4179-8DB5-DA6A3107DE27}" destId="{3BB54245-E8BE-4C37-BC77-8AFAB624D861}" srcOrd="4" destOrd="0" presId="urn:microsoft.com/office/officeart/2008/layout/LinedList"/>
    <dgm:cxn modelId="{AC5D3BB2-8A5F-4FB6-B15E-7DC6AA7BD369}" type="presParOf" srcId="{3BB54245-E8BE-4C37-BC77-8AFAB624D861}" destId="{ED978383-2577-4F76-907F-0A26A7F53F5D}" srcOrd="0" destOrd="0" presId="urn:microsoft.com/office/officeart/2008/layout/LinedList"/>
    <dgm:cxn modelId="{23F71107-D8EB-40AE-BF30-262C7B9B11BB}" type="presParOf" srcId="{3BB54245-E8BE-4C37-BC77-8AFAB624D861}" destId="{461FBA33-B51A-4C46-8641-C4334F83230B}" srcOrd="1" destOrd="0" presId="urn:microsoft.com/office/officeart/2008/layout/LinedList"/>
    <dgm:cxn modelId="{5972AC2B-6BDB-4BA0-939A-A2379E4A9893}" type="presParOf" srcId="{3BB54245-E8BE-4C37-BC77-8AFAB624D861}" destId="{FEE641B9-A0CA-4293-8014-01FC22B34B20}" srcOrd="2" destOrd="0" presId="urn:microsoft.com/office/officeart/2008/layout/LinedList"/>
    <dgm:cxn modelId="{E43C72B3-DFC3-4C91-9C9F-8C47B61DE136}" type="presParOf" srcId="{E399CA8E-457E-4179-8DB5-DA6A3107DE27}" destId="{79F8D2EF-A50C-44F0-8F09-928B7635539E}" srcOrd="5" destOrd="0" presId="urn:microsoft.com/office/officeart/2008/layout/LinedList"/>
    <dgm:cxn modelId="{D378D6E3-A412-4E55-9CA1-76BFFC63ED16}" type="presParOf" srcId="{E399CA8E-457E-4179-8DB5-DA6A3107DE27}" destId="{62F6FEC5-F295-4DD8-82D7-0F03BA30BA4F}" srcOrd="6" destOrd="0" presId="urn:microsoft.com/office/officeart/2008/layout/LinedList"/>
    <dgm:cxn modelId="{6B7B2D02-2863-4CA9-98A7-D2F1FE15AA7F}" type="presParOf" srcId="{E399CA8E-457E-4179-8DB5-DA6A3107DE27}" destId="{119782AF-C219-4A11-A92D-71E563776197}" srcOrd="7" destOrd="0" presId="urn:microsoft.com/office/officeart/2008/layout/LinedList"/>
    <dgm:cxn modelId="{E11CCB11-58B7-450E-8699-737697E38948}" type="presParOf" srcId="{119782AF-C219-4A11-A92D-71E563776197}" destId="{2EA01DFD-A01A-48FA-8FE6-5D568F25CF46}" srcOrd="0" destOrd="0" presId="urn:microsoft.com/office/officeart/2008/layout/LinedList"/>
    <dgm:cxn modelId="{18650291-97A0-4A7A-9E44-BF79531AE601}" type="presParOf" srcId="{119782AF-C219-4A11-A92D-71E563776197}" destId="{0C6D63A5-964A-4FB4-AC86-FBA3CD4C5E06}" srcOrd="1" destOrd="0" presId="urn:microsoft.com/office/officeart/2008/layout/LinedList"/>
    <dgm:cxn modelId="{1B02A1F4-C561-4F51-8F41-44CD2B3B4A44}" type="presParOf" srcId="{119782AF-C219-4A11-A92D-71E563776197}" destId="{487A821B-BE23-4B18-B773-1AB5AF009AD4}" srcOrd="2" destOrd="0" presId="urn:microsoft.com/office/officeart/2008/layout/LinedList"/>
    <dgm:cxn modelId="{F776A962-0DD6-45D2-A86F-A82F3B9406D0}" type="presParOf" srcId="{E399CA8E-457E-4179-8DB5-DA6A3107DE27}" destId="{086796A7-6470-4886-9582-FD56544FA754}" srcOrd="8" destOrd="0" presId="urn:microsoft.com/office/officeart/2008/layout/LinedList"/>
    <dgm:cxn modelId="{121973EE-5572-49D4-95B2-E2931D36B2D1}" type="presParOf" srcId="{E399CA8E-457E-4179-8DB5-DA6A3107DE27}" destId="{FC7972BD-0EA2-4BEF-A677-446B7CA0869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8F040-8B3A-4285-BDD9-2A5BF78A6973}" type="doc">
      <dgm:prSet loTypeId="urn:microsoft.com/office/officeart/2008/layout/LinedList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E0C306F-2044-4D19-8A14-4142A6DD42AD}">
      <dgm:prSet phldrT="[Text]"/>
      <dgm:spPr/>
      <dgm:t>
        <a:bodyPr/>
        <a:lstStyle/>
        <a:p>
          <a:r>
            <a:rPr lang="en-US" dirty="0"/>
            <a:t>Nominal </a:t>
          </a:r>
        </a:p>
      </dgm:t>
    </dgm:pt>
    <dgm:pt modelId="{1E95C2B3-6ED9-4BA5-89B1-ABC2207FDD4F}" type="parTrans" cxnId="{94711A35-2ADC-4627-9C7F-12A0035E9DAC}">
      <dgm:prSet/>
      <dgm:spPr/>
      <dgm:t>
        <a:bodyPr/>
        <a:lstStyle/>
        <a:p>
          <a:endParaRPr lang="en-US"/>
        </a:p>
      </dgm:t>
    </dgm:pt>
    <dgm:pt modelId="{F2A02C58-529C-4DBB-AC76-C50A7D63269B}" type="sibTrans" cxnId="{94711A35-2ADC-4627-9C7F-12A0035E9DAC}">
      <dgm:prSet/>
      <dgm:spPr/>
      <dgm:t>
        <a:bodyPr/>
        <a:lstStyle/>
        <a:p>
          <a:endParaRPr lang="en-US"/>
        </a:p>
      </dgm:t>
    </dgm:pt>
    <dgm:pt modelId="{2FFC342D-E9D8-42BA-B348-F2D295C85EF1}">
      <dgm:prSet phldrT="[Text]"/>
      <dgm:spPr/>
      <dgm:t>
        <a:bodyPr/>
        <a:lstStyle/>
        <a:p>
          <a:r>
            <a:rPr lang="en-US" dirty="0"/>
            <a:t>Ordinal</a:t>
          </a:r>
        </a:p>
      </dgm:t>
    </dgm:pt>
    <dgm:pt modelId="{AC47689E-92D5-4D2B-ADC5-26F15AD4AC43}" type="parTrans" cxnId="{BCF9CBA0-0C8F-4FEE-B70A-5854989D0AB1}">
      <dgm:prSet/>
      <dgm:spPr/>
      <dgm:t>
        <a:bodyPr/>
        <a:lstStyle/>
        <a:p>
          <a:endParaRPr lang="en-US"/>
        </a:p>
      </dgm:t>
    </dgm:pt>
    <dgm:pt modelId="{6BD3B4C9-AF9F-44D4-822E-A0D99DFA8491}" type="sibTrans" cxnId="{BCF9CBA0-0C8F-4FEE-B70A-5854989D0AB1}">
      <dgm:prSet/>
      <dgm:spPr/>
      <dgm:t>
        <a:bodyPr/>
        <a:lstStyle/>
        <a:p>
          <a:endParaRPr lang="en-US"/>
        </a:p>
      </dgm:t>
    </dgm:pt>
    <dgm:pt modelId="{B8F88ED1-7A1A-44C9-BD44-2ABFB922F9C3}">
      <dgm:prSet phldrT="[Text]"/>
      <dgm:spPr/>
      <dgm:t>
        <a:bodyPr/>
        <a:lstStyle/>
        <a:p>
          <a:r>
            <a:rPr lang="en-US" dirty="0"/>
            <a:t>Interval</a:t>
          </a:r>
        </a:p>
      </dgm:t>
    </dgm:pt>
    <dgm:pt modelId="{26F3CB10-8E06-4E24-BC9B-354B2AA28150}" type="parTrans" cxnId="{D22FB2C8-5A4E-4E21-AD83-C05850A26CCE}">
      <dgm:prSet/>
      <dgm:spPr/>
      <dgm:t>
        <a:bodyPr/>
        <a:lstStyle/>
        <a:p>
          <a:endParaRPr lang="en-US"/>
        </a:p>
      </dgm:t>
    </dgm:pt>
    <dgm:pt modelId="{A0A493A4-D8A8-4EED-A3DE-0463BF33F4C8}" type="sibTrans" cxnId="{D22FB2C8-5A4E-4E21-AD83-C05850A26CCE}">
      <dgm:prSet/>
      <dgm:spPr/>
      <dgm:t>
        <a:bodyPr/>
        <a:lstStyle/>
        <a:p>
          <a:endParaRPr lang="en-US"/>
        </a:p>
      </dgm:t>
    </dgm:pt>
    <dgm:pt modelId="{ED7B11F1-5E3E-4C22-AD18-484D8A0E1BDA}">
      <dgm:prSet phldrT="[Text]"/>
      <dgm:spPr/>
      <dgm:t>
        <a:bodyPr/>
        <a:lstStyle/>
        <a:p>
          <a:r>
            <a:rPr lang="en-US" dirty="0" err="1"/>
            <a:t>Rasio</a:t>
          </a:r>
          <a:endParaRPr lang="en-US" dirty="0"/>
        </a:p>
      </dgm:t>
    </dgm:pt>
    <dgm:pt modelId="{A136A232-19C3-459F-BC5F-32DACB98A2F1}" type="parTrans" cxnId="{DF5C88F1-45B1-402D-A3DB-6EBD5CC0FBD8}">
      <dgm:prSet/>
      <dgm:spPr/>
      <dgm:t>
        <a:bodyPr/>
        <a:lstStyle/>
        <a:p>
          <a:endParaRPr lang="en-US"/>
        </a:p>
      </dgm:t>
    </dgm:pt>
    <dgm:pt modelId="{B01FE893-ED9A-4208-B998-B60EFD7A5900}" type="sibTrans" cxnId="{DF5C88F1-45B1-402D-A3DB-6EBD5CC0FBD8}">
      <dgm:prSet/>
      <dgm:spPr/>
      <dgm:t>
        <a:bodyPr/>
        <a:lstStyle/>
        <a:p>
          <a:endParaRPr lang="en-US"/>
        </a:p>
      </dgm:t>
    </dgm:pt>
    <dgm:pt modelId="{216A038F-7EC7-453D-B855-1F35968BDE83}">
      <dgm:prSet phldrT="[Text]"/>
      <dgm:spPr/>
      <dgm:t>
        <a:bodyPr/>
        <a:lstStyle/>
        <a:p>
          <a:r>
            <a:rPr lang="sv-SE" dirty="0"/>
            <a:t>Skala Ordinal adalah skala variabel yang </a:t>
          </a:r>
          <a:r>
            <a:rPr lang="en-US" dirty="0" err="1"/>
            <a:t>menunjukkan</a:t>
          </a:r>
          <a:r>
            <a:rPr lang="en-US" dirty="0"/>
            <a:t> </a:t>
          </a:r>
          <a:r>
            <a:rPr lang="en-US" dirty="0" err="1"/>
            <a:t>tingkatan</a:t>
          </a:r>
          <a:r>
            <a:rPr lang="en-US" dirty="0"/>
            <a:t> – </a:t>
          </a:r>
          <a:r>
            <a:rPr lang="en-US" dirty="0" err="1"/>
            <a:t>tingkatan</a:t>
          </a:r>
          <a:r>
            <a:rPr lang="en-US" dirty="0"/>
            <a:t>. </a:t>
          </a:r>
        </a:p>
      </dgm:t>
    </dgm:pt>
    <dgm:pt modelId="{6AD8E213-8126-48AC-8EF7-A2711093D9DB}" type="parTrans" cxnId="{6B2E39BC-0D5F-4399-A662-F9B6F1EFA9AE}">
      <dgm:prSet/>
      <dgm:spPr/>
      <dgm:t>
        <a:bodyPr/>
        <a:lstStyle/>
        <a:p>
          <a:endParaRPr lang="en-US"/>
        </a:p>
      </dgm:t>
    </dgm:pt>
    <dgm:pt modelId="{081F15D1-8329-4F74-8ED2-1B293803A698}" type="sibTrans" cxnId="{6B2E39BC-0D5F-4399-A662-F9B6F1EFA9AE}">
      <dgm:prSet/>
      <dgm:spPr/>
      <dgm:t>
        <a:bodyPr/>
        <a:lstStyle/>
        <a:p>
          <a:endParaRPr lang="en-US"/>
        </a:p>
      </dgm:t>
    </dgm:pt>
    <dgm:pt modelId="{AB12C117-A9B0-4E4D-9E28-B2C63D457EFD}">
      <dgm:prSet phldrT="[Text]"/>
      <dgm:spPr/>
      <dgm:t>
        <a:bodyPr/>
        <a:lstStyle/>
        <a:p>
          <a:r>
            <a:rPr lang="en-US" dirty="0"/>
            <a:t>Skala Interval </a:t>
          </a:r>
          <a:r>
            <a:rPr lang="en-US" dirty="0" err="1"/>
            <a:t>Adalah</a:t>
          </a:r>
          <a:r>
            <a:rPr lang="en-US" dirty="0"/>
            <a:t> Skala Data </a:t>
          </a:r>
          <a:r>
            <a:rPr lang="en-US" dirty="0" err="1"/>
            <a:t>Kontinum</a:t>
          </a:r>
          <a:r>
            <a:rPr lang="en-US" dirty="0"/>
            <a:t> yang </a:t>
          </a:r>
          <a:r>
            <a:rPr lang="en-US" dirty="0" err="1"/>
            <a:t>batas</a:t>
          </a:r>
          <a:r>
            <a:rPr lang="en-US" dirty="0"/>
            <a:t> </a:t>
          </a:r>
          <a:r>
            <a:rPr lang="en-US" dirty="0" err="1"/>
            <a:t>variasi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yang lain </a:t>
          </a:r>
          <a:r>
            <a:rPr lang="en-US" dirty="0" err="1"/>
            <a:t>jelas</a:t>
          </a:r>
          <a:endParaRPr lang="en-US" dirty="0"/>
        </a:p>
      </dgm:t>
    </dgm:pt>
    <dgm:pt modelId="{8BB13F90-2595-4AE7-BECC-B8245BE5F373}" type="parTrans" cxnId="{35110928-1340-469F-B912-B0017FB079F6}">
      <dgm:prSet/>
      <dgm:spPr/>
      <dgm:t>
        <a:bodyPr/>
        <a:lstStyle/>
        <a:p>
          <a:endParaRPr lang="en-US"/>
        </a:p>
      </dgm:t>
    </dgm:pt>
    <dgm:pt modelId="{D75A5039-1A10-4F08-8C97-E8F6570A6189}" type="sibTrans" cxnId="{35110928-1340-469F-B912-B0017FB079F6}">
      <dgm:prSet/>
      <dgm:spPr/>
      <dgm:t>
        <a:bodyPr/>
        <a:lstStyle/>
        <a:p>
          <a:endParaRPr lang="en-US"/>
        </a:p>
      </dgm:t>
    </dgm:pt>
    <dgm:pt modelId="{F1359F93-F269-48AB-A773-A28607D3E68C}">
      <dgm:prSet phldrT="[Text]"/>
      <dgm:spPr/>
      <dgm:t>
        <a:bodyPr/>
        <a:lstStyle/>
        <a:p>
          <a:r>
            <a:rPr lang="sv-SE" dirty="0"/>
            <a:t>Skala ratio adalah skala yang disamping </a:t>
          </a:r>
          <a:r>
            <a:rPr lang="en-US" dirty="0" err="1"/>
            <a:t>batas</a:t>
          </a:r>
          <a:r>
            <a:rPr lang="en-US" dirty="0"/>
            <a:t> </a:t>
          </a:r>
          <a:r>
            <a:rPr lang="en-US" dirty="0" err="1"/>
            <a:t>intervalnya</a:t>
          </a:r>
          <a:r>
            <a:rPr lang="en-US" dirty="0"/>
            <a:t> </a:t>
          </a:r>
          <a:r>
            <a:rPr lang="en-US" dirty="0" err="1"/>
            <a:t>jelas</a:t>
          </a:r>
          <a:endParaRPr lang="en-US" dirty="0"/>
        </a:p>
      </dgm:t>
    </dgm:pt>
    <dgm:pt modelId="{51F1DD11-B93F-41D4-BAC5-32C17A58404F}" type="parTrans" cxnId="{0A8017E0-1590-43F3-9617-82B3217893AB}">
      <dgm:prSet/>
      <dgm:spPr/>
      <dgm:t>
        <a:bodyPr/>
        <a:lstStyle/>
        <a:p>
          <a:endParaRPr lang="en-US"/>
        </a:p>
      </dgm:t>
    </dgm:pt>
    <dgm:pt modelId="{969E8DD9-CF62-4834-A95A-E3966687C52D}" type="sibTrans" cxnId="{0A8017E0-1590-43F3-9617-82B3217893AB}">
      <dgm:prSet/>
      <dgm:spPr/>
      <dgm:t>
        <a:bodyPr/>
        <a:lstStyle/>
        <a:p>
          <a:endParaRPr lang="en-US"/>
        </a:p>
      </dgm:t>
    </dgm:pt>
    <dgm:pt modelId="{63886D95-9C62-4071-A90A-EB13BF167AE4}">
      <dgm:prSet/>
      <dgm:spPr/>
      <dgm:t>
        <a:bodyPr/>
        <a:lstStyle/>
        <a:p>
          <a:r>
            <a:rPr lang="sv-SE" dirty="0"/>
            <a:t>Tidak menunjukkan Perurutan</a:t>
          </a:r>
          <a:endParaRPr lang="en-US" dirty="0"/>
        </a:p>
      </dgm:t>
    </dgm:pt>
    <dgm:pt modelId="{2DBD153B-B1DB-4C0A-BFF4-9366FDD5C9B3}" type="parTrans" cxnId="{C9933DE4-204A-417E-8C3F-612CD00EBFF4}">
      <dgm:prSet/>
      <dgm:spPr/>
      <dgm:t>
        <a:bodyPr/>
        <a:lstStyle/>
        <a:p>
          <a:endParaRPr lang="en-US"/>
        </a:p>
      </dgm:t>
    </dgm:pt>
    <dgm:pt modelId="{6ECD6609-87A2-4482-9DDE-1EA586CB7FEE}" type="sibTrans" cxnId="{C9933DE4-204A-417E-8C3F-612CD00EBFF4}">
      <dgm:prSet/>
      <dgm:spPr/>
      <dgm:t>
        <a:bodyPr/>
        <a:lstStyle/>
        <a:p>
          <a:endParaRPr lang="en-US"/>
        </a:p>
      </dgm:t>
    </dgm:pt>
    <dgm:pt modelId="{0C8B67CE-D1C5-4C69-9FF6-460AEA788A15}">
      <dgm:prSet/>
      <dgm:spPr/>
      <dgm:t>
        <a:bodyPr/>
        <a:lstStyle/>
        <a:p>
          <a:r>
            <a:rPr lang="sv-SE" dirty="0"/>
            <a:t>Tidak dapat dipastikan </a:t>
          </a:r>
          <a:r>
            <a:rPr lang="en-US" dirty="0" err="1"/>
            <a:t>apakah</a:t>
          </a:r>
          <a:r>
            <a:rPr lang="en-US" dirty="0"/>
            <a:t> </a:t>
          </a:r>
          <a:r>
            <a:rPr lang="en-US" dirty="0" err="1"/>
            <a:t>kategori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derajat</a:t>
          </a:r>
          <a:r>
            <a:rPr lang="en-US" dirty="0"/>
            <a:t> yang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tinggi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rendah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kategori</a:t>
          </a:r>
          <a:r>
            <a:rPr lang="en-US" dirty="0"/>
            <a:t> yang lain</a:t>
          </a:r>
        </a:p>
      </dgm:t>
    </dgm:pt>
    <dgm:pt modelId="{16F4E4FC-DD26-4720-8B87-8975F3660517}" type="parTrans" cxnId="{E6ED4355-0DEA-47D3-A60D-C1C4B4403271}">
      <dgm:prSet/>
      <dgm:spPr/>
      <dgm:t>
        <a:bodyPr/>
        <a:lstStyle/>
        <a:p>
          <a:endParaRPr lang="en-US"/>
        </a:p>
      </dgm:t>
    </dgm:pt>
    <dgm:pt modelId="{6ADAC0BF-9404-4BD9-BDD3-D2FFD8622E3C}" type="sibTrans" cxnId="{E6ED4355-0DEA-47D3-A60D-C1C4B4403271}">
      <dgm:prSet/>
      <dgm:spPr/>
      <dgm:t>
        <a:bodyPr/>
        <a:lstStyle/>
        <a:p>
          <a:endParaRPr lang="en-US"/>
        </a:p>
      </dgm:t>
    </dgm:pt>
    <dgm:pt modelId="{99C5842D-C07C-42C3-9529-5BE612D68816}">
      <dgm:prSet phldrT="[Text]"/>
      <dgm:spPr/>
      <dgm:t>
        <a:bodyPr/>
        <a:lstStyle/>
        <a:p>
          <a:r>
            <a:rPr lang="en-US" dirty="0"/>
            <a:t>Skala Ordinal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US" dirty="0" err="1"/>
            <a:t>Himpunan</a:t>
          </a:r>
          <a:r>
            <a:rPr lang="en-US" dirty="0"/>
            <a:t> yang </a:t>
          </a:r>
          <a:r>
            <a:rPr lang="en-US" dirty="0" err="1"/>
            <a:t>beranggotakan</a:t>
          </a:r>
          <a:r>
            <a:rPr lang="en-US" dirty="0"/>
            <a:t> </a:t>
          </a:r>
          <a:r>
            <a:rPr lang="en-US" dirty="0" err="1"/>
            <a:t>menurut</a:t>
          </a:r>
          <a:r>
            <a:rPr lang="en-US" dirty="0"/>
            <a:t> </a:t>
          </a:r>
          <a:r>
            <a:rPr lang="en-US" dirty="0" err="1"/>
            <a:t>rangking</a:t>
          </a:r>
          <a:r>
            <a:rPr lang="en-US" dirty="0"/>
            <a:t>, </a:t>
          </a:r>
          <a:r>
            <a:rPr lang="en-US" dirty="0" err="1"/>
            <a:t>urutan</a:t>
          </a:r>
          <a:r>
            <a:rPr lang="en-US" dirty="0"/>
            <a:t>, </a:t>
          </a:r>
          <a:r>
            <a:rPr lang="en-US" dirty="0" err="1"/>
            <a:t>pangkat</a:t>
          </a:r>
          <a:r>
            <a:rPr lang="en-US" dirty="0"/>
            <a:t>,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jabatan</a:t>
          </a:r>
          <a:r>
            <a:rPr lang="en-US" dirty="0"/>
            <a:t>. </a:t>
          </a:r>
          <a:r>
            <a:rPr lang="en-US" dirty="0" err="1"/>
            <a:t>Namun</a:t>
          </a:r>
          <a:r>
            <a:rPr lang="en-US" dirty="0"/>
            <a:t>, </a:t>
          </a:r>
          <a:r>
            <a:rPr lang="en-US" dirty="0" err="1"/>
            <a:t>batasannya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jelas</a:t>
          </a:r>
          <a:r>
            <a:rPr lang="en-US" dirty="0"/>
            <a:t>. </a:t>
          </a:r>
        </a:p>
      </dgm:t>
    </dgm:pt>
    <dgm:pt modelId="{9648A743-08FA-4724-BE78-C095B35EFDF5}" type="parTrans" cxnId="{700EA2B2-1BEE-45DE-9F35-EB376A2D2DA7}">
      <dgm:prSet/>
      <dgm:spPr/>
      <dgm:t>
        <a:bodyPr/>
        <a:lstStyle/>
        <a:p>
          <a:endParaRPr lang="en-US"/>
        </a:p>
      </dgm:t>
    </dgm:pt>
    <dgm:pt modelId="{2C7525AF-7F37-487D-B39A-03934B204E86}" type="sibTrans" cxnId="{700EA2B2-1BEE-45DE-9F35-EB376A2D2DA7}">
      <dgm:prSet/>
      <dgm:spPr/>
      <dgm:t>
        <a:bodyPr/>
        <a:lstStyle/>
        <a:p>
          <a:endParaRPr lang="en-US"/>
        </a:p>
      </dgm:t>
    </dgm:pt>
    <dgm:pt modelId="{06B3953A-3119-4A1D-8C62-0A8F4C642189}">
      <dgm:prSet/>
      <dgm:spPr/>
      <dgm:t>
        <a:bodyPr/>
        <a:lstStyle/>
        <a:p>
          <a:r>
            <a:rPr lang="en-US" dirty="0" err="1"/>
            <a:t>Jarak</a:t>
          </a:r>
          <a:r>
            <a:rPr lang="en-US" dirty="0"/>
            <a:t> </a:t>
          </a:r>
          <a:r>
            <a:rPr lang="en-US" dirty="0" err="1"/>
            <a:t>batas</a:t>
          </a:r>
          <a:r>
            <a:rPr lang="en-US" dirty="0"/>
            <a:t> </a:t>
          </a:r>
          <a:r>
            <a:rPr lang="sv-SE" dirty="0"/>
            <a:t>nilai pengamatan lainnya dapat </a:t>
          </a:r>
          <a:r>
            <a:rPr lang="en-US" dirty="0" err="1"/>
            <a:t>diketahui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pasti</a:t>
          </a:r>
          <a:r>
            <a:rPr lang="en-US" dirty="0"/>
            <a:t>. </a:t>
          </a:r>
        </a:p>
      </dgm:t>
    </dgm:pt>
    <dgm:pt modelId="{C226C7F9-0DE8-4196-B8E1-3B6B4B9B2981}" type="parTrans" cxnId="{129D9862-CF93-44D0-BB97-70F6ED08774B}">
      <dgm:prSet/>
      <dgm:spPr/>
      <dgm:t>
        <a:bodyPr/>
        <a:lstStyle/>
        <a:p>
          <a:endParaRPr lang="en-US"/>
        </a:p>
      </dgm:t>
    </dgm:pt>
    <dgm:pt modelId="{C9F4CF24-3211-4227-8B0A-AEA346820C32}" type="sibTrans" cxnId="{129D9862-CF93-44D0-BB97-70F6ED08774B}">
      <dgm:prSet/>
      <dgm:spPr/>
      <dgm:t>
        <a:bodyPr/>
        <a:lstStyle/>
        <a:p>
          <a:endParaRPr lang="en-US"/>
        </a:p>
      </dgm:t>
    </dgm:pt>
    <dgm:pt modelId="{04526509-A98C-4AF5-BA6A-7F53A4EC6250}">
      <dgm:prSet phldrT="[Text]"/>
      <dgm:spPr/>
      <dgm:t>
        <a:bodyPr/>
        <a:lstStyle/>
        <a:p>
          <a:r>
            <a:rPr lang="en-US" dirty="0"/>
            <a:t>Juga </a:t>
          </a:r>
          <a:r>
            <a:rPr lang="en-US" dirty="0" err="1"/>
            <a:t>variasi</a:t>
          </a:r>
          <a:r>
            <a:rPr lang="en-US" dirty="0"/>
            <a:t> </a:t>
          </a:r>
          <a:r>
            <a:rPr lang="en-US" dirty="0" err="1"/>
            <a:t>nilainya</a:t>
          </a:r>
          <a:r>
            <a:rPr lang="en-US" dirty="0"/>
            <a:t> </a:t>
          </a:r>
          <a:r>
            <a:rPr lang="en-US" dirty="0" err="1"/>
            <a:t>memunyai</a:t>
          </a:r>
          <a:r>
            <a:rPr lang="en-US" dirty="0"/>
            <a:t> </a:t>
          </a:r>
          <a:r>
            <a:rPr lang="en-US" dirty="0" err="1"/>
            <a:t>batas</a:t>
          </a:r>
          <a:r>
            <a:rPr lang="en-US" dirty="0"/>
            <a:t> yang </a:t>
          </a:r>
          <a:r>
            <a:rPr lang="en-US" dirty="0" err="1"/>
            <a:t>tegas</a:t>
          </a:r>
          <a:r>
            <a:rPr lang="en-US" dirty="0"/>
            <a:t> dan </a:t>
          </a:r>
          <a:r>
            <a:rPr lang="en-US" dirty="0" err="1"/>
            <a:t>mutlak</a:t>
          </a:r>
          <a:endParaRPr lang="en-US" dirty="0"/>
        </a:p>
      </dgm:t>
    </dgm:pt>
    <dgm:pt modelId="{E423D561-1891-494F-B0A9-A0E3A3A9374D}" type="parTrans" cxnId="{38E24282-8123-407B-BD94-3B29C4491633}">
      <dgm:prSet/>
      <dgm:spPr/>
    </dgm:pt>
    <dgm:pt modelId="{DBF42BB8-55F6-49D9-BAA5-BDD073B3106F}" type="sibTrans" cxnId="{38E24282-8123-407B-BD94-3B29C4491633}">
      <dgm:prSet/>
      <dgm:spPr/>
    </dgm:pt>
    <dgm:pt modelId="{3B02021F-CEBB-44F1-A7FB-8B0AA86148DE}" type="pres">
      <dgm:prSet presAssocID="{2E48F040-8B3A-4285-BDD9-2A5BF78A6973}" presName="vert0" presStyleCnt="0">
        <dgm:presLayoutVars>
          <dgm:dir/>
          <dgm:animOne val="branch"/>
          <dgm:animLvl val="lvl"/>
        </dgm:presLayoutVars>
      </dgm:prSet>
      <dgm:spPr/>
    </dgm:pt>
    <dgm:pt modelId="{1C24E3F9-8836-4663-9B2B-750ADD738F61}" type="pres">
      <dgm:prSet presAssocID="{CE0C306F-2044-4D19-8A14-4142A6DD42AD}" presName="thickLine" presStyleLbl="alignNode1" presStyleIdx="0" presStyleCnt="4"/>
      <dgm:spPr/>
    </dgm:pt>
    <dgm:pt modelId="{A58CD729-1265-42FD-997A-0B5E0867600E}" type="pres">
      <dgm:prSet presAssocID="{CE0C306F-2044-4D19-8A14-4142A6DD42AD}" presName="horz1" presStyleCnt="0"/>
      <dgm:spPr/>
    </dgm:pt>
    <dgm:pt modelId="{99E93A6A-A3F1-479B-818A-F7D953F33BC1}" type="pres">
      <dgm:prSet presAssocID="{CE0C306F-2044-4D19-8A14-4142A6DD42AD}" presName="tx1" presStyleLbl="revTx" presStyleIdx="0" presStyleCnt="12"/>
      <dgm:spPr/>
    </dgm:pt>
    <dgm:pt modelId="{FC403BEE-115F-477A-A340-18250440F2CC}" type="pres">
      <dgm:prSet presAssocID="{CE0C306F-2044-4D19-8A14-4142A6DD42AD}" presName="vert1" presStyleCnt="0"/>
      <dgm:spPr/>
    </dgm:pt>
    <dgm:pt modelId="{76C1773B-55AF-44FE-B781-0A3FA48B340C}" type="pres">
      <dgm:prSet presAssocID="{63886D95-9C62-4071-A90A-EB13BF167AE4}" presName="vertSpace2a" presStyleCnt="0"/>
      <dgm:spPr/>
    </dgm:pt>
    <dgm:pt modelId="{18DD9607-D531-41E4-B1E6-CAABF9599C9F}" type="pres">
      <dgm:prSet presAssocID="{63886D95-9C62-4071-A90A-EB13BF167AE4}" presName="horz2" presStyleCnt="0"/>
      <dgm:spPr/>
    </dgm:pt>
    <dgm:pt modelId="{6D7A8727-723B-423C-ACD0-9AAB7C9E9C36}" type="pres">
      <dgm:prSet presAssocID="{63886D95-9C62-4071-A90A-EB13BF167AE4}" presName="horzSpace2" presStyleCnt="0"/>
      <dgm:spPr/>
    </dgm:pt>
    <dgm:pt modelId="{A9562DCC-0BD9-40B2-9D82-F96AE18955BD}" type="pres">
      <dgm:prSet presAssocID="{63886D95-9C62-4071-A90A-EB13BF167AE4}" presName="tx2" presStyleLbl="revTx" presStyleIdx="1" presStyleCnt="12"/>
      <dgm:spPr/>
    </dgm:pt>
    <dgm:pt modelId="{6EF10E79-86A5-4A94-94CA-0CA0754525A4}" type="pres">
      <dgm:prSet presAssocID="{63886D95-9C62-4071-A90A-EB13BF167AE4}" presName="vert2" presStyleCnt="0"/>
      <dgm:spPr/>
    </dgm:pt>
    <dgm:pt modelId="{860FA562-6F01-4CC1-BDC4-29B4DF68E64A}" type="pres">
      <dgm:prSet presAssocID="{63886D95-9C62-4071-A90A-EB13BF167AE4}" presName="thinLine2b" presStyleLbl="callout" presStyleIdx="0" presStyleCnt="8"/>
      <dgm:spPr/>
    </dgm:pt>
    <dgm:pt modelId="{75A036B7-509D-4E2C-9B94-86536BBCA512}" type="pres">
      <dgm:prSet presAssocID="{63886D95-9C62-4071-A90A-EB13BF167AE4}" presName="vertSpace2b" presStyleCnt="0"/>
      <dgm:spPr/>
    </dgm:pt>
    <dgm:pt modelId="{2CFC8002-E4DE-4D8E-AC59-2C35115C532F}" type="pres">
      <dgm:prSet presAssocID="{0C8B67CE-D1C5-4C69-9FF6-460AEA788A15}" presName="horz2" presStyleCnt="0"/>
      <dgm:spPr/>
    </dgm:pt>
    <dgm:pt modelId="{B9C6B5A7-10C6-48F3-8EAC-5C791FB28F9C}" type="pres">
      <dgm:prSet presAssocID="{0C8B67CE-D1C5-4C69-9FF6-460AEA788A15}" presName="horzSpace2" presStyleCnt="0"/>
      <dgm:spPr/>
    </dgm:pt>
    <dgm:pt modelId="{54FA95E2-EBC2-4229-8C58-D99EB68B1838}" type="pres">
      <dgm:prSet presAssocID="{0C8B67CE-D1C5-4C69-9FF6-460AEA788A15}" presName="tx2" presStyleLbl="revTx" presStyleIdx="2" presStyleCnt="12"/>
      <dgm:spPr/>
    </dgm:pt>
    <dgm:pt modelId="{13F5254C-B310-45E8-88C2-34730DACE072}" type="pres">
      <dgm:prSet presAssocID="{0C8B67CE-D1C5-4C69-9FF6-460AEA788A15}" presName="vert2" presStyleCnt="0"/>
      <dgm:spPr/>
    </dgm:pt>
    <dgm:pt modelId="{0838CD45-AD6D-4010-89A6-F4EC51BB3BE0}" type="pres">
      <dgm:prSet presAssocID="{0C8B67CE-D1C5-4C69-9FF6-460AEA788A15}" presName="thinLine2b" presStyleLbl="callout" presStyleIdx="1" presStyleCnt="8"/>
      <dgm:spPr/>
    </dgm:pt>
    <dgm:pt modelId="{DC44D27D-D298-47A5-B579-AC6087C6FCD5}" type="pres">
      <dgm:prSet presAssocID="{0C8B67CE-D1C5-4C69-9FF6-460AEA788A15}" presName="vertSpace2b" presStyleCnt="0"/>
      <dgm:spPr/>
    </dgm:pt>
    <dgm:pt modelId="{910224DC-87D9-49EF-AEA0-A71784AF5283}" type="pres">
      <dgm:prSet presAssocID="{2FFC342D-E9D8-42BA-B348-F2D295C85EF1}" presName="thickLine" presStyleLbl="alignNode1" presStyleIdx="1" presStyleCnt="4"/>
      <dgm:spPr/>
    </dgm:pt>
    <dgm:pt modelId="{43293BB8-86BC-4850-A4A5-AF76F4E49823}" type="pres">
      <dgm:prSet presAssocID="{2FFC342D-E9D8-42BA-B348-F2D295C85EF1}" presName="horz1" presStyleCnt="0"/>
      <dgm:spPr/>
    </dgm:pt>
    <dgm:pt modelId="{37F714E0-7016-4638-AAD7-27C440A64A6C}" type="pres">
      <dgm:prSet presAssocID="{2FFC342D-E9D8-42BA-B348-F2D295C85EF1}" presName="tx1" presStyleLbl="revTx" presStyleIdx="3" presStyleCnt="12"/>
      <dgm:spPr/>
    </dgm:pt>
    <dgm:pt modelId="{68852B8F-01A0-468F-ABD7-606D6CF6193A}" type="pres">
      <dgm:prSet presAssocID="{2FFC342D-E9D8-42BA-B348-F2D295C85EF1}" presName="vert1" presStyleCnt="0"/>
      <dgm:spPr/>
    </dgm:pt>
    <dgm:pt modelId="{402662A6-49C3-4A8A-850D-50B5AA8BECB9}" type="pres">
      <dgm:prSet presAssocID="{216A038F-7EC7-453D-B855-1F35968BDE83}" presName="vertSpace2a" presStyleCnt="0"/>
      <dgm:spPr/>
    </dgm:pt>
    <dgm:pt modelId="{FC8DAC47-1168-4A3D-9E11-3FED71259FAE}" type="pres">
      <dgm:prSet presAssocID="{216A038F-7EC7-453D-B855-1F35968BDE83}" presName="horz2" presStyleCnt="0"/>
      <dgm:spPr/>
    </dgm:pt>
    <dgm:pt modelId="{61CF7774-558E-4E2A-8899-687961B9195B}" type="pres">
      <dgm:prSet presAssocID="{216A038F-7EC7-453D-B855-1F35968BDE83}" presName="horzSpace2" presStyleCnt="0"/>
      <dgm:spPr/>
    </dgm:pt>
    <dgm:pt modelId="{44540F5B-6259-4B01-86FD-3AAF4F492373}" type="pres">
      <dgm:prSet presAssocID="{216A038F-7EC7-453D-B855-1F35968BDE83}" presName="tx2" presStyleLbl="revTx" presStyleIdx="4" presStyleCnt="12"/>
      <dgm:spPr/>
    </dgm:pt>
    <dgm:pt modelId="{C045EF48-64C8-4468-8B3A-E81265D384B6}" type="pres">
      <dgm:prSet presAssocID="{216A038F-7EC7-453D-B855-1F35968BDE83}" presName="vert2" presStyleCnt="0"/>
      <dgm:spPr/>
    </dgm:pt>
    <dgm:pt modelId="{BFED780F-A1C7-4345-8D46-C915295C287A}" type="pres">
      <dgm:prSet presAssocID="{216A038F-7EC7-453D-B855-1F35968BDE83}" presName="thinLine2b" presStyleLbl="callout" presStyleIdx="2" presStyleCnt="8"/>
      <dgm:spPr/>
    </dgm:pt>
    <dgm:pt modelId="{4DA50470-8B19-414F-A358-470646BA2BA3}" type="pres">
      <dgm:prSet presAssocID="{216A038F-7EC7-453D-B855-1F35968BDE83}" presName="vertSpace2b" presStyleCnt="0"/>
      <dgm:spPr/>
    </dgm:pt>
    <dgm:pt modelId="{ADF99EAC-837D-4F9D-BBB2-CDF9448B708B}" type="pres">
      <dgm:prSet presAssocID="{99C5842D-C07C-42C3-9529-5BE612D68816}" presName="horz2" presStyleCnt="0"/>
      <dgm:spPr/>
    </dgm:pt>
    <dgm:pt modelId="{D23B48F3-A17E-4434-8F6E-A7546559A65C}" type="pres">
      <dgm:prSet presAssocID="{99C5842D-C07C-42C3-9529-5BE612D68816}" presName="horzSpace2" presStyleCnt="0"/>
      <dgm:spPr/>
    </dgm:pt>
    <dgm:pt modelId="{EFC83B1D-52AA-49A2-9F18-BEC314889FD8}" type="pres">
      <dgm:prSet presAssocID="{99C5842D-C07C-42C3-9529-5BE612D68816}" presName="tx2" presStyleLbl="revTx" presStyleIdx="5" presStyleCnt="12"/>
      <dgm:spPr/>
    </dgm:pt>
    <dgm:pt modelId="{8AC1F58E-3022-4AF8-AA4C-89F9E4EA11C9}" type="pres">
      <dgm:prSet presAssocID="{99C5842D-C07C-42C3-9529-5BE612D68816}" presName="vert2" presStyleCnt="0"/>
      <dgm:spPr/>
    </dgm:pt>
    <dgm:pt modelId="{E0DB86F1-7579-4BA9-8FB4-BD526F4016B5}" type="pres">
      <dgm:prSet presAssocID="{99C5842D-C07C-42C3-9529-5BE612D68816}" presName="thinLine2b" presStyleLbl="callout" presStyleIdx="3" presStyleCnt="8"/>
      <dgm:spPr/>
    </dgm:pt>
    <dgm:pt modelId="{0B2A2785-A180-4D05-BAA5-209B6A6B5CBF}" type="pres">
      <dgm:prSet presAssocID="{99C5842D-C07C-42C3-9529-5BE612D68816}" presName="vertSpace2b" presStyleCnt="0"/>
      <dgm:spPr/>
    </dgm:pt>
    <dgm:pt modelId="{3264DF55-711B-4779-BFE3-A6AAA270F58D}" type="pres">
      <dgm:prSet presAssocID="{B8F88ED1-7A1A-44C9-BD44-2ABFB922F9C3}" presName="thickLine" presStyleLbl="alignNode1" presStyleIdx="2" presStyleCnt="4"/>
      <dgm:spPr/>
    </dgm:pt>
    <dgm:pt modelId="{F4CE1AC5-E334-4762-A679-AEE9F1E89193}" type="pres">
      <dgm:prSet presAssocID="{B8F88ED1-7A1A-44C9-BD44-2ABFB922F9C3}" presName="horz1" presStyleCnt="0"/>
      <dgm:spPr/>
    </dgm:pt>
    <dgm:pt modelId="{9DB26B73-76C6-4885-BFBB-8AB766968B47}" type="pres">
      <dgm:prSet presAssocID="{B8F88ED1-7A1A-44C9-BD44-2ABFB922F9C3}" presName="tx1" presStyleLbl="revTx" presStyleIdx="6" presStyleCnt="12"/>
      <dgm:spPr/>
    </dgm:pt>
    <dgm:pt modelId="{CF46A404-854D-43B8-974A-91A7EF91D5E1}" type="pres">
      <dgm:prSet presAssocID="{B8F88ED1-7A1A-44C9-BD44-2ABFB922F9C3}" presName="vert1" presStyleCnt="0"/>
      <dgm:spPr/>
    </dgm:pt>
    <dgm:pt modelId="{3E00B26C-2CBF-4756-BCB7-BB0BAB1C46CC}" type="pres">
      <dgm:prSet presAssocID="{AB12C117-A9B0-4E4D-9E28-B2C63D457EFD}" presName="vertSpace2a" presStyleCnt="0"/>
      <dgm:spPr/>
    </dgm:pt>
    <dgm:pt modelId="{9955A72C-527E-41F6-9E88-3AC3B6A017E4}" type="pres">
      <dgm:prSet presAssocID="{AB12C117-A9B0-4E4D-9E28-B2C63D457EFD}" presName="horz2" presStyleCnt="0"/>
      <dgm:spPr/>
    </dgm:pt>
    <dgm:pt modelId="{3BF2413F-88F9-4D4D-8E00-79118462326E}" type="pres">
      <dgm:prSet presAssocID="{AB12C117-A9B0-4E4D-9E28-B2C63D457EFD}" presName="horzSpace2" presStyleCnt="0"/>
      <dgm:spPr/>
    </dgm:pt>
    <dgm:pt modelId="{5B00A479-8912-48CA-BF39-2DFE825EE410}" type="pres">
      <dgm:prSet presAssocID="{AB12C117-A9B0-4E4D-9E28-B2C63D457EFD}" presName="tx2" presStyleLbl="revTx" presStyleIdx="7" presStyleCnt="12"/>
      <dgm:spPr/>
    </dgm:pt>
    <dgm:pt modelId="{25AE8E2A-A8E4-475B-A75C-8237EBE8678C}" type="pres">
      <dgm:prSet presAssocID="{AB12C117-A9B0-4E4D-9E28-B2C63D457EFD}" presName="vert2" presStyleCnt="0"/>
      <dgm:spPr/>
    </dgm:pt>
    <dgm:pt modelId="{2C086F92-9A3D-4C8D-B903-2D2F6A0F3B31}" type="pres">
      <dgm:prSet presAssocID="{AB12C117-A9B0-4E4D-9E28-B2C63D457EFD}" presName="thinLine2b" presStyleLbl="callout" presStyleIdx="4" presStyleCnt="8"/>
      <dgm:spPr/>
    </dgm:pt>
    <dgm:pt modelId="{5139FA0B-0ECE-4D1C-9CAD-E1620295E9CA}" type="pres">
      <dgm:prSet presAssocID="{AB12C117-A9B0-4E4D-9E28-B2C63D457EFD}" presName="vertSpace2b" presStyleCnt="0"/>
      <dgm:spPr/>
    </dgm:pt>
    <dgm:pt modelId="{DA9FF98A-E130-423C-99E8-AA9BA7CDFBB9}" type="pres">
      <dgm:prSet presAssocID="{06B3953A-3119-4A1D-8C62-0A8F4C642189}" presName="horz2" presStyleCnt="0"/>
      <dgm:spPr/>
    </dgm:pt>
    <dgm:pt modelId="{10AE95EA-1EBC-485C-AA25-D12472269482}" type="pres">
      <dgm:prSet presAssocID="{06B3953A-3119-4A1D-8C62-0A8F4C642189}" presName="horzSpace2" presStyleCnt="0"/>
      <dgm:spPr/>
    </dgm:pt>
    <dgm:pt modelId="{9CB058CF-0D42-44E0-8A5A-A053498127C6}" type="pres">
      <dgm:prSet presAssocID="{06B3953A-3119-4A1D-8C62-0A8F4C642189}" presName="tx2" presStyleLbl="revTx" presStyleIdx="8" presStyleCnt="12"/>
      <dgm:spPr/>
    </dgm:pt>
    <dgm:pt modelId="{19622B67-5D89-4517-80AD-11C068A6E9AE}" type="pres">
      <dgm:prSet presAssocID="{06B3953A-3119-4A1D-8C62-0A8F4C642189}" presName="vert2" presStyleCnt="0"/>
      <dgm:spPr/>
    </dgm:pt>
    <dgm:pt modelId="{BFECE138-7232-445D-A840-03C5FE20EEFB}" type="pres">
      <dgm:prSet presAssocID="{06B3953A-3119-4A1D-8C62-0A8F4C642189}" presName="thinLine2b" presStyleLbl="callout" presStyleIdx="5" presStyleCnt="8"/>
      <dgm:spPr/>
    </dgm:pt>
    <dgm:pt modelId="{395125A8-0746-4C47-B907-68130E924FF3}" type="pres">
      <dgm:prSet presAssocID="{06B3953A-3119-4A1D-8C62-0A8F4C642189}" presName="vertSpace2b" presStyleCnt="0"/>
      <dgm:spPr/>
    </dgm:pt>
    <dgm:pt modelId="{4A354EBE-7182-4AB5-B8B4-8FD8F2F13C57}" type="pres">
      <dgm:prSet presAssocID="{ED7B11F1-5E3E-4C22-AD18-484D8A0E1BDA}" presName="thickLine" presStyleLbl="alignNode1" presStyleIdx="3" presStyleCnt="4"/>
      <dgm:spPr/>
    </dgm:pt>
    <dgm:pt modelId="{EE9AC1D8-1871-41F3-A92A-609D02B4BB74}" type="pres">
      <dgm:prSet presAssocID="{ED7B11F1-5E3E-4C22-AD18-484D8A0E1BDA}" presName="horz1" presStyleCnt="0"/>
      <dgm:spPr/>
    </dgm:pt>
    <dgm:pt modelId="{A4003251-C179-4621-ADF1-01D7FE25FF90}" type="pres">
      <dgm:prSet presAssocID="{ED7B11F1-5E3E-4C22-AD18-484D8A0E1BDA}" presName="tx1" presStyleLbl="revTx" presStyleIdx="9" presStyleCnt="12"/>
      <dgm:spPr/>
    </dgm:pt>
    <dgm:pt modelId="{66A0708B-9D6E-4C1A-88BD-68D665F893F4}" type="pres">
      <dgm:prSet presAssocID="{ED7B11F1-5E3E-4C22-AD18-484D8A0E1BDA}" presName="vert1" presStyleCnt="0"/>
      <dgm:spPr/>
    </dgm:pt>
    <dgm:pt modelId="{821647CE-FF21-4DF1-BFDE-93BE5B6CF6C9}" type="pres">
      <dgm:prSet presAssocID="{F1359F93-F269-48AB-A773-A28607D3E68C}" presName="vertSpace2a" presStyleCnt="0"/>
      <dgm:spPr/>
    </dgm:pt>
    <dgm:pt modelId="{E4CEBD52-E17E-48DE-957C-1F8510F8E556}" type="pres">
      <dgm:prSet presAssocID="{F1359F93-F269-48AB-A773-A28607D3E68C}" presName="horz2" presStyleCnt="0"/>
      <dgm:spPr/>
    </dgm:pt>
    <dgm:pt modelId="{EC1B6EE9-EA77-463F-BB79-33D8BA12C2F3}" type="pres">
      <dgm:prSet presAssocID="{F1359F93-F269-48AB-A773-A28607D3E68C}" presName="horzSpace2" presStyleCnt="0"/>
      <dgm:spPr/>
    </dgm:pt>
    <dgm:pt modelId="{A4E72C69-9716-4F1F-B56C-EED0510DBCA9}" type="pres">
      <dgm:prSet presAssocID="{F1359F93-F269-48AB-A773-A28607D3E68C}" presName="tx2" presStyleLbl="revTx" presStyleIdx="10" presStyleCnt="12"/>
      <dgm:spPr/>
    </dgm:pt>
    <dgm:pt modelId="{FBAD09B8-A854-41FD-B804-BB905FD014F5}" type="pres">
      <dgm:prSet presAssocID="{F1359F93-F269-48AB-A773-A28607D3E68C}" presName="vert2" presStyleCnt="0"/>
      <dgm:spPr/>
    </dgm:pt>
    <dgm:pt modelId="{968DA495-86CD-4D79-B93F-B03CAE011117}" type="pres">
      <dgm:prSet presAssocID="{F1359F93-F269-48AB-A773-A28607D3E68C}" presName="thinLine2b" presStyleLbl="callout" presStyleIdx="6" presStyleCnt="8"/>
      <dgm:spPr/>
    </dgm:pt>
    <dgm:pt modelId="{55F0D342-94E6-481F-9EDF-986E619A901B}" type="pres">
      <dgm:prSet presAssocID="{F1359F93-F269-48AB-A773-A28607D3E68C}" presName="vertSpace2b" presStyleCnt="0"/>
      <dgm:spPr/>
    </dgm:pt>
    <dgm:pt modelId="{8D7E84A1-CB4D-4E2E-8CCF-D44822FDE8A9}" type="pres">
      <dgm:prSet presAssocID="{04526509-A98C-4AF5-BA6A-7F53A4EC6250}" presName="horz2" presStyleCnt="0"/>
      <dgm:spPr/>
    </dgm:pt>
    <dgm:pt modelId="{53958EE3-278C-41FC-895A-97C40EE7A1CF}" type="pres">
      <dgm:prSet presAssocID="{04526509-A98C-4AF5-BA6A-7F53A4EC6250}" presName="horzSpace2" presStyleCnt="0"/>
      <dgm:spPr/>
    </dgm:pt>
    <dgm:pt modelId="{280C348C-BBF9-4822-B1D4-0123BBC59847}" type="pres">
      <dgm:prSet presAssocID="{04526509-A98C-4AF5-BA6A-7F53A4EC6250}" presName="tx2" presStyleLbl="revTx" presStyleIdx="11" presStyleCnt="12"/>
      <dgm:spPr/>
    </dgm:pt>
    <dgm:pt modelId="{98D4D7B3-CFCA-4803-90B8-0420AB6AF9D2}" type="pres">
      <dgm:prSet presAssocID="{04526509-A98C-4AF5-BA6A-7F53A4EC6250}" presName="vert2" presStyleCnt="0"/>
      <dgm:spPr/>
    </dgm:pt>
    <dgm:pt modelId="{B31E41E0-7F1C-4111-A1FA-05F96AE010A9}" type="pres">
      <dgm:prSet presAssocID="{04526509-A98C-4AF5-BA6A-7F53A4EC6250}" presName="thinLine2b" presStyleLbl="callout" presStyleIdx="7" presStyleCnt="8"/>
      <dgm:spPr/>
    </dgm:pt>
    <dgm:pt modelId="{92D25CD4-759F-456E-8E54-7640F10F146F}" type="pres">
      <dgm:prSet presAssocID="{04526509-A98C-4AF5-BA6A-7F53A4EC6250}" presName="vertSpace2b" presStyleCnt="0"/>
      <dgm:spPr/>
    </dgm:pt>
  </dgm:ptLst>
  <dgm:cxnLst>
    <dgm:cxn modelId="{AD048D04-BB58-48E1-AA4C-79E1A9CA7B90}" type="presOf" srcId="{2E48F040-8B3A-4285-BDD9-2A5BF78A6973}" destId="{3B02021F-CEBB-44F1-A7FB-8B0AA86148DE}" srcOrd="0" destOrd="0" presId="urn:microsoft.com/office/officeart/2008/layout/LinedList"/>
    <dgm:cxn modelId="{35110928-1340-469F-B912-B0017FB079F6}" srcId="{B8F88ED1-7A1A-44C9-BD44-2ABFB922F9C3}" destId="{AB12C117-A9B0-4E4D-9E28-B2C63D457EFD}" srcOrd="0" destOrd="0" parTransId="{8BB13F90-2595-4AE7-BECC-B8245BE5F373}" sibTransId="{D75A5039-1A10-4F08-8C97-E8F6570A6189}"/>
    <dgm:cxn modelId="{94711A35-2ADC-4627-9C7F-12A0035E9DAC}" srcId="{2E48F040-8B3A-4285-BDD9-2A5BF78A6973}" destId="{CE0C306F-2044-4D19-8A14-4142A6DD42AD}" srcOrd="0" destOrd="0" parTransId="{1E95C2B3-6ED9-4BA5-89B1-ABC2207FDD4F}" sibTransId="{F2A02C58-529C-4DBB-AC76-C50A7D63269B}"/>
    <dgm:cxn modelId="{7B98973D-C221-4057-8250-E71BFDB68F62}" type="presOf" srcId="{63886D95-9C62-4071-A90A-EB13BF167AE4}" destId="{A9562DCC-0BD9-40B2-9D82-F96AE18955BD}" srcOrd="0" destOrd="0" presId="urn:microsoft.com/office/officeart/2008/layout/LinedList"/>
    <dgm:cxn modelId="{129D9862-CF93-44D0-BB97-70F6ED08774B}" srcId="{B8F88ED1-7A1A-44C9-BD44-2ABFB922F9C3}" destId="{06B3953A-3119-4A1D-8C62-0A8F4C642189}" srcOrd="1" destOrd="0" parTransId="{C226C7F9-0DE8-4196-B8E1-3B6B4B9B2981}" sibTransId="{C9F4CF24-3211-4227-8B0A-AEA346820C32}"/>
    <dgm:cxn modelId="{8062D469-2D13-4B3F-BC96-84A478572BE2}" type="presOf" srcId="{AB12C117-A9B0-4E4D-9E28-B2C63D457EFD}" destId="{5B00A479-8912-48CA-BF39-2DFE825EE410}" srcOrd="0" destOrd="0" presId="urn:microsoft.com/office/officeart/2008/layout/LinedList"/>
    <dgm:cxn modelId="{804CDC53-8290-4BFE-AE3A-526AF61F3429}" type="presOf" srcId="{F1359F93-F269-48AB-A773-A28607D3E68C}" destId="{A4E72C69-9716-4F1F-B56C-EED0510DBCA9}" srcOrd="0" destOrd="0" presId="urn:microsoft.com/office/officeart/2008/layout/LinedList"/>
    <dgm:cxn modelId="{E6ED4355-0DEA-47D3-A60D-C1C4B4403271}" srcId="{CE0C306F-2044-4D19-8A14-4142A6DD42AD}" destId="{0C8B67CE-D1C5-4C69-9FF6-460AEA788A15}" srcOrd="1" destOrd="0" parTransId="{16F4E4FC-DD26-4720-8B87-8975F3660517}" sibTransId="{6ADAC0BF-9404-4BD9-BDD3-D2FFD8622E3C}"/>
    <dgm:cxn modelId="{6E34DC75-C80C-4A99-842B-44ED112449A3}" type="presOf" srcId="{0C8B67CE-D1C5-4C69-9FF6-460AEA788A15}" destId="{54FA95E2-EBC2-4229-8C58-D99EB68B1838}" srcOrd="0" destOrd="0" presId="urn:microsoft.com/office/officeart/2008/layout/LinedList"/>
    <dgm:cxn modelId="{38E24282-8123-407B-BD94-3B29C4491633}" srcId="{ED7B11F1-5E3E-4C22-AD18-484D8A0E1BDA}" destId="{04526509-A98C-4AF5-BA6A-7F53A4EC6250}" srcOrd="1" destOrd="0" parTransId="{E423D561-1891-494F-B0A9-A0E3A3A9374D}" sibTransId="{DBF42BB8-55F6-49D9-BAA5-BDD073B3106F}"/>
    <dgm:cxn modelId="{14808192-503B-4922-8BA9-F9740216C682}" type="presOf" srcId="{CE0C306F-2044-4D19-8A14-4142A6DD42AD}" destId="{99E93A6A-A3F1-479B-818A-F7D953F33BC1}" srcOrd="0" destOrd="0" presId="urn:microsoft.com/office/officeart/2008/layout/LinedList"/>
    <dgm:cxn modelId="{8009EE9F-6EA8-46BB-9AC8-C098DB237FBD}" type="presOf" srcId="{06B3953A-3119-4A1D-8C62-0A8F4C642189}" destId="{9CB058CF-0D42-44E0-8A5A-A053498127C6}" srcOrd="0" destOrd="0" presId="urn:microsoft.com/office/officeart/2008/layout/LinedList"/>
    <dgm:cxn modelId="{BCF9CBA0-0C8F-4FEE-B70A-5854989D0AB1}" srcId="{2E48F040-8B3A-4285-BDD9-2A5BF78A6973}" destId="{2FFC342D-E9D8-42BA-B348-F2D295C85EF1}" srcOrd="1" destOrd="0" parTransId="{AC47689E-92D5-4D2B-ADC5-26F15AD4AC43}" sibTransId="{6BD3B4C9-AF9F-44D4-822E-A0D99DFA8491}"/>
    <dgm:cxn modelId="{700EA2B2-1BEE-45DE-9F35-EB376A2D2DA7}" srcId="{2FFC342D-E9D8-42BA-B348-F2D295C85EF1}" destId="{99C5842D-C07C-42C3-9529-5BE612D68816}" srcOrd="1" destOrd="0" parTransId="{9648A743-08FA-4724-BE78-C095B35EFDF5}" sibTransId="{2C7525AF-7F37-487D-B39A-03934B204E86}"/>
    <dgm:cxn modelId="{0EC4F3B2-1C3B-4475-838C-0F33E7809270}" type="presOf" srcId="{04526509-A98C-4AF5-BA6A-7F53A4EC6250}" destId="{280C348C-BBF9-4822-B1D4-0123BBC59847}" srcOrd="0" destOrd="0" presId="urn:microsoft.com/office/officeart/2008/layout/LinedList"/>
    <dgm:cxn modelId="{6B2E39BC-0D5F-4399-A662-F9B6F1EFA9AE}" srcId="{2FFC342D-E9D8-42BA-B348-F2D295C85EF1}" destId="{216A038F-7EC7-453D-B855-1F35968BDE83}" srcOrd="0" destOrd="0" parTransId="{6AD8E213-8126-48AC-8EF7-A2711093D9DB}" sibTransId="{081F15D1-8329-4F74-8ED2-1B293803A698}"/>
    <dgm:cxn modelId="{38F3E0C6-FA27-4AEA-9AFD-5D016EBE6036}" type="presOf" srcId="{B8F88ED1-7A1A-44C9-BD44-2ABFB922F9C3}" destId="{9DB26B73-76C6-4885-BFBB-8AB766968B47}" srcOrd="0" destOrd="0" presId="urn:microsoft.com/office/officeart/2008/layout/LinedList"/>
    <dgm:cxn modelId="{D22FB2C8-5A4E-4E21-AD83-C05850A26CCE}" srcId="{2E48F040-8B3A-4285-BDD9-2A5BF78A6973}" destId="{B8F88ED1-7A1A-44C9-BD44-2ABFB922F9C3}" srcOrd="2" destOrd="0" parTransId="{26F3CB10-8E06-4E24-BC9B-354B2AA28150}" sibTransId="{A0A493A4-D8A8-4EED-A3DE-0463BF33F4C8}"/>
    <dgm:cxn modelId="{947A2CD5-B94F-4DBF-8D50-C812A332ABED}" type="presOf" srcId="{216A038F-7EC7-453D-B855-1F35968BDE83}" destId="{44540F5B-6259-4B01-86FD-3AAF4F492373}" srcOrd="0" destOrd="0" presId="urn:microsoft.com/office/officeart/2008/layout/LinedList"/>
    <dgm:cxn modelId="{95A17ADB-84AF-4AED-A494-0CDA6083ED6F}" type="presOf" srcId="{99C5842D-C07C-42C3-9529-5BE612D68816}" destId="{EFC83B1D-52AA-49A2-9F18-BEC314889FD8}" srcOrd="0" destOrd="0" presId="urn:microsoft.com/office/officeart/2008/layout/LinedList"/>
    <dgm:cxn modelId="{0A8017E0-1590-43F3-9617-82B3217893AB}" srcId="{ED7B11F1-5E3E-4C22-AD18-484D8A0E1BDA}" destId="{F1359F93-F269-48AB-A773-A28607D3E68C}" srcOrd="0" destOrd="0" parTransId="{51F1DD11-B93F-41D4-BAC5-32C17A58404F}" sibTransId="{969E8DD9-CF62-4834-A95A-E3966687C52D}"/>
    <dgm:cxn modelId="{C9933DE4-204A-417E-8C3F-612CD00EBFF4}" srcId="{CE0C306F-2044-4D19-8A14-4142A6DD42AD}" destId="{63886D95-9C62-4071-A90A-EB13BF167AE4}" srcOrd="0" destOrd="0" parTransId="{2DBD153B-B1DB-4C0A-BFF4-9366FDD5C9B3}" sibTransId="{6ECD6609-87A2-4482-9DDE-1EA586CB7FEE}"/>
    <dgm:cxn modelId="{26E84EEE-2411-45BA-BAEE-106E5D6CE8D2}" type="presOf" srcId="{2FFC342D-E9D8-42BA-B348-F2D295C85EF1}" destId="{37F714E0-7016-4638-AAD7-27C440A64A6C}" srcOrd="0" destOrd="0" presId="urn:microsoft.com/office/officeart/2008/layout/LinedList"/>
    <dgm:cxn modelId="{DF5C88F1-45B1-402D-A3DB-6EBD5CC0FBD8}" srcId="{2E48F040-8B3A-4285-BDD9-2A5BF78A6973}" destId="{ED7B11F1-5E3E-4C22-AD18-484D8A0E1BDA}" srcOrd="3" destOrd="0" parTransId="{A136A232-19C3-459F-BC5F-32DACB98A2F1}" sibTransId="{B01FE893-ED9A-4208-B998-B60EFD7A5900}"/>
    <dgm:cxn modelId="{F1FA98FC-7DBB-421C-B5CD-6531BEA25C17}" type="presOf" srcId="{ED7B11F1-5E3E-4C22-AD18-484D8A0E1BDA}" destId="{A4003251-C179-4621-ADF1-01D7FE25FF90}" srcOrd="0" destOrd="0" presId="urn:microsoft.com/office/officeart/2008/layout/LinedList"/>
    <dgm:cxn modelId="{C30B3E96-408C-4E9E-B7E6-24EF2BD13905}" type="presParOf" srcId="{3B02021F-CEBB-44F1-A7FB-8B0AA86148DE}" destId="{1C24E3F9-8836-4663-9B2B-750ADD738F61}" srcOrd="0" destOrd="0" presId="urn:microsoft.com/office/officeart/2008/layout/LinedList"/>
    <dgm:cxn modelId="{4C670CAF-C9FF-4A50-B85E-AB47810EFB0D}" type="presParOf" srcId="{3B02021F-CEBB-44F1-A7FB-8B0AA86148DE}" destId="{A58CD729-1265-42FD-997A-0B5E0867600E}" srcOrd="1" destOrd="0" presId="urn:microsoft.com/office/officeart/2008/layout/LinedList"/>
    <dgm:cxn modelId="{9E016D4E-8F7D-4317-AD3A-025197DABE42}" type="presParOf" srcId="{A58CD729-1265-42FD-997A-0B5E0867600E}" destId="{99E93A6A-A3F1-479B-818A-F7D953F33BC1}" srcOrd="0" destOrd="0" presId="urn:microsoft.com/office/officeart/2008/layout/LinedList"/>
    <dgm:cxn modelId="{0BD506C4-31BE-4822-8F89-FADA00E8BE51}" type="presParOf" srcId="{A58CD729-1265-42FD-997A-0B5E0867600E}" destId="{FC403BEE-115F-477A-A340-18250440F2CC}" srcOrd="1" destOrd="0" presId="urn:microsoft.com/office/officeart/2008/layout/LinedList"/>
    <dgm:cxn modelId="{620AF5AF-0BCD-4BD1-86C0-36AAD24DD44D}" type="presParOf" srcId="{FC403BEE-115F-477A-A340-18250440F2CC}" destId="{76C1773B-55AF-44FE-B781-0A3FA48B340C}" srcOrd="0" destOrd="0" presId="urn:microsoft.com/office/officeart/2008/layout/LinedList"/>
    <dgm:cxn modelId="{A5AA987D-3C66-40B0-AE54-48638C6CECFC}" type="presParOf" srcId="{FC403BEE-115F-477A-A340-18250440F2CC}" destId="{18DD9607-D531-41E4-B1E6-CAABF9599C9F}" srcOrd="1" destOrd="0" presId="urn:microsoft.com/office/officeart/2008/layout/LinedList"/>
    <dgm:cxn modelId="{0C7C8941-C73E-4D92-85FE-0DC884E37151}" type="presParOf" srcId="{18DD9607-D531-41E4-B1E6-CAABF9599C9F}" destId="{6D7A8727-723B-423C-ACD0-9AAB7C9E9C36}" srcOrd="0" destOrd="0" presId="urn:microsoft.com/office/officeart/2008/layout/LinedList"/>
    <dgm:cxn modelId="{BE3FCF5F-2783-47E0-82AC-0EC65003175B}" type="presParOf" srcId="{18DD9607-D531-41E4-B1E6-CAABF9599C9F}" destId="{A9562DCC-0BD9-40B2-9D82-F96AE18955BD}" srcOrd="1" destOrd="0" presId="urn:microsoft.com/office/officeart/2008/layout/LinedList"/>
    <dgm:cxn modelId="{0AA3E559-C837-4FEF-8264-25587CB19B65}" type="presParOf" srcId="{18DD9607-D531-41E4-B1E6-CAABF9599C9F}" destId="{6EF10E79-86A5-4A94-94CA-0CA0754525A4}" srcOrd="2" destOrd="0" presId="urn:microsoft.com/office/officeart/2008/layout/LinedList"/>
    <dgm:cxn modelId="{0B15BBD7-564E-4FDB-BF37-8EC8CE372165}" type="presParOf" srcId="{FC403BEE-115F-477A-A340-18250440F2CC}" destId="{860FA562-6F01-4CC1-BDC4-29B4DF68E64A}" srcOrd="2" destOrd="0" presId="urn:microsoft.com/office/officeart/2008/layout/LinedList"/>
    <dgm:cxn modelId="{CC14AB6B-0FF1-4F57-927B-F0D031A58002}" type="presParOf" srcId="{FC403BEE-115F-477A-A340-18250440F2CC}" destId="{75A036B7-509D-4E2C-9B94-86536BBCA512}" srcOrd="3" destOrd="0" presId="urn:microsoft.com/office/officeart/2008/layout/LinedList"/>
    <dgm:cxn modelId="{5DBF59F8-F820-4F14-8943-65F79300CD94}" type="presParOf" srcId="{FC403BEE-115F-477A-A340-18250440F2CC}" destId="{2CFC8002-E4DE-4D8E-AC59-2C35115C532F}" srcOrd="4" destOrd="0" presId="urn:microsoft.com/office/officeart/2008/layout/LinedList"/>
    <dgm:cxn modelId="{6A8076E2-622E-4EA4-9EEF-F3145DB9B20E}" type="presParOf" srcId="{2CFC8002-E4DE-4D8E-AC59-2C35115C532F}" destId="{B9C6B5A7-10C6-48F3-8EAC-5C791FB28F9C}" srcOrd="0" destOrd="0" presId="urn:microsoft.com/office/officeart/2008/layout/LinedList"/>
    <dgm:cxn modelId="{FC0732B1-8992-4417-AF26-B386EC0387F4}" type="presParOf" srcId="{2CFC8002-E4DE-4D8E-AC59-2C35115C532F}" destId="{54FA95E2-EBC2-4229-8C58-D99EB68B1838}" srcOrd="1" destOrd="0" presId="urn:microsoft.com/office/officeart/2008/layout/LinedList"/>
    <dgm:cxn modelId="{25784350-0F82-4B91-94AD-A9C1B06AF899}" type="presParOf" srcId="{2CFC8002-E4DE-4D8E-AC59-2C35115C532F}" destId="{13F5254C-B310-45E8-88C2-34730DACE072}" srcOrd="2" destOrd="0" presId="urn:microsoft.com/office/officeart/2008/layout/LinedList"/>
    <dgm:cxn modelId="{7F62B523-3920-4136-B613-6C7ECD47BC4A}" type="presParOf" srcId="{FC403BEE-115F-477A-A340-18250440F2CC}" destId="{0838CD45-AD6D-4010-89A6-F4EC51BB3BE0}" srcOrd="5" destOrd="0" presId="urn:microsoft.com/office/officeart/2008/layout/LinedList"/>
    <dgm:cxn modelId="{196AF0B6-7959-4948-A232-26FD2BDF36DA}" type="presParOf" srcId="{FC403BEE-115F-477A-A340-18250440F2CC}" destId="{DC44D27D-D298-47A5-B579-AC6087C6FCD5}" srcOrd="6" destOrd="0" presId="urn:microsoft.com/office/officeart/2008/layout/LinedList"/>
    <dgm:cxn modelId="{580E2CE5-9F0B-464E-BCEF-666BFD514328}" type="presParOf" srcId="{3B02021F-CEBB-44F1-A7FB-8B0AA86148DE}" destId="{910224DC-87D9-49EF-AEA0-A71784AF5283}" srcOrd="2" destOrd="0" presId="urn:microsoft.com/office/officeart/2008/layout/LinedList"/>
    <dgm:cxn modelId="{2318E2FE-C9F4-4F8A-8482-E16519571CAB}" type="presParOf" srcId="{3B02021F-CEBB-44F1-A7FB-8B0AA86148DE}" destId="{43293BB8-86BC-4850-A4A5-AF76F4E49823}" srcOrd="3" destOrd="0" presId="urn:microsoft.com/office/officeart/2008/layout/LinedList"/>
    <dgm:cxn modelId="{C1EE19F3-E930-4DEF-AA0F-CFF1E7C21CDB}" type="presParOf" srcId="{43293BB8-86BC-4850-A4A5-AF76F4E49823}" destId="{37F714E0-7016-4638-AAD7-27C440A64A6C}" srcOrd="0" destOrd="0" presId="urn:microsoft.com/office/officeart/2008/layout/LinedList"/>
    <dgm:cxn modelId="{A293D6E5-4DA9-4717-85DD-078FE6DD5DC3}" type="presParOf" srcId="{43293BB8-86BC-4850-A4A5-AF76F4E49823}" destId="{68852B8F-01A0-468F-ABD7-606D6CF6193A}" srcOrd="1" destOrd="0" presId="urn:microsoft.com/office/officeart/2008/layout/LinedList"/>
    <dgm:cxn modelId="{A54EDD43-EFBE-4A95-9A95-0DF8DBADC9DC}" type="presParOf" srcId="{68852B8F-01A0-468F-ABD7-606D6CF6193A}" destId="{402662A6-49C3-4A8A-850D-50B5AA8BECB9}" srcOrd="0" destOrd="0" presId="urn:microsoft.com/office/officeart/2008/layout/LinedList"/>
    <dgm:cxn modelId="{E2B71637-24B4-47D4-80FE-6372C68F7232}" type="presParOf" srcId="{68852B8F-01A0-468F-ABD7-606D6CF6193A}" destId="{FC8DAC47-1168-4A3D-9E11-3FED71259FAE}" srcOrd="1" destOrd="0" presId="urn:microsoft.com/office/officeart/2008/layout/LinedList"/>
    <dgm:cxn modelId="{DF0FCAFE-6F39-43A9-A2AC-738719E3E7CA}" type="presParOf" srcId="{FC8DAC47-1168-4A3D-9E11-3FED71259FAE}" destId="{61CF7774-558E-4E2A-8899-687961B9195B}" srcOrd="0" destOrd="0" presId="urn:microsoft.com/office/officeart/2008/layout/LinedList"/>
    <dgm:cxn modelId="{BF688C29-604C-422A-9432-6FD60664BE68}" type="presParOf" srcId="{FC8DAC47-1168-4A3D-9E11-3FED71259FAE}" destId="{44540F5B-6259-4B01-86FD-3AAF4F492373}" srcOrd="1" destOrd="0" presId="urn:microsoft.com/office/officeart/2008/layout/LinedList"/>
    <dgm:cxn modelId="{6A07A5A6-450E-40D2-9A44-C1F5D16E2E11}" type="presParOf" srcId="{FC8DAC47-1168-4A3D-9E11-3FED71259FAE}" destId="{C045EF48-64C8-4468-8B3A-E81265D384B6}" srcOrd="2" destOrd="0" presId="urn:microsoft.com/office/officeart/2008/layout/LinedList"/>
    <dgm:cxn modelId="{F01D884C-A792-48ED-B54E-C798A6CE4191}" type="presParOf" srcId="{68852B8F-01A0-468F-ABD7-606D6CF6193A}" destId="{BFED780F-A1C7-4345-8D46-C915295C287A}" srcOrd="2" destOrd="0" presId="urn:microsoft.com/office/officeart/2008/layout/LinedList"/>
    <dgm:cxn modelId="{470E51C9-AA4A-43FC-91E1-2C79ED7A4BA4}" type="presParOf" srcId="{68852B8F-01A0-468F-ABD7-606D6CF6193A}" destId="{4DA50470-8B19-414F-A358-470646BA2BA3}" srcOrd="3" destOrd="0" presId="urn:microsoft.com/office/officeart/2008/layout/LinedList"/>
    <dgm:cxn modelId="{FF416F1B-8609-4E1F-ACF5-1F892715D867}" type="presParOf" srcId="{68852B8F-01A0-468F-ABD7-606D6CF6193A}" destId="{ADF99EAC-837D-4F9D-BBB2-CDF9448B708B}" srcOrd="4" destOrd="0" presId="urn:microsoft.com/office/officeart/2008/layout/LinedList"/>
    <dgm:cxn modelId="{6F9F99D7-186E-4953-98A2-409CEA7B1951}" type="presParOf" srcId="{ADF99EAC-837D-4F9D-BBB2-CDF9448B708B}" destId="{D23B48F3-A17E-4434-8F6E-A7546559A65C}" srcOrd="0" destOrd="0" presId="urn:microsoft.com/office/officeart/2008/layout/LinedList"/>
    <dgm:cxn modelId="{EBD5C579-584A-4E5C-AC9F-40A338F2A025}" type="presParOf" srcId="{ADF99EAC-837D-4F9D-BBB2-CDF9448B708B}" destId="{EFC83B1D-52AA-49A2-9F18-BEC314889FD8}" srcOrd="1" destOrd="0" presId="urn:microsoft.com/office/officeart/2008/layout/LinedList"/>
    <dgm:cxn modelId="{08A1D144-171D-4F0B-A9D7-D819F0BD269B}" type="presParOf" srcId="{ADF99EAC-837D-4F9D-BBB2-CDF9448B708B}" destId="{8AC1F58E-3022-4AF8-AA4C-89F9E4EA11C9}" srcOrd="2" destOrd="0" presId="urn:microsoft.com/office/officeart/2008/layout/LinedList"/>
    <dgm:cxn modelId="{06DCEAC7-FB73-4522-97F4-E59F93E239B4}" type="presParOf" srcId="{68852B8F-01A0-468F-ABD7-606D6CF6193A}" destId="{E0DB86F1-7579-4BA9-8FB4-BD526F4016B5}" srcOrd="5" destOrd="0" presId="urn:microsoft.com/office/officeart/2008/layout/LinedList"/>
    <dgm:cxn modelId="{2F414038-069A-4E85-9CA4-5D43E2B918E8}" type="presParOf" srcId="{68852B8F-01A0-468F-ABD7-606D6CF6193A}" destId="{0B2A2785-A180-4D05-BAA5-209B6A6B5CBF}" srcOrd="6" destOrd="0" presId="urn:microsoft.com/office/officeart/2008/layout/LinedList"/>
    <dgm:cxn modelId="{9E64FD60-7090-4B8D-BFAB-B437AE7632AA}" type="presParOf" srcId="{3B02021F-CEBB-44F1-A7FB-8B0AA86148DE}" destId="{3264DF55-711B-4779-BFE3-A6AAA270F58D}" srcOrd="4" destOrd="0" presId="urn:microsoft.com/office/officeart/2008/layout/LinedList"/>
    <dgm:cxn modelId="{A3EF0962-026D-417E-A653-7F8243BC2D5A}" type="presParOf" srcId="{3B02021F-CEBB-44F1-A7FB-8B0AA86148DE}" destId="{F4CE1AC5-E334-4762-A679-AEE9F1E89193}" srcOrd="5" destOrd="0" presId="urn:microsoft.com/office/officeart/2008/layout/LinedList"/>
    <dgm:cxn modelId="{A901E941-936B-4A74-9D4D-20E176F9A180}" type="presParOf" srcId="{F4CE1AC5-E334-4762-A679-AEE9F1E89193}" destId="{9DB26B73-76C6-4885-BFBB-8AB766968B47}" srcOrd="0" destOrd="0" presId="urn:microsoft.com/office/officeart/2008/layout/LinedList"/>
    <dgm:cxn modelId="{2596B014-101C-4C42-A15C-C6B7E758DB66}" type="presParOf" srcId="{F4CE1AC5-E334-4762-A679-AEE9F1E89193}" destId="{CF46A404-854D-43B8-974A-91A7EF91D5E1}" srcOrd="1" destOrd="0" presId="urn:microsoft.com/office/officeart/2008/layout/LinedList"/>
    <dgm:cxn modelId="{476D1C99-F230-4253-A449-9ADD0344618C}" type="presParOf" srcId="{CF46A404-854D-43B8-974A-91A7EF91D5E1}" destId="{3E00B26C-2CBF-4756-BCB7-BB0BAB1C46CC}" srcOrd="0" destOrd="0" presId="urn:microsoft.com/office/officeart/2008/layout/LinedList"/>
    <dgm:cxn modelId="{95E1D763-A82A-4E75-83C1-694C4EB07392}" type="presParOf" srcId="{CF46A404-854D-43B8-974A-91A7EF91D5E1}" destId="{9955A72C-527E-41F6-9E88-3AC3B6A017E4}" srcOrd="1" destOrd="0" presId="urn:microsoft.com/office/officeart/2008/layout/LinedList"/>
    <dgm:cxn modelId="{F5CA6FFC-ACAE-44C1-8516-A746FAA1788F}" type="presParOf" srcId="{9955A72C-527E-41F6-9E88-3AC3B6A017E4}" destId="{3BF2413F-88F9-4D4D-8E00-79118462326E}" srcOrd="0" destOrd="0" presId="urn:microsoft.com/office/officeart/2008/layout/LinedList"/>
    <dgm:cxn modelId="{6CC55B9D-59D0-4AD4-A604-A68B314561C9}" type="presParOf" srcId="{9955A72C-527E-41F6-9E88-3AC3B6A017E4}" destId="{5B00A479-8912-48CA-BF39-2DFE825EE410}" srcOrd="1" destOrd="0" presId="urn:microsoft.com/office/officeart/2008/layout/LinedList"/>
    <dgm:cxn modelId="{994863F2-FFB2-41C4-8A9A-80212D061754}" type="presParOf" srcId="{9955A72C-527E-41F6-9E88-3AC3B6A017E4}" destId="{25AE8E2A-A8E4-475B-A75C-8237EBE8678C}" srcOrd="2" destOrd="0" presId="urn:microsoft.com/office/officeart/2008/layout/LinedList"/>
    <dgm:cxn modelId="{209A4917-FBE5-480F-A1AC-41F3965725E4}" type="presParOf" srcId="{CF46A404-854D-43B8-974A-91A7EF91D5E1}" destId="{2C086F92-9A3D-4C8D-B903-2D2F6A0F3B31}" srcOrd="2" destOrd="0" presId="urn:microsoft.com/office/officeart/2008/layout/LinedList"/>
    <dgm:cxn modelId="{413A2E85-47E9-419B-9E0F-1AC3B848456B}" type="presParOf" srcId="{CF46A404-854D-43B8-974A-91A7EF91D5E1}" destId="{5139FA0B-0ECE-4D1C-9CAD-E1620295E9CA}" srcOrd="3" destOrd="0" presId="urn:microsoft.com/office/officeart/2008/layout/LinedList"/>
    <dgm:cxn modelId="{7B4BEE81-158B-4618-B83F-5AE2DDE5085C}" type="presParOf" srcId="{CF46A404-854D-43B8-974A-91A7EF91D5E1}" destId="{DA9FF98A-E130-423C-99E8-AA9BA7CDFBB9}" srcOrd="4" destOrd="0" presId="urn:microsoft.com/office/officeart/2008/layout/LinedList"/>
    <dgm:cxn modelId="{FA999E9C-E03F-44D1-9C51-8103E9F36DF0}" type="presParOf" srcId="{DA9FF98A-E130-423C-99E8-AA9BA7CDFBB9}" destId="{10AE95EA-1EBC-485C-AA25-D12472269482}" srcOrd="0" destOrd="0" presId="urn:microsoft.com/office/officeart/2008/layout/LinedList"/>
    <dgm:cxn modelId="{6D167FAE-7E37-4352-9CA4-8E26813AD922}" type="presParOf" srcId="{DA9FF98A-E130-423C-99E8-AA9BA7CDFBB9}" destId="{9CB058CF-0D42-44E0-8A5A-A053498127C6}" srcOrd="1" destOrd="0" presId="urn:microsoft.com/office/officeart/2008/layout/LinedList"/>
    <dgm:cxn modelId="{AAF4FF0F-B2A0-4E3C-94A1-22103392687F}" type="presParOf" srcId="{DA9FF98A-E130-423C-99E8-AA9BA7CDFBB9}" destId="{19622B67-5D89-4517-80AD-11C068A6E9AE}" srcOrd="2" destOrd="0" presId="urn:microsoft.com/office/officeart/2008/layout/LinedList"/>
    <dgm:cxn modelId="{46A1FCFA-2FE9-4EDA-9478-9ACB5082551B}" type="presParOf" srcId="{CF46A404-854D-43B8-974A-91A7EF91D5E1}" destId="{BFECE138-7232-445D-A840-03C5FE20EEFB}" srcOrd="5" destOrd="0" presId="urn:microsoft.com/office/officeart/2008/layout/LinedList"/>
    <dgm:cxn modelId="{EEF73AED-F686-4D6D-A0C7-8FA95B31EFED}" type="presParOf" srcId="{CF46A404-854D-43B8-974A-91A7EF91D5E1}" destId="{395125A8-0746-4C47-B907-68130E924FF3}" srcOrd="6" destOrd="0" presId="urn:microsoft.com/office/officeart/2008/layout/LinedList"/>
    <dgm:cxn modelId="{57503255-4796-43DA-AF6A-0BF226397E43}" type="presParOf" srcId="{3B02021F-CEBB-44F1-A7FB-8B0AA86148DE}" destId="{4A354EBE-7182-4AB5-B8B4-8FD8F2F13C57}" srcOrd="6" destOrd="0" presId="urn:microsoft.com/office/officeart/2008/layout/LinedList"/>
    <dgm:cxn modelId="{BC9ED7BE-C64A-45C2-8044-A5A88566F707}" type="presParOf" srcId="{3B02021F-CEBB-44F1-A7FB-8B0AA86148DE}" destId="{EE9AC1D8-1871-41F3-A92A-609D02B4BB74}" srcOrd="7" destOrd="0" presId="urn:microsoft.com/office/officeart/2008/layout/LinedList"/>
    <dgm:cxn modelId="{2283393C-847F-4020-A7FD-14A1C4CEC83A}" type="presParOf" srcId="{EE9AC1D8-1871-41F3-A92A-609D02B4BB74}" destId="{A4003251-C179-4621-ADF1-01D7FE25FF90}" srcOrd="0" destOrd="0" presId="urn:microsoft.com/office/officeart/2008/layout/LinedList"/>
    <dgm:cxn modelId="{6F77C8BD-6647-4C0A-8F87-53F35A99D9CC}" type="presParOf" srcId="{EE9AC1D8-1871-41F3-A92A-609D02B4BB74}" destId="{66A0708B-9D6E-4C1A-88BD-68D665F893F4}" srcOrd="1" destOrd="0" presId="urn:microsoft.com/office/officeart/2008/layout/LinedList"/>
    <dgm:cxn modelId="{3B2052AA-ECE7-46FF-9E9B-CE2EDADD93E1}" type="presParOf" srcId="{66A0708B-9D6E-4C1A-88BD-68D665F893F4}" destId="{821647CE-FF21-4DF1-BFDE-93BE5B6CF6C9}" srcOrd="0" destOrd="0" presId="urn:microsoft.com/office/officeart/2008/layout/LinedList"/>
    <dgm:cxn modelId="{E0ED490E-0202-4D0E-A48F-3206F0BC44E6}" type="presParOf" srcId="{66A0708B-9D6E-4C1A-88BD-68D665F893F4}" destId="{E4CEBD52-E17E-48DE-957C-1F8510F8E556}" srcOrd="1" destOrd="0" presId="urn:microsoft.com/office/officeart/2008/layout/LinedList"/>
    <dgm:cxn modelId="{EA6248D9-5291-43EE-9C11-A70B2D2D3529}" type="presParOf" srcId="{E4CEBD52-E17E-48DE-957C-1F8510F8E556}" destId="{EC1B6EE9-EA77-463F-BB79-33D8BA12C2F3}" srcOrd="0" destOrd="0" presId="urn:microsoft.com/office/officeart/2008/layout/LinedList"/>
    <dgm:cxn modelId="{5D698E98-4D27-4050-90A3-5D518B0EC64D}" type="presParOf" srcId="{E4CEBD52-E17E-48DE-957C-1F8510F8E556}" destId="{A4E72C69-9716-4F1F-B56C-EED0510DBCA9}" srcOrd="1" destOrd="0" presId="urn:microsoft.com/office/officeart/2008/layout/LinedList"/>
    <dgm:cxn modelId="{24F553B1-52A5-4378-BFF5-DD301734E0DA}" type="presParOf" srcId="{E4CEBD52-E17E-48DE-957C-1F8510F8E556}" destId="{FBAD09B8-A854-41FD-B804-BB905FD014F5}" srcOrd="2" destOrd="0" presId="urn:microsoft.com/office/officeart/2008/layout/LinedList"/>
    <dgm:cxn modelId="{384A6476-718F-4482-B7E6-B77F3659DA4C}" type="presParOf" srcId="{66A0708B-9D6E-4C1A-88BD-68D665F893F4}" destId="{968DA495-86CD-4D79-B93F-B03CAE011117}" srcOrd="2" destOrd="0" presId="urn:microsoft.com/office/officeart/2008/layout/LinedList"/>
    <dgm:cxn modelId="{AABAE731-69E1-4865-9D4B-578CF4513854}" type="presParOf" srcId="{66A0708B-9D6E-4C1A-88BD-68D665F893F4}" destId="{55F0D342-94E6-481F-9EDF-986E619A901B}" srcOrd="3" destOrd="0" presId="urn:microsoft.com/office/officeart/2008/layout/LinedList"/>
    <dgm:cxn modelId="{66E0D69D-1A05-45F8-9312-E4E8578DCD56}" type="presParOf" srcId="{66A0708B-9D6E-4C1A-88BD-68D665F893F4}" destId="{8D7E84A1-CB4D-4E2E-8CCF-D44822FDE8A9}" srcOrd="4" destOrd="0" presId="urn:microsoft.com/office/officeart/2008/layout/LinedList"/>
    <dgm:cxn modelId="{C38DE19D-D605-4B94-826E-59A46BB8000D}" type="presParOf" srcId="{8D7E84A1-CB4D-4E2E-8CCF-D44822FDE8A9}" destId="{53958EE3-278C-41FC-895A-97C40EE7A1CF}" srcOrd="0" destOrd="0" presId="urn:microsoft.com/office/officeart/2008/layout/LinedList"/>
    <dgm:cxn modelId="{59B9FC5B-B455-4982-986E-03044DDA1E55}" type="presParOf" srcId="{8D7E84A1-CB4D-4E2E-8CCF-D44822FDE8A9}" destId="{280C348C-BBF9-4822-B1D4-0123BBC59847}" srcOrd="1" destOrd="0" presId="urn:microsoft.com/office/officeart/2008/layout/LinedList"/>
    <dgm:cxn modelId="{A2E4CCAA-5732-4C26-BFD6-6FE707A4D533}" type="presParOf" srcId="{8D7E84A1-CB4D-4E2E-8CCF-D44822FDE8A9}" destId="{98D4D7B3-CFCA-4803-90B8-0420AB6AF9D2}" srcOrd="2" destOrd="0" presId="urn:microsoft.com/office/officeart/2008/layout/LinedList"/>
    <dgm:cxn modelId="{DFBFE565-7B0B-4342-943B-7D5AAD47B09B}" type="presParOf" srcId="{66A0708B-9D6E-4C1A-88BD-68D665F893F4}" destId="{B31E41E0-7F1C-4111-A1FA-05F96AE010A9}" srcOrd="5" destOrd="0" presId="urn:microsoft.com/office/officeart/2008/layout/LinedList"/>
    <dgm:cxn modelId="{08825B8C-3F77-4A37-B01E-94864611074C}" type="presParOf" srcId="{66A0708B-9D6E-4C1A-88BD-68D665F893F4}" destId="{92D25CD4-759F-456E-8E54-7640F10F146F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758EDA-2B56-4754-BADD-FE19716DAD0C}" type="doc">
      <dgm:prSet loTypeId="urn:microsoft.com/office/officeart/2005/8/layout/matrix3" loCatId="matrix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AC5A01-57C2-4F85-AB62-D24652C35BBF}">
      <dgm:prSet phldrT="[Text]"/>
      <dgm:spPr/>
      <dgm:t>
        <a:bodyPr/>
        <a:lstStyle/>
        <a:p>
          <a:r>
            <a:rPr lang="en-US" dirty="0"/>
            <a:t>Teknik </a:t>
          </a:r>
          <a:r>
            <a:rPr lang="en-US" dirty="0" err="1"/>
            <a:t>observasi</a:t>
          </a:r>
          <a:endParaRPr lang="en-US" dirty="0"/>
        </a:p>
      </dgm:t>
    </dgm:pt>
    <dgm:pt modelId="{D355E48D-4433-4F88-94D1-8485AAA7D18B}" type="parTrans" cxnId="{36493631-15AC-486D-AB0C-E2DB75F62075}">
      <dgm:prSet/>
      <dgm:spPr/>
      <dgm:t>
        <a:bodyPr/>
        <a:lstStyle/>
        <a:p>
          <a:endParaRPr lang="en-US"/>
        </a:p>
      </dgm:t>
    </dgm:pt>
    <dgm:pt modelId="{D1B7CEAA-849D-4AE6-9928-ECF5791ECE74}" type="sibTrans" cxnId="{36493631-15AC-486D-AB0C-E2DB75F62075}">
      <dgm:prSet/>
      <dgm:spPr/>
      <dgm:t>
        <a:bodyPr/>
        <a:lstStyle/>
        <a:p>
          <a:endParaRPr lang="en-US"/>
        </a:p>
      </dgm:t>
    </dgm:pt>
    <dgm:pt modelId="{685431E0-80BF-452D-83E3-E8E3623B75FD}">
      <dgm:prSet/>
      <dgm:spPr/>
      <dgm:t>
        <a:bodyPr/>
        <a:lstStyle/>
        <a:p>
          <a:r>
            <a:rPr lang="en-US" dirty="0"/>
            <a:t>Teknik </a:t>
          </a:r>
          <a:r>
            <a:rPr lang="en-US" dirty="0" err="1"/>
            <a:t>komunikasi</a:t>
          </a:r>
          <a:endParaRPr lang="en-US" dirty="0"/>
        </a:p>
      </dgm:t>
    </dgm:pt>
    <dgm:pt modelId="{D4A147A8-74E3-4580-B70D-7784E224E4B1}" type="parTrans" cxnId="{9364952F-16C6-46A2-81D6-5BCE23CD0A4C}">
      <dgm:prSet/>
      <dgm:spPr/>
      <dgm:t>
        <a:bodyPr/>
        <a:lstStyle/>
        <a:p>
          <a:endParaRPr lang="en-US"/>
        </a:p>
      </dgm:t>
    </dgm:pt>
    <dgm:pt modelId="{C0E3659A-A285-4A96-80F6-CCD85C741122}" type="sibTrans" cxnId="{9364952F-16C6-46A2-81D6-5BCE23CD0A4C}">
      <dgm:prSet/>
      <dgm:spPr/>
      <dgm:t>
        <a:bodyPr/>
        <a:lstStyle/>
        <a:p>
          <a:endParaRPr lang="en-US"/>
        </a:p>
      </dgm:t>
    </dgm:pt>
    <dgm:pt modelId="{6F53C592-E22E-4BC0-97DD-425787401106}">
      <dgm:prSet/>
      <dgm:spPr/>
      <dgm:t>
        <a:bodyPr/>
        <a:lstStyle/>
        <a:p>
          <a:r>
            <a:rPr lang="en-US" dirty="0"/>
            <a:t>Teknik </a:t>
          </a:r>
          <a:r>
            <a:rPr lang="en-US" dirty="0" err="1"/>
            <a:t>sosiometris</a:t>
          </a:r>
          <a:endParaRPr lang="en-US" dirty="0"/>
        </a:p>
      </dgm:t>
    </dgm:pt>
    <dgm:pt modelId="{525FA9CE-2FAF-458E-BB3F-45437147869D}" type="parTrans" cxnId="{14A767A1-5613-4CFC-94C1-EE27E22216C1}">
      <dgm:prSet/>
      <dgm:spPr/>
      <dgm:t>
        <a:bodyPr/>
        <a:lstStyle/>
        <a:p>
          <a:endParaRPr lang="en-US"/>
        </a:p>
      </dgm:t>
    </dgm:pt>
    <dgm:pt modelId="{0A9F1396-B3AC-4D78-A60F-CF4C010506F6}" type="sibTrans" cxnId="{14A767A1-5613-4CFC-94C1-EE27E22216C1}">
      <dgm:prSet/>
      <dgm:spPr/>
      <dgm:t>
        <a:bodyPr/>
        <a:lstStyle/>
        <a:p>
          <a:endParaRPr lang="en-US"/>
        </a:p>
      </dgm:t>
    </dgm:pt>
    <dgm:pt modelId="{043C1734-E375-4AC9-A6DB-E189C4F56784}">
      <dgm:prSet/>
      <dgm:spPr/>
      <dgm:t>
        <a:bodyPr/>
        <a:lstStyle/>
        <a:p>
          <a:r>
            <a:rPr lang="en-US" dirty="0"/>
            <a:t>Teknik </a:t>
          </a:r>
          <a:r>
            <a:rPr lang="en-US" dirty="0" err="1"/>
            <a:t>pengukuran</a:t>
          </a:r>
          <a:endParaRPr lang="en-US" dirty="0"/>
        </a:p>
      </dgm:t>
    </dgm:pt>
    <dgm:pt modelId="{E67563FF-6610-4B9F-B60A-77E3BB22B782}" type="parTrans" cxnId="{11164EBF-03E9-4BB3-AC47-2E703D3D7461}">
      <dgm:prSet/>
      <dgm:spPr/>
      <dgm:t>
        <a:bodyPr/>
        <a:lstStyle/>
        <a:p>
          <a:endParaRPr lang="en-US"/>
        </a:p>
      </dgm:t>
    </dgm:pt>
    <dgm:pt modelId="{A401EE1F-035B-43BB-91EA-8FE5B7B32A0D}" type="sibTrans" cxnId="{11164EBF-03E9-4BB3-AC47-2E703D3D7461}">
      <dgm:prSet/>
      <dgm:spPr/>
      <dgm:t>
        <a:bodyPr/>
        <a:lstStyle/>
        <a:p>
          <a:endParaRPr lang="en-US"/>
        </a:p>
      </dgm:t>
    </dgm:pt>
    <dgm:pt modelId="{CC889C98-A8AB-4CA0-90B5-4A604FF2459E}" type="pres">
      <dgm:prSet presAssocID="{A4758EDA-2B56-4754-BADD-FE19716DAD0C}" presName="matrix" presStyleCnt="0">
        <dgm:presLayoutVars>
          <dgm:chMax val="1"/>
          <dgm:dir/>
          <dgm:resizeHandles val="exact"/>
        </dgm:presLayoutVars>
      </dgm:prSet>
      <dgm:spPr/>
    </dgm:pt>
    <dgm:pt modelId="{A665FECC-76FD-4BD0-94FE-5B7825665217}" type="pres">
      <dgm:prSet presAssocID="{A4758EDA-2B56-4754-BADD-FE19716DAD0C}" presName="diamond" presStyleLbl="bgShp" presStyleIdx="0" presStyleCnt="1"/>
      <dgm:spPr/>
    </dgm:pt>
    <dgm:pt modelId="{176429FE-98FA-4679-9EC1-0C9307EA2ABA}" type="pres">
      <dgm:prSet presAssocID="{A4758EDA-2B56-4754-BADD-FE19716DAD0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76491F-416A-4D54-A71F-72CE779597AE}" type="pres">
      <dgm:prSet presAssocID="{A4758EDA-2B56-4754-BADD-FE19716DAD0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8FC9368-1FBA-4454-BB57-5478006A97B2}" type="pres">
      <dgm:prSet presAssocID="{A4758EDA-2B56-4754-BADD-FE19716DAD0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635F77-FAE1-4C29-9471-4944B86DE679}" type="pres">
      <dgm:prSet presAssocID="{A4758EDA-2B56-4754-BADD-FE19716DAD0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FC660C-D836-40CC-A2B9-58D27CB31E4C}" type="presOf" srcId="{AEAC5A01-57C2-4F85-AB62-D24652C35BBF}" destId="{176429FE-98FA-4679-9EC1-0C9307EA2ABA}" srcOrd="0" destOrd="0" presId="urn:microsoft.com/office/officeart/2005/8/layout/matrix3"/>
    <dgm:cxn modelId="{9364952F-16C6-46A2-81D6-5BCE23CD0A4C}" srcId="{A4758EDA-2B56-4754-BADD-FE19716DAD0C}" destId="{685431E0-80BF-452D-83E3-E8E3623B75FD}" srcOrd="1" destOrd="0" parTransId="{D4A147A8-74E3-4580-B70D-7784E224E4B1}" sibTransId="{C0E3659A-A285-4A96-80F6-CCD85C741122}"/>
    <dgm:cxn modelId="{36493631-15AC-486D-AB0C-E2DB75F62075}" srcId="{A4758EDA-2B56-4754-BADD-FE19716DAD0C}" destId="{AEAC5A01-57C2-4F85-AB62-D24652C35BBF}" srcOrd="0" destOrd="0" parTransId="{D355E48D-4433-4F88-94D1-8485AAA7D18B}" sibTransId="{D1B7CEAA-849D-4AE6-9928-ECF5791ECE74}"/>
    <dgm:cxn modelId="{B09E4036-70AF-4272-9732-F9711913B5A2}" type="presOf" srcId="{043C1734-E375-4AC9-A6DB-E189C4F56784}" destId="{68FC9368-1FBA-4454-BB57-5478006A97B2}" srcOrd="0" destOrd="0" presId="urn:microsoft.com/office/officeart/2005/8/layout/matrix3"/>
    <dgm:cxn modelId="{08F2C663-A54D-4275-9AD1-F1E7CE38A7AB}" type="presOf" srcId="{A4758EDA-2B56-4754-BADD-FE19716DAD0C}" destId="{CC889C98-A8AB-4CA0-90B5-4A604FF2459E}" srcOrd="0" destOrd="0" presId="urn:microsoft.com/office/officeart/2005/8/layout/matrix3"/>
    <dgm:cxn modelId="{34DC1C7E-8F79-4504-BF35-C78A2449215A}" type="presOf" srcId="{685431E0-80BF-452D-83E3-E8E3623B75FD}" destId="{9376491F-416A-4D54-A71F-72CE779597AE}" srcOrd="0" destOrd="0" presId="urn:microsoft.com/office/officeart/2005/8/layout/matrix3"/>
    <dgm:cxn modelId="{14A767A1-5613-4CFC-94C1-EE27E22216C1}" srcId="{A4758EDA-2B56-4754-BADD-FE19716DAD0C}" destId="{6F53C592-E22E-4BC0-97DD-425787401106}" srcOrd="3" destOrd="0" parTransId="{525FA9CE-2FAF-458E-BB3F-45437147869D}" sibTransId="{0A9F1396-B3AC-4D78-A60F-CF4C010506F6}"/>
    <dgm:cxn modelId="{11164EBF-03E9-4BB3-AC47-2E703D3D7461}" srcId="{A4758EDA-2B56-4754-BADD-FE19716DAD0C}" destId="{043C1734-E375-4AC9-A6DB-E189C4F56784}" srcOrd="2" destOrd="0" parTransId="{E67563FF-6610-4B9F-B60A-77E3BB22B782}" sibTransId="{A401EE1F-035B-43BB-91EA-8FE5B7B32A0D}"/>
    <dgm:cxn modelId="{0AFD85E0-3B77-443A-A74C-D32B213B103D}" type="presOf" srcId="{6F53C592-E22E-4BC0-97DD-425787401106}" destId="{A6635F77-FAE1-4C29-9471-4944B86DE679}" srcOrd="0" destOrd="0" presId="urn:microsoft.com/office/officeart/2005/8/layout/matrix3"/>
    <dgm:cxn modelId="{14C5C41A-C9F9-4056-98F3-05DCCCE892FD}" type="presParOf" srcId="{CC889C98-A8AB-4CA0-90B5-4A604FF2459E}" destId="{A665FECC-76FD-4BD0-94FE-5B7825665217}" srcOrd="0" destOrd="0" presId="urn:microsoft.com/office/officeart/2005/8/layout/matrix3"/>
    <dgm:cxn modelId="{F0698321-A51E-44F1-B773-6B899461B15B}" type="presParOf" srcId="{CC889C98-A8AB-4CA0-90B5-4A604FF2459E}" destId="{176429FE-98FA-4679-9EC1-0C9307EA2ABA}" srcOrd="1" destOrd="0" presId="urn:microsoft.com/office/officeart/2005/8/layout/matrix3"/>
    <dgm:cxn modelId="{1B596381-8C2D-40C3-AE20-25E472B580A5}" type="presParOf" srcId="{CC889C98-A8AB-4CA0-90B5-4A604FF2459E}" destId="{9376491F-416A-4D54-A71F-72CE779597AE}" srcOrd="2" destOrd="0" presId="urn:microsoft.com/office/officeart/2005/8/layout/matrix3"/>
    <dgm:cxn modelId="{A9C50280-B798-4556-B603-D5AEF1C2A3DB}" type="presParOf" srcId="{CC889C98-A8AB-4CA0-90B5-4A604FF2459E}" destId="{68FC9368-1FBA-4454-BB57-5478006A97B2}" srcOrd="3" destOrd="0" presId="urn:microsoft.com/office/officeart/2005/8/layout/matrix3"/>
    <dgm:cxn modelId="{A66366D8-875E-462E-ACCB-F79915DAAC32}" type="presParOf" srcId="{CC889C98-A8AB-4CA0-90B5-4A604FF2459E}" destId="{A6635F77-FAE1-4C29-9471-4944B86DE67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1F4F72-B8F0-4832-A79B-C7A7EF0836B7}" type="doc">
      <dgm:prSet loTypeId="urn:microsoft.com/office/officeart/2005/8/layout/b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34B9BD-5E83-4039-948D-92EB7C20D4E5}">
      <dgm:prSet phldrT="[Text]"/>
      <dgm:spPr/>
      <dgm:t>
        <a:bodyPr/>
        <a:lstStyle/>
        <a:p>
          <a:r>
            <a:rPr lang="en-US" dirty="0" err="1"/>
            <a:t>Langsung</a:t>
          </a:r>
          <a:endParaRPr lang="en-US" dirty="0"/>
        </a:p>
      </dgm:t>
    </dgm:pt>
    <dgm:pt modelId="{AA93C577-C9DF-40DC-9DFB-14389F1E0EAA}" type="parTrans" cxnId="{AA481851-7836-4CCF-AE53-CE3371B27A86}">
      <dgm:prSet/>
      <dgm:spPr/>
      <dgm:t>
        <a:bodyPr/>
        <a:lstStyle/>
        <a:p>
          <a:endParaRPr lang="en-US"/>
        </a:p>
      </dgm:t>
    </dgm:pt>
    <dgm:pt modelId="{0F40C7D4-A051-4DD4-B6B6-4AE4D5089E8C}" type="sibTrans" cxnId="{AA481851-7836-4CCF-AE53-CE3371B27A86}">
      <dgm:prSet/>
      <dgm:spPr/>
      <dgm:t>
        <a:bodyPr/>
        <a:lstStyle/>
        <a:p>
          <a:endParaRPr lang="en-US"/>
        </a:p>
      </dgm:t>
    </dgm:pt>
    <dgm:pt modelId="{85BA7FEA-AE9C-4BE0-936D-1D7E6043E15A}">
      <dgm:prSet phldrT="[Text]"/>
      <dgm:spPr/>
      <dgm:t>
        <a:bodyPr/>
        <a:lstStyle/>
        <a:p>
          <a:r>
            <a:rPr lang="fi-FI" dirty="0"/>
            <a:t>Proses interaksi dan komunikasi </a:t>
          </a:r>
          <a:r>
            <a:rPr lang="en-US" dirty="0"/>
            <a:t>verbal</a:t>
          </a:r>
        </a:p>
      </dgm:t>
    </dgm:pt>
    <dgm:pt modelId="{F643476B-35DC-4947-9A39-CFA65A3A6C94}" type="parTrans" cxnId="{986CF876-EEF3-49A0-9B32-7BFF9C83D1E0}">
      <dgm:prSet/>
      <dgm:spPr/>
      <dgm:t>
        <a:bodyPr/>
        <a:lstStyle/>
        <a:p>
          <a:endParaRPr lang="en-US"/>
        </a:p>
      </dgm:t>
    </dgm:pt>
    <dgm:pt modelId="{0054C3CA-4EBF-41B9-B416-5A6C9DCDE31E}" type="sibTrans" cxnId="{986CF876-EEF3-49A0-9B32-7BFF9C83D1E0}">
      <dgm:prSet/>
      <dgm:spPr/>
      <dgm:t>
        <a:bodyPr/>
        <a:lstStyle/>
        <a:p>
          <a:endParaRPr lang="en-US"/>
        </a:p>
      </dgm:t>
    </dgm:pt>
    <dgm:pt modelId="{DBCC69B5-B621-4187-8AB0-69BA82B58F00}">
      <dgm:prSet phldrT="[Text]"/>
      <dgm:spPr/>
      <dgm:t>
        <a:bodyPr/>
        <a:lstStyle/>
        <a:p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Langsung</a:t>
          </a:r>
          <a:endParaRPr lang="en-US" dirty="0"/>
        </a:p>
      </dgm:t>
    </dgm:pt>
    <dgm:pt modelId="{15FA31E5-FBF1-41C2-973D-157DE1CC4FF9}" type="parTrans" cxnId="{F9CC590D-91F4-4FBD-B521-6714E3AAA835}">
      <dgm:prSet/>
      <dgm:spPr/>
      <dgm:t>
        <a:bodyPr/>
        <a:lstStyle/>
        <a:p>
          <a:endParaRPr lang="en-US"/>
        </a:p>
      </dgm:t>
    </dgm:pt>
    <dgm:pt modelId="{E0C9DEC6-F8AB-4CDB-9026-B8787454B5B9}" type="sibTrans" cxnId="{F9CC590D-91F4-4FBD-B521-6714E3AAA835}">
      <dgm:prSet/>
      <dgm:spPr/>
      <dgm:t>
        <a:bodyPr/>
        <a:lstStyle/>
        <a:p>
          <a:endParaRPr lang="en-US"/>
        </a:p>
      </dgm:t>
    </dgm:pt>
    <dgm:pt modelId="{9596A7EB-FA75-4C39-928A-5E86F752FF08}">
      <dgm:prSet phldrT="[Text]"/>
      <dgm:spPr/>
      <dgm:t>
        <a:bodyPr/>
        <a:lstStyle/>
        <a:p>
          <a:r>
            <a:rPr lang="fi-FI" dirty="0"/>
            <a:t>Proses interaksi dan komunikasi </a:t>
          </a:r>
          <a:r>
            <a:rPr lang="en-US" dirty="0" err="1"/>
            <a:t>tertulis</a:t>
          </a:r>
          <a:endParaRPr lang="en-US" dirty="0"/>
        </a:p>
      </dgm:t>
    </dgm:pt>
    <dgm:pt modelId="{2A43AADF-0641-43D1-9808-48BFDB3157C5}" type="parTrans" cxnId="{3E96E3C7-9356-420A-91D8-BAC4A47C89F8}">
      <dgm:prSet/>
      <dgm:spPr/>
      <dgm:t>
        <a:bodyPr/>
        <a:lstStyle/>
        <a:p>
          <a:endParaRPr lang="en-US"/>
        </a:p>
      </dgm:t>
    </dgm:pt>
    <dgm:pt modelId="{85E85E64-90F6-4398-94E1-DE33EB4609F3}" type="sibTrans" cxnId="{3E96E3C7-9356-420A-91D8-BAC4A47C89F8}">
      <dgm:prSet/>
      <dgm:spPr/>
      <dgm:t>
        <a:bodyPr/>
        <a:lstStyle/>
        <a:p>
          <a:endParaRPr lang="en-US"/>
        </a:p>
      </dgm:t>
    </dgm:pt>
    <dgm:pt modelId="{A84D27D7-3A4C-4BB6-8999-527857CB0F3B}">
      <dgm:prSet phldrT="[Text]"/>
      <dgm:spPr/>
      <dgm:t>
        <a:bodyPr/>
        <a:lstStyle/>
        <a:p>
          <a:r>
            <a:rPr lang="en-US" dirty="0" err="1"/>
            <a:t>Mengajukan</a:t>
          </a:r>
          <a:r>
            <a:rPr lang="en-US" dirty="0"/>
            <a:t> </a:t>
          </a:r>
          <a:r>
            <a:rPr lang="en-US" dirty="0" err="1"/>
            <a:t>pertanyaan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lisan</a:t>
          </a:r>
          <a:r>
            <a:rPr lang="en-US" dirty="0"/>
            <a:t> dan </a:t>
          </a:r>
          <a:r>
            <a:rPr lang="en-US" dirty="0" err="1"/>
            <a:t>dijawab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lisan</a:t>
          </a:r>
          <a:r>
            <a:rPr lang="en-US" dirty="0"/>
            <a:t> pula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dirty="0" err="1"/>
            <a:t>kontak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tatap</a:t>
          </a:r>
          <a:r>
            <a:rPr lang="en-US" dirty="0"/>
            <a:t> </a:t>
          </a:r>
          <a:r>
            <a:rPr lang="en-US" dirty="0" err="1"/>
            <a:t>muka</a:t>
          </a:r>
          <a:endParaRPr lang="en-US" dirty="0"/>
        </a:p>
      </dgm:t>
    </dgm:pt>
    <dgm:pt modelId="{089CECFD-4978-4407-8542-8F5D5CDEC0A1}" type="parTrans" cxnId="{32514CAA-7266-4C96-B92B-094ADBFE2C01}">
      <dgm:prSet/>
      <dgm:spPr/>
      <dgm:t>
        <a:bodyPr/>
        <a:lstStyle/>
        <a:p>
          <a:endParaRPr lang="en-US"/>
        </a:p>
      </dgm:t>
    </dgm:pt>
    <dgm:pt modelId="{58D70075-7FD3-4179-8649-E133E84337FB}" type="sibTrans" cxnId="{32514CAA-7266-4C96-B92B-094ADBFE2C01}">
      <dgm:prSet/>
      <dgm:spPr/>
      <dgm:t>
        <a:bodyPr/>
        <a:lstStyle/>
        <a:p>
          <a:endParaRPr lang="en-US"/>
        </a:p>
      </dgm:t>
    </dgm:pt>
    <dgm:pt modelId="{BF3EABDD-00D3-4E60-AEF6-1CCBB1FBB6DD}">
      <dgm:prSet phldrT="[Text]"/>
      <dgm:spPr/>
      <dgm:t>
        <a:bodyPr/>
        <a:lstStyle/>
        <a:p>
          <a:r>
            <a:rPr lang="en-US"/>
            <a:t>Menyampaikan </a:t>
          </a:r>
          <a:r>
            <a:rPr lang="en-US" dirty="0" err="1"/>
            <a:t>sejumlah</a:t>
          </a:r>
          <a:r>
            <a:rPr lang="en-US" dirty="0"/>
            <a:t> </a:t>
          </a:r>
          <a:r>
            <a:rPr lang="en-US" dirty="0" err="1"/>
            <a:t>pertanyaan</a:t>
          </a:r>
          <a:r>
            <a:rPr lang="en-US" dirty="0"/>
            <a:t> </a:t>
          </a:r>
          <a:r>
            <a:rPr lang="en-US" dirty="0" err="1"/>
            <a:t>tertulis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dijawab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tertulis</a:t>
          </a:r>
          <a:r>
            <a:rPr lang="en-US" dirty="0"/>
            <a:t> oleh </a:t>
          </a:r>
          <a:r>
            <a:rPr lang="en-US" dirty="0" err="1"/>
            <a:t>responden</a:t>
          </a:r>
          <a:r>
            <a:rPr lang="en-US" dirty="0"/>
            <a:t>.</a:t>
          </a:r>
        </a:p>
      </dgm:t>
    </dgm:pt>
    <dgm:pt modelId="{774E7DD6-CAA6-46D8-8039-2FB59F712DDE}" type="parTrans" cxnId="{7C0B09BB-585A-417A-92B2-B86852CDED47}">
      <dgm:prSet/>
      <dgm:spPr/>
      <dgm:t>
        <a:bodyPr/>
        <a:lstStyle/>
        <a:p>
          <a:endParaRPr lang="en-US"/>
        </a:p>
      </dgm:t>
    </dgm:pt>
    <dgm:pt modelId="{53F0D914-B932-4F49-855B-8F00E9F2D92D}" type="sibTrans" cxnId="{7C0B09BB-585A-417A-92B2-B86852CDED47}">
      <dgm:prSet/>
      <dgm:spPr/>
      <dgm:t>
        <a:bodyPr/>
        <a:lstStyle/>
        <a:p>
          <a:endParaRPr lang="en-US"/>
        </a:p>
      </dgm:t>
    </dgm:pt>
    <dgm:pt modelId="{95EBA6F1-51B4-4E1F-9D0D-B969C5CAA106}" type="pres">
      <dgm:prSet presAssocID="{431F4F72-B8F0-4832-A79B-C7A7EF0836B7}" presName="diagram" presStyleCnt="0">
        <dgm:presLayoutVars>
          <dgm:dir/>
          <dgm:animLvl val="lvl"/>
          <dgm:resizeHandles val="exact"/>
        </dgm:presLayoutVars>
      </dgm:prSet>
      <dgm:spPr/>
    </dgm:pt>
    <dgm:pt modelId="{E8A2FB9E-4E03-42D9-AE75-809D1FE04070}" type="pres">
      <dgm:prSet presAssocID="{2A34B9BD-5E83-4039-948D-92EB7C20D4E5}" presName="compNode" presStyleCnt="0"/>
      <dgm:spPr/>
    </dgm:pt>
    <dgm:pt modelId="{32980DF5-561C-4AA7-B2DF-828226E84396}" type="pres">
      <dgm:prSet presAssocID="{2A34B9BD-5E83-4039-948D-92EB7C20D4E5}" presName="childRect" presStyleLbl="bgAcc1" presStyleIdx="0" presStyleCnt="2">
        <dgm:presLayoutVars>
          <dgm:bulletEnabled val="1"/>
        </dgm:presLayoutVars>
      </dgm:prSet>
      <dgm:spPr/>
    </dgm:pt>
    <dgm:pt modelId="{8CA7F5E0-2C36-4E66-BFB5-62EA53A6A05B}" type="pres">
      <dgm:prSet presAssocID="{2A34B9BD-5E83-4039-948D-92EB7C20D4E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796B62B-03C3-4250-9A94-9412764428D5}" type="pres">
      <dgm:prSet presAssocID="{2A34B9BD-5E83-4039-948D-92EB7C20D4E5}" presName="parentRect" presStyleLbl="alignNode1" presStyleIdx="0" presStyleCnt="2"/>
      <dgm:spPr/>
    </dgm:pt>
    <dgm:pt modelId="{82D5B1ED-161E-4C4C-9068-5C94B28370CB}" type="pres">
      <dgm:prSet presAssocID="{2A34B9BD-5E83-4039-948D-92EB7C20D4E5}" presName="adorn" presStyleLbl="fgAccFollow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48CD6CC6-11A5-4219-9F2F-CE36B6EDC1E3}" type="pres">
      <dgm:prSet presAssocID="{0F40C7D4-A051-4DD4-B6B6-4AE4D5089E8C}" presName="sibTrans" presStyleLbl="sibTrans2D1" presStyleIdx="0" presStyleCnt="0"/>
      <dgm:spPr/>
    </dgm:pt>
    <dgm:pt modelId="{B8334F1E-3763-46F2-8A51-1A8826E8D804}" type="pres">
      <dgm:prSet presAssocID="{DBCC69B5-B621-4187-8AB0-69BA82B58F00}" presName="compNode" presStyleCnt="0"/>
      <dgm:spPr/>
    </dgm:pt>
    <dgm:pt modelId="{B6E4BD8C-34E3-479F-A6DA-2823AA5DE612}" type="pres">
      <dgm:prSet presAssocID="{DBCC69B5-B621-4187-8AB0-69BA82B58F00}" presName="childRect" presStyleLbl="bgAcc1" presStyleIdx="1" presStyleCnt="2">
        <dgm:presLayoutVars>
          <dgm:bulletEnabled val="1"/>
        </dgm:presLayoutVars>
      </dgm:prSet>
      <dgm:spPr/>
    </dgm:pt>
    <dgm:pt modelId="{AA3D77BA-EC5E-4F37-B1FB-07256036101D}" type="pres">
      <dgm:prSet presAssocID="{DBCC69B5-B621-4187-8AB0-69BA82B58F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CD7EA5B-F07D-49D8-96D2-7CF41C82A74E}" type="pres">
      <dgm:prSet presAssocID="{DBCC69B5-B621-4187-8AB0-69BA82B58F00}" presName="parentRect" presStyleLbl="alignNode1" presStyleIdx="1" presStyleCnt="2"/>
      <dgm:spPr/>
    </dgm:pt>
    <dgm:pt modelId="{D22AE331-0973-422A-BCD2-C079890FCEDE}" type="pres">
      <dgm:prSet presAssocID="{DBCC69B5-B621-4187-8AB0-69BA82B58F00}" presName="adorn" presStyleLbl="fgAccFollowNode1" presStyleIdx="1" presStyleCnt="2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F9CC590D-91F4-4FBD-B521-6714E3AAA835}" srcId="{431F4F72-B8F0-4832-A79B-C7A7EF0836B7}" destId="{DBCC69B5-B621-4187-8AB0-69BA82B58F00}" srcOrd="1" destOrd="0" parTransId="{15FA31E5-FBF1-41C2-973D-157DE1CC4FF9}" sibTransId="{E0C9DEC6-F8AB-4CDB-9026-B8787454B5B9}"/>
    <dgm:cxn modelId="{9EB63E5E-DB89-4B0B-8219-91C806716940}" type="presOf" srcId="{DBCC69B5-B621-4187-8AB0-69BA82B58F00}" destId="{2CD7EA5B-F07D-49D8-96D2-7CF41C82A74E}" srcOrd="1" destOrd="0" presId="urn:microsoft.com/office/officeart/2005/8/layout/bList2"/>
    <dgm:cxn modelId="{B7507B6F-1DB7-4341-9DF6-5A935ADB5C1F}" type="presOf" srcId="{85BA7FEA-AE9C-4BE0-936D-1D7E6043E15A}" destId="{32980DF5-561C-4AA7-B2DF-828226E84396}" srcOrd="0" destOrd="0" presId="urn:microsoft.com/office/officeart/2005/8/layout/bList2"/>
    <dgm:cxn modelId="{7E41806F-AEB3-4444-A521-24A0FC060805}" type="presOf" srcId="{BF3EABDD-00D3-4E60-AEF6-1CCBB1FBB6DD}" destId="{B6E4BD8C-34E3-479F-A6DA-2823AA5DE612}" srcOrd="0" destOrd="1" presId="urn:microsoft.com/office/officeart/2005/8/layout/bList2"/>
    <dgm:cxn modelId="{AA481851-7836-4CCF-AE53-CE3371B27A86}" srcId="{431F4F72-B8F0-4832-A79B-C7A7EF0836B7}" destId="{2A34B9BD-5E83-4039-948D-92EB7C20D4E5}" srcOrd="0" destOrd="0" parTransId="{AA93C577-C9DF-40DC-9DFB-14389F1E0EAA}" sibTransId="{0F40C7D4-A051-4DD4-B6B6-4AE4D5089E8C}"/>
    <dgm:cxn modelId="{B97E9852-67D9-4E8B-8971-EFB828418670}" type="presOf" srcId="{2A34B9BD-5E83-4039-948D-92EB7C20D4E5}" destId="{8CA7F5E0-2C36-4E66-BFB5-62EA53A6A05B}" srcOrd="0" destOrd="0" presId="urn:microsoft.com/office/officeart/2005/8/layout/bList2"/>
    <dgm:cxn modelId="{986CF876-EEF3-49A0-9B32-7BFF9C83D1E0}" srcId="{2A34B9BD-5E83-4039-948D-92EB7C20D4E5}" destId="{85BA7FEA-AE9C-4BE0-936D-1D7E6043E15A}" srcOrd="0" destOrd="0" parTransId="{F643476B-35DC-4947-9A39-CFA65A3A6C94}" sibTransId="{0054C3CA-4EBF-41B9-B416-5A6C9DCDE31E}"/>
    <dgm:cxn modelId="{CECBF5A7-9A5E-4BF2-B6B7-9A80194C4A7F}" type="presOf" srcId="{431F4F72-B8F0-4832-A79B-C7A7EF0836B7}" destId="{95EBA6F1-51B4-4E1F-9D0D-B969C5CAA106}" srcOrd="0" destOrd="0" presId="urn:microsoft.com/office/officeart/2005/8/layout/bList2"/>
    <dgm:cxn modelId="{68431BA9-EF2F-45C8-BD8C-8EEEBD8D5821}" type="presOf" srcId="{9596A7EB-FA75-4C39-928A-5E86F752FF08}" destId="{B6E4BD8C-34E3-479F-A6DA-2823AA5DE612}" srcOrd="0" destOrd="0" presId="urn:microsoft.com/office/officeart/2005/8/layout/bList2"/>
    <dgm:cxn modelId="{32514CAA-7266-4C96-B92B-094ADBFE2C01}" srcId="{2A34B9BD-5E83-4039-948D-92EB7C20D4E5}" destId="{A84D27D7-3A4C-4BB6-8999-527857CB0F3B}" srcOrd="1" destOrd="0" parTransId="{089CECFD-4978-4407-8542-8F5D5CDEC0A1}" sibTransId="{58D70075-7FD3-4179-8649-E133E84337FB}"/>
    <dgm:cxn modelId="{7C0B09BB-585A-417A-92B2-B86852CDED47}" srcId="{DBCC69B5-B621-4187-8AB0-69BA82B58F00}" destId="{BF3EABDD-00D3-4E60-AEF6-1CCBB1FBB6DD}" srcOrd="1" destOrd="0" parTransId="{774E7DD6-CAA6-46D8-8039-2FB59F712DDE}" sibTransId="{53F0D914-B932-4F49-855B-8F00E9F2D92D}"/>
    <dgm:cxn modelId="{3E96E3C7-9356-420A-91D8-BAC4A47C89F8}" srcId="{DBCC69B5-B621-4187-8AB0-69BA82B58F00}" destId="{9596A7EB-FA75-4C39-928A-5E86F752FF08}" srcOrd="0" destOrd="0" parTransId="{2A43AADF-0641-43D1-9808-48BFDB3157C5}" sibTransId="{85E85E64-90F6-4398-94E1-DE33EB4609F3}"/>
    <dgm:cxn modelId="{7C1184C9-FB20-46AC-B23E-D4A6C88A418C}" type="presOf" srcId="{DBCC69B5-B621-4187-8AB0-69BA82B58F00}" destId="{AA3D77BA-EC5E-4F37-B1FB-07256036101D}" srcOrd="0" destOrd="0" presId="urn:microsoft.com/office/officeart/2005/8/layout/bList2"/>
    <dgm:cxn modelId="{173A4BDA-848B-4B7E-B112-B6DF3078E121}" type="presOf" srcId="{A84D27D7-3A4C-4BB6-8999-527857CB0F3B}" destId="{32980DF5-561C-4AA7-B2DF-828226E84396}" srcOrd="0" destOrd="1" presId="urn:microsoft.com/office/officeart/2005/8/layout/bList2"/>
    <dgm:cxn modelId="{8B8845E1-547F-40EE-B8CE-C9CB91B4D7BD}" type="presOf" srcId="{0F40C7D4-A051-4DD4-B6B6-4AE4D5089E8C}" destId="{48CD6CC6-11A5-4219-9F2F-CE36B6EDC1E3}" srcOrd="0" destOrd="0" presId="urn:microsoft.com/office/officeart/2005/8/layout/bList2"/>
    <dgm:cxn modelId="{9B3AA3FC-B3A1-49E4-8A8F-92F0D745AD60}" type="presOf" srcId="{2A34B9BD-5E83-4039-948D-92EB7C20D4E5}" destId="{4796B62B-03C3-4250-9A94-9412764428D5}" srcOrd="1" destOrd="0" presId="urn:microsoft.com/office/officeart/2005/8/layout/bList2"/>
    <dgm:cxn modelId="{E240DE0E-CC74-449C-ABEF-40DF2C35FD41}" type="presParOf" srcId="{95EBA6F1-51B4-4E1F-9D0D-B969C5CAA106}" destId="{E8A2FB9E-4E03-42D9-AE75-809D1FE04070}" srcOrd="0" destOrd="0" presId="urn:microsoft.com/office/officeart/2005/8/layout/bList2"/>
    <dgm:cxn modelId="{AA4197CC-EF39-492A-9BBC-34B4879B207F}" type="presParOf" srcId="{E8A2FB9E-4E03-42D9-AE75-809D1FE04070}" destId="{32980DF5-561C-4AA7-B2DF-828226E84396}" srcOrd="0" destOrd="0" presId="urn:microsoft.com/office/officeart/2005/8/layout/bList2"/>
    <dgm:cxn modelId="{0741F2F0-5A9D-413A-A99D-C0FB98EFAFB4}" type="presParOf" srcId="{E8A2FB9E-4E03-42D9-AE75-809D1FE04070}" destId="{8CA7F5E0-2C36-4E66-BFB5-62EA53A6A05B}" srcOrd="1" destOrd="0" presId="urn:microsoft.com/office/officeart/2005/8/layout/bList2"/>
    <dgm:cxn modelId="{A4E7C8D4-6B99-4227-9598-25748E2D292D}" type="presParOf" srcId="{E8A2FB9E-4E03-42D9-AE75-809D1FE04070}" destId="{4796B62B-03C3-4250-9A94-9412764428D5}" srcOrd="2" destOrd="0" presId="urn:microsoft.com/office/officeart/2005/8/layout/bList2"/>
    <dgm:cxn modelId="{EE87E85A-DFBC-4457-87AC-9F663FF1962F}" type="presParOf" srcId="{E8A2FB9E-4E03-42D9-AE75-809D1FE04070}" destId="{82D5B1ED-161E-4C4C-9068-5C94B28370CB}" srcOrd="3" destOrd="0" presId="urn:microsoft.com/office/officeart/2005/8/layout/bList2"/>
    <dgm:cxn modelId="{B046D93C-9635-4608-8C8B-4F91A1EF5FE1}" type="presParOf" srcId="{95EBA6F1-51B4-4E1F-9D0D-B969C5CAA106}" destId="{48CD6CC6-11A5-4219-9F2F-CE36B6EDC1E3}" srcOrd="1" destOrd="0" presId="urn:microsoft.com/office/officeart/2005/8/layout/bList2"/>
    <dgm:cxn modelId="{340AE357-E0FA-4A21-9AC3-9C6C6964D331}" type="presParOf" srcId="{95EBA6F1-51B4-4E1F-9D0D-B969C5CAA106}" destId="{B8334F1E-3763-46F2-8A51-1A8826E8D804}" srcOrd="2" destOrd="0" presId="urn:microsoft.com/office/officeart/2005/8/layout/bList2"/>
    <dgm:cxn modelId="{AD624346-0843-4573-BF3D-8BC9886FD0BF}" type="presParOf" srcId="{B8334F1E-3763-46F2-8A51-1A8826E8D804}" destId="{B6E4BD8C-34E3-479F-A6DA-2823AA5DE612}" srcOrd="0" destOrd="0" presId="urn:microsoft.com/office/officeart/2005/8/layout/bList2"/>
    <dgm:cxn modelId="{49314619-E51B-46C4-9C4F-137E1E83CDC2}" type="presParOf" srcId="{B8334F1E-3763-46F2-8A51-1A8826E8D804}" destId="{AA3D77BA-EC5E-4F37-B1FB-07256036101D}" srcOrd="1" destOrd="0" presId="urn:microsoft.com/office/officeart/2005/8/layout/bList2"/>
    <dgm:cxn modelId="{07819276-042B-493E-873F-6EB70BCB5108}" type="presParOf" srcId="{B8334F1E-3763-46F2-8A51-1A8826E8D804}" destId="{2CD7EA5B-F07D-49D8-96D2-7CF41C82A74E}" srcOrd="2" destOrd="0" presId="urn:microsoft.com/office/officeart/2005/8/layout/bList2"/>
    <dgm:cxn modelId="{B688DBE3-C905-4C4B-BD36-FCF2469EBC19}" type="presParOf" srcId="{B8334F1E-3763-46F2-8A51-1A8826E8D804}" destId="{D22AE331-0973-422A-BCD2-C079890FCED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67A47-0825-4B2E-BE7D-842D8943F614}">
      <dsp:nvSpPr>
        <dsp:cNvPr id="0" name=""/>
        <dsp:cNvSpPr/>
      </dsp:nvSpPr>
      <dsp:spPr>
        <a:xfrm>
          <a:off x="1966945" y="1023"/>
          <a:ext cx="1193117" cy="5965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Sumber</a:t>
          </a:r>
          <a:endParaRPr lang="en-US" sz="1600" kern="1200" dirty="0"/>
        </a:p>
      </dsp:txBody>
      <dsp:txXfrm>
        <a:off x="1984418" y="18496"/>
        <a:ext cx="1158171" cy="561612"/>
      </dsp:txXfrm>
    </dsp:sp>
    <dsp:sp modelId="{CC7D1AAA-BEFF-42B3-99B6-1E1D42D75B5F}">
      <dsp:nvSpPr>
        <dsp:cNvPr id="0" name=""/>
        <dsp:cNvSpPr/>
      </dsp:nvSpPr>
      <dsp:spPr>
        <a:xfrm>
          <a:off x="2086256" y="597582"/>
          <a:ext cx="119311" cy="447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419"/>
              </a:lnTo>
              <a:lnTo>
                <a:pt x="119311" y="447419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68107-2053-4D53-A13C-DF6DB079EF1D}">
      <dsp:nvSpPr>
        <dsp:cNvPr id="0" name=""/>
        <dsp:cNvSpPr/>
      </dsp:nvSpPr>
      <dsp:spPr>
        <a:xfrm>
          <a:off x="2205568" y="746721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Primer</a:t>
          </a:r>
        </a:p>
      </dsp:txBody>
      <dsp:txXfrm>
        <a:off x="2223041" y="764194"/>
        <a:ext cx="919548" cy="561612"/>
      </dsp:txXfrm>
    </dsp:sp>
    <dsp:sp modelId="{DCBB2450-9E18-4B39-BB2C-823740691923}">
      <dsp:nvSpPr>
        <dsp:cNvPr id="0" name=""/>
        <dsp:cNvSpPr/>
      </dsp:nvSpPr>
      <dsp:spPr>
        <a:xfrm>
          <a:off x="2086256" y="597582"/>
          <a:ext cx="119311" cy="1193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117"/>
              </a:lnTo>
              <a:lnTo>
                <a:pt x="119311" y="1193117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3F072-B2F5-4257-BE47-919C677D81C9}">
      <dsp:nvSpPr>
        <dsp:cNvPr id="0" name=""/>
        <dsp:cNvSpPr/>
      </dsp:nvSpPr>
      <dsp:spPr>
        <a:xfrm>
          <a:off x="2205568" y="1492420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-728368"/>
              <a:satOff val="4423"/>
              <a:lumOff val="16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Sekunder</a:t>
          </a:r>
          <a:endParaRPr lang="en-US" sz="1500" kern="1200" dirty="0"/>
        </a:p>
      </dsp:txBody>
      <dsp:txXfrm>
        <a:off x="2223041" y="1509893"/>
        <a:ext cx="919548" cy="561612"/>
      </dsp:txXfrm>
    </dsp:sp>
    <dsp:sp modelId="{1120D284-62C6-497D-8BC5-5B465A161801}">
      <dsp:nvSpPr>
        <dsp:cNvPr id="0" name=""/>
        <dsp:cNvSpPr/>
      </dsp:nvSpPr>
      <dsp:spPr>
        <a:xfrm>
          <a:off x="3458342" y="1023"/>
          <a:ext cx="1193117" cy="596558"/>
        </a:xfrm>
        <a:prstGeom prst="roundRect">
          <a:avLst>
            <a:gd name="adj" fmla="val 10000"/>
          </a:avLst>
        </a:prstGeom>
        <a:solidFill>
          <a:schemeClr val="accent5">
            <a:hueOff val="-2185103"/>
            <a:satOff val="13270"/>
            <a:lumOff val="49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Sifat</a:t>
          </a:r>
          <a:endParaRPr lang="en-US" sz="1600" kern="1200" dirty="0"/>
        </a:p>
      </dsp:txBody>
      <dsp:txXfrm>
        <a:off x="3475815" y="18496"/>
        <a:ext cx="1158171" cy="561612"/>
      </dsp:txXfrm>
    </dsp:sp>
    <dsp:sp modelId="{48A52B05-0964-4240-A8BA-D44E46FE0A56}">
      <dsp:nvSpPr>
        <dsp:cNvPr id="0" name=""/>
        <dsp:cNvSpPr/>
      </dsp:nvSpPr>
      <dsp:spPr>
        <a:xfrm>
          <a:off x="3577654" y="597582"/>
          <a:ext cx="119311" cy="447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419"/>
              </a:lnTo>
              <a:lnTo>
                <a:pt x="119311" y="447419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45F09-B27A-4603-A797-8F9C5CC87775}">
      <dsp:nvSpPr>
        <dsp:cNvPr id="0" name=""/>
        <dsp:cNvSpPr/>
      </dsp:nvSpPr>
      <dsp:spPr>
        <a:xfrm>
          <a:off x="3696965" y="746721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-1456735"/>
              <a:satOff val="8847"/>
              <a:lumOff val="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Kualiatif</a:t>
          </a:r>
          <a:endParaRPr lang="en-US" sz="1500" kern="1200" dirty="0"/>
        </a:p>
      </dsp:txBody>
      <dsp:txXfrm>
        <a:off x="3714438" y="764194"/>
        <a:ext cx="919548" cy="561612"/>
      </dsp:txXfrm>
    </dsp:sp>
    <dsp:sp modelId="{08762A6A-E1FE-43F1-BE12-3CA2E33313AB}">
      <dsp:nvSpPr>
        <dsp:cNvPr id="0" name=""/>
        <dsp:cNvSpPr/>
      </dsp:nvSpPr>
      <dsp:spPr>
        <a:xfrm>
          <a:off x="3577654" y="597582"/>
          <a:ext cx="119311" cy="1193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117"/>
              </a:lnTo>
              <a:lnTo>
                <a:pt x="119311" y="1193117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D018F-55AD-462C-BF06-B3C64B90CA78}">
      <dsp:nvSpPr>
        <dsp:cNvPr id="0" name=""/>
        <dsp:cNvSpPr/>
      </dsp:nvSpPr>
      <dsp:spPr>
        <a:xfrm>
          <a:off x="3696965" y="1492420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-2185103"/>
              <a:satOff val="13270"/>
              <a:lumOff val="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Kuantitatif</a:t>
          </a:r>
          <a:endParaRPr lang="en-US" sz="1500" kern="1200" dirty="0"/>
        </a:p>
      </dsp:txBody>
      <dsp:txXfrm>
        <a:off x="3714438" y="1509893"/>
        <a:ext cx="919548" cy="561612"/>
      </dsp:txXfrm>
    </dsp:sp>
    <dsp:sp modelId="{A01AF553-A5B9-4667-A7E9-E2D66D78438D}">
      <dsp:nvSpPr>
        <dsp:cNvPr id="0" name=""/>
        <dsp:cNvSpPr/>
      </dsp:nvSpPr>
      <dsp:spPr>
        <a:xfrm>
          <a:off x="4949739" y="1023"/>
          <a:ext cx="1193117" cy="596558"/>
        </a:xfrm>
        <a:prstGeom prst="roundRect">
          <a:avLst>
            <a:gd name="adj" fmla="val 10000"/>
          </a:avLst>
        </a:prstGeom>
        <a:solidFill>
          <a:schemeClr val="accent5">
            <a:hueOff val="-4370207"/>
            <a:satOff val="26541"/>
            <a:lumOff val="980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Cara </a:t>
          </a:r>
          <a:r>
            <a:rPr lang="en-US" sz="1600" kern="1200" dirty="0" err="1"/>
            <a:t>Memperoleh</a:t>
          </a:r>
          <a:endParaRPr lang="en-US" sz="1600" kern="1200" dirty="0"/>
        </a:p>
      </dsp:txBody>
      <dsp:txXfrm>
        <a:off x="4967212" y="18496"/>
        <a:ext cx="1158171" cy="561612"/>
      </dsp:txXfrm>
    </dsp:sp>
    <dsp:sp modelId="{D3455176-8524-41EE-A4AC-3C06E26D3754}">
      <dsp:nvSpPr>
        <dsp:cNvPr id="0" name=""/>
        <dsp:cNvSpPr/>
      </dsp:nvSpPr>
      <dsp:spPr>
        <a:xfrm>
          <a:off x="5069051" y="597582"/>
          <a:ext cx="119311" cy="447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419"/>
              </a:lnTo>
              <a:lnTo>
                <a:pt x="119311" y="447419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9B2C-ECCD-4CBB-8BBC-D2C3E81D092E}">
      <dsp:nvSpPr>
        <dsp:cNvPr id="0" name=""/>
        <dsp:cNvSpPr/>
      </dsp:nvSpPr>
      <dsp:spPr>
        <a:xfrm>
          <a:off x="5188363" y="746721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-2913471"/>
              <a:satOff val="17694"/>
              <a:lumOff val="65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Diskrit</a:t>
          </a:r>
          <a:r>
            <a:rPr lang="en-US" sz="1500" kern="1200" dirty="0"/>
            <a:t> </a:t>
          </a:r>
        </a:p>
      </dsp:txBody>
      <dsp:txXfrm>
        <a:off x="5205836" y="764194"/>
        <a:ext cx="919548" cy="561612"/>
      </dsp:txXfrm>
    </dsp:sp>
    <dsp:sp modelId="{F6B3609D-220F-49BC-BFDA-0D67EA957696}">
      <dsp:nvSpPr>
        <dsp:cNvPr id="0" name=""/>
        <dsp:cNvSpPr/>
      </dsp:nvSpPr>
      <dsp:spPr>
        <a:xfrm>
          <a:off x="5069051" y="597582"/>
          <a:ext cx="119311" cy="1193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117"/>
              </a:lnTo>
              <a:lnTo>
                <a:pt x="119311" y="1193117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1349B-48C6-4DCD-B6AE-41126EFAF13E}">
      <dsp:nvSpPr>
        <dsp:cNvPr id="0" name=""/>
        <dsp:cNvSpPr/>
      </dsp:nvSpPr>
      <dsp:spPr>
        <a:xfrm>
          <a:off x="5188363" y="1492420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-3641839"/>
              <a:satOff val="22117"/>
              <a:lumOff val="81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Kontinum</a:t>
          </a:r>
          <a:endParaRPr lang="en-US" sz="1500" kern="1200" dirty="0"/>
        </a:p>
      </dsp:txBody>
      <dsp:txXfrm>
        <a:off x="5205836" y="1509893"/>
        <a:ext cx="919548" cy="561612"/>
      </dsp:txXfrm>
    </dsp:sp>
    <dsp:sp modelId="{3C65A325-47D2-4DCF-8593-C5AC4D5B516D}">
      <dsp:nvSpPr>
        <dsp:cNvPr id="0" name=""/>
        <dsp:cNvSpPr/>
      </dsp:nvSpPr>
      <dsp:spPr>
        <a:xfrm>
          <a:off x="6441137" y="1023"/>
          <a:ext cx="1193117" cy="596558"/>
        </a:xfrm>
        <a:prstGeom prst="roundRect">
          <a:avLst>
            <a:gd name="adj" fmla="val 10000"/>
          </a:avLst>
        </a:prstGeom>
        <a:solidFill>
          <a:schemeClr val="accent5">
            <a:hueOff val="-6555310"/>
            <a:satOff val="39811"/>
            <a:lumOff val="1470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Skala Pengukuran</a:t>
          </a:r>
          <a:endParaRPr lang="en-US" sz="1600" kern="1200" dirty="0"/>
        </a:p>
      </dsp:txBody>
      <dsp:txXfrm>
        <a:off x="6458610" y="18496"/>
        <a:ext cx="1158171" cy="561612"/>
      </dsp:txXfrm>
    </dsp:sp>
    <dsp:sp modelId="{CF9B4B53-7D83-4C2E-AE83-1051714AB78D}">
      <dsp:nvSpPr>
        <dsp:cNvPr id="0" name=""/>
        <dsp:cNvSpPr/>
      </dsp:nvSpPr>
      <dsp:spPr>
        <a:xfrm>
          <a:off x="6560448" y="597582"/>
          <a:ext cx="119311" cy="447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419"/>
              </a:lnTo>
              <a:lnTo>
                <a:pt x="119311" y="447419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7600B-1DDD-43F9-9E22-52CDF8930F70}">
      <dsp:nvSpPr>
        <dsp:cNvPr id="0" name=""/>
        <dsp:cNvSpPr/>
      </dsp:nvSpPr>
      <dsp:spPr>
        <a:xfrm>
          <a:off x="6679760" y="746721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-4370207"/>
              <a:satOff val="26541"/>
              <a:lumOff val="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Nominal </a:t>
          </a:r>
        </a:p>
      </dsp:txBody>
      <dsp:txXfrm>
        <a:off x="6697233" y="764194"/>
        <a:ext cx="919548" cy="561612"/>
      </dsp:txXfrm>
    </dsp:sp>
    <dsp:sp modelId="{77ABBB8D-E43D-49E0-AA6D-BD058706B91A}">
      <dsp:nvSpPr>
        <dsp:cNvPr id="0" name=""/>
        <dsp:cNvSpPr/>
      </dsp:nvSpPr>
      <dsp:spPr>
        <a:xfrm>
          <a:off x="6560448" y="597582"/>
          <a:ext cx="119311" cy="1193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3117"/>
              </a:lnTo>
              <a:lnTo>
                <a:pt x="119311" y="1193117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908DB-0095-4787-9192-5B10EB27BECF}">
      <dsp:nvSpPr>
        <dsp:cNvPr id="0" name=""/>
        <dsp:cNvSpPr/>
      </dsp:nvSpPr>
      <dsp:spPr>
        <a:xfrm>
          <a:off x="6679760" y="1492420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-5098575"/>
              <a:satOff val="30964"/>
              <a:lumOff val="1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Ordinal </a:t>
          </a:r>
        </a:p>
      </dsp:txBody>
      <dsp:txXfrm>
        <a:off x="6697233" y="1509893"/>
        <a:ext cx="919548" cy="561612"/>
      </dsp:txXfrm>
    </dsp:sp>
    <dsp:sp modelId="{B22CC0DA-C38B-4D28-9B79-E0FFE6E0363C}">
      <dsp:nvSpPr>
        <dsp:cNvPr id="0" name=""/>
        <dsp:cNvSpPr/>
      </dsp:nvSpPr>
      <dsp:spPr>
        <a:xfrm>
          <a:off x="6560448" y="597582"/>
          <a:ext cx="119311" cy="1938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816"/>
              </a:lnTo>
              <a:lnTo>
                <a:pt x="119311" y="1938816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B5593-A562-4EA2-9344-132154732888}">
      <dsp:nvSpPr>
        <dsp:cNvPr id="0" name=""/>
        <dsp:cNvSpPr/>
      </dsp:nvSpPr>
      <dsp:spPr>
        <a:xfrm>
          <a:off x="6679760" y="2238119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-5826942"/>
              <a:satOff val="35388"/>
              <a:lumOff val="130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Interval </a:t>
          </a:r>
        </a:p>
      </dsp:txBody>
      <dsp:txXfrm>
        <a:off x="6697233" y="2255592"/>
        <a:ext cx="919548" cy="561612"/>
      </dsp:txXfrm>
    </dsp:sp>
    <dsp:sp modelId="{6C34DCD8-A63A-4F14-AE87-2B2A1E88F6FA}">
      <dsp:nvSpPr>
        <dsp:cNvPr id="0" name=""/>
        <dsp:cNvSpPr/>
      </dsp:nvSpPr>
      <dsp:spPr>
        <a:xfrm>
          <a:off x="6560448" y="597582"/>
          <a:ext cx="119311" cy="2684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4515"/>
              </a:lnTo>
              <a:lnTo>
                <a:pt x="119311" y="2684515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CD0B0-5020-48FB-96EF-A611797AE6D7}">
      <dsp:nvSpPr>
        <dsp:cNvPr id="0" name=""/>
        <dsp:cNvSpPr/>
      </dsp:nvSpPr>
      <dsp:spPr>
        <a:xfrm>
          <a:off x="6679760" y="2983817"/>
          <a:ext cx="954494" cy="596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-6555310"/>
              <a:satOff val="39811"/>
              <a:lumOff val="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Rasio</a:t>
          </a:r>
          <a:r>
            <a:rPr lang="en-US" sz="1500" kern="1200" dirty="0"/>
            <a:t> </a:t>
          </a:r>
        </a:p>
      </dsp:txBody>
      <dsp:txXfrm>
        <a:off x="6697233" y="3001290"/>
        <a:ext cx="919548" cy="561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4E3F9-8836-4663-9B2B-750ADD738F61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E93A6A-A3F1-479B-818A-F7D953F33BC1}">
      <dsp:nvSpPr>
        <dsp:cNvPr id="0" name=""/>
        <dsp:cNvSpPr/>
      </dsp:nvSpPr>
      <dsp:spPr>
        <a:xfrm>
          <a:off x="0" y="0"/>
          <a:ext cx="1625600" cy="205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Primer</a:t>
          </a:r>
        </a:p>
      </dsp:txBody>
      <dsp:txXfrm>
        <a:off x="0" y="0"/>
        <a:ext cx="1625600" cy="2058902"/>
      </dsp:txXfrm>
    </dsp:sp>
    <dsp:sp modelId="{99059A72-2EDA-4151-979D-41BE314648E9}">
      <dsp:nvSpPr>
        <dsp:cNvPr id="0" name=""/>
        <dsp:cNvSpPr/>
      </dsp:nvSpPr>
      <dsp:spPr>
        <a:xfrm>
          <a:off x="1747520" y="32170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Langsung dari sumber datanya. </a:t>
          </a:r>
          <a:endParaRPr lang="en-US" sz="1900" kern="1200" dirty="0"/>
        </a:p>
      </dsp:txBody>
      <dsp:txXfrm>
        <a:off x="1747520" y="32170"/>
        <a:ext cx="6380480" cy="643406"/>
      </dsp:txXfrm>
    </dsp:sp>
    <dsp:sp modelId="{F3AE215C-830D-411F-B089-E8A49E301756}">
      <dsp:nvSpPr>
        <dsp:cNvPr id="0" name=""/>
        <dsp:cNvSpPr/>
      </dsp:nvSpPr>
      <dsp:spPr>
        <a:xfrm>
          <a:off x="1625599" y="675577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3D0C91-2609-450D-9752-201589461FB4}">
      <dsp:nvSpPr>
        <dsp:cNvPr id="0" name=""/>
        <dsp:cNvSpPr/>
      </dsp:nvSpPr>
      <dsp:spPr>
        <a:xfrm>
          <a:off x="1747520" y="707747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 primer disebut juga sebagai data asli atau data </a:t>
          </a:r>
          <a:r>
            <a:rPr lang="en-US" sz="1900" kern="1200" dirty="0" err="1"/>
            <a:t>baru</a:t>
          </a:r>
          <a:r>
            <a:rPr lang="en-US" sz="1900" kern="1200" dirty="0"/>
            <a:t> yang </a:t>
          </a:r>
          <a:r>
            <a:rPr lang="en-US" sz="1900" kern="1200" dirty="0" err="1"/>
            <a:t>memiliki</a:t>
          </a:r>
          <a:r>
            <a:rPr lang="en-US" sz="1900" kern="1200" dirty="0"/>
            <a:t> </a:t>
          </a:r>
          <a:r>
            <a:rPr lang="en-US" sz="1900" kern="1200" dirty="0" err="1"/>
            <a:t>sifat</a:t>
          </a:r>
          <a:r>
            <a:rPr lang="en-US" sz="1900" kern="1200" dirty="0"/>
            <a:t> </a:t>
          </a:r>
          <a:r>
            <a:rPr lang="en-US" sz="1900" i="1" kern="1200" dirty="0"/>
            <a:t>up to date. </a:t>
          </a:r>
          <a:endParaRPr lang="en-US" sz="1900" kern="1200" dirty="0"/>
        </a:p>
      </dsp:txBody>
      <dsp:txXfrm>
        <a:off x="1747520" y="707747"/>
        <a:ext cx="6380480" cy="643406"/>
      </dsp:txXfrm>
    </dsp:sp>
    <dsp:sp modelId="{2C52C4A1-807B-4EC8-B711-08ABB8BFD455}">
      <dsp:nvSpPr>
        <dsp:cNvPr id="0" name=""/>
        <dsp:cNvSpPr/>
      </dsp:nvSpPr>
      <dsp:spPr>
        <a:xfrm>
          <a:off x="1625599" y="1351154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47B4E7-DD64-4711-8E6C-47665E3A9C54}">
      <dsp:nvSpPr>
        <dsp:cNvPr id="0" name=""/>
        <dsp:cNvSpPr/>
      </dsp:nvSpPr>
      <dsp:spPr>
        <a:xfrm>
          <a:off x="1747520" y="1383324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Teknik yang </a:t>
          </a:r>
          <a:r>
            <a:rPr lang="en-US" sz="1900" kern="1200" dirty="0" err="1"/>
            <a:t>dapat</a:t>
          </a:r>
          <a:r>
            <a:rPr lang="en-US" sz="1900" kern="1200" dirty="0"/>
            <a:t> </a:t>
          </a:r>
          <a:r>
            <a:rPr lang="en-US" sz="1900" kern="1200" dirty="0" err="1"/>
            <a:t>digunakan</a:t>
          </a:r>
          <a:r>
            <a:rPr lang="en-US" sz="1900" kern="1200" dirty="0"/>
            <a:t> : </a:t>
          </a:r>
          <a:r>
            <a:rPr lang="en-US" sz="1900" kern="1200" dirty="0" err="1"/>
            <a:t>observasi</a:t>
          </a:r>
          <a:r>
            <a:rPr lang="en-US" sz="1900" kern="1200" dirty="0"/>
            <a:t>, </a:t>
          </a:r>
          <a:r>
            <a:rPr lang="en-US" sz="1900" kern="1200" dirty="0" err="1"/>
            <a:t>wawancara</a:t>
          </a:r>
          <a:r>
            <a:rPr lang="en-US" sz="1900" kern="1200" dirty="0"/>
            <a:t>, </a:t>
          </a:r>
          <a:r>
            <a:rPr lang="en-US" sz="1900" kern="1200" dirty="0" err="1"/>
            <a:t>diskusi</a:t>
          </a:r>
          <a:r>
            <a:rPr lang="en-US" sz="1900" kern="1200" dirty="0"/>
            <a:t> </a:t>
          </a:r>
          <a:r>
            <a:rPr lang="en-US" sz="1900" kern="1200" dirty="0" err="1"/>
            <a:t>terfokus</a:t>
          </a:r>
          <a:r>
            <a:rPr lang="en-US" sz="1900" kern="1200" dirty="0"/>
            <a:t>, dan </a:t>
          </a:r>
          <a:r>
            <a:rPr lang="en-US" sz="1900" kern="1200" dirty="0" err="1"/>
            <a:t>kuesioner</a:t>
          </a:r>
          <a:endParaRPr lang="en-US" sz="1900" kern="1200" dirty="0"/>
        </a:p>
      </dsp:txBody>
      <dsp:txXfrm>
        <a:off x="1747520" y="1383324"/>
        <a:ext cx="6380480" cy="643406"/>
      </dsp:txXfrm>
    </dsp:sp>
    <dsp:sp modelId="{FCD164B5-64DF-4619-8FCA-ED168A65BF1E}">
      <dsp:nvSpPr>
        <dsp:cNvPr id="0" name=""/>
        <dsp:cNvSpPr/>
      </dsp:nvSpPr>
      <dsp:spPr>
        <a:xfrm>
          <a:off x="1625599" y="2026731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B8B5E2-A122-469F-8714-2651A2AB1F1F}">
      <dsp:nvSpPr>
        <dsp:cNvPr id="0" name=""/>
        <dsp:cNvSpPr/>
      </dsp:nvSpPr>
      <dsp:spPr>
        <a:xfrm>
          <a:off x="0" y="2058902"/>
          <a:ext cx="8128000" cy="0"/>
        </a:xfrm>
        <a:prstGeom prst="line">
          <a:avLst/>
        </a:prstGeom>
        <a:solidFill>
          <a:schemeClr val="accent2">
            <a:shade val="80000"/>
            <a:hueOff val="-146538"/>
            <a:satOff val="-1738"/>
            <a:lumOff val="24779"/>
            <a:alphaOff val="0"/>
          </a:schemeClr>
        </a:solidFill>
        <a:ln w="34925" cap="flat" cmpd="sng" algn="in">
          <a:solidFill>
            <a:schemeClr val="accent2">
              <a:shade val="80000"/>
              <a:hueOff val="-146538"/>
              <a:satOff val="-1738"/>
              <a:lumOff val="247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74B058-5738-4D4D-8EF4-576D83714432}">
      <dsp:nvSpPr>
        <dsp:cNvPr id="0" name=""/>
        <dsp:cNvSpPr/>
      </dsp:nvSpPr>
      <dsp:spPr>
        <a:xfrm>
          <a:off x="0" y="2058902"/>
          <a:ext cx="1625600" cy="205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</a:t>
          </a:r>
          <a:r>
            <a:rPr lang="en-US" sz="2700" kern="1200" dirty="0" err="1"/>
            <a:t>Sekunder</a:t>
          </a:r>
          <a:endParaRPr lang="en-US" sz="2700" kern="1200" dirty="0"/>
        </a:p>
      </dsp:txBody>
      <dsp:txXfrm>
        <a:off x="0" y="2058902"/>
        <a:ext cx="1625600" cy="2058902"/>
      </dsp:txXfrm>
    </dsp:sp>
    <dsp:sp modelId="{304EBA8F-785F-4A58-A700-4F768927C0A2}">
      <dsp:nvSpPr>
        <dsp:cNvPr id="0" name=""/>
        <dsp:cNvSpPr/>
      </dsp:nvSpPr>
      <dsp:spPr>
        <a:xfrm>
          <a:off x="1747520" y="2106755"/>
          <a:ext cx="6380480" cy="95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yang </a:t>
          </a:r>
          <a:r>
            <a:rPr lang="en-US" sz="1900" kern="1200" dirty="0" err="1"/>
            <a:t>diperoleh</a:t>
          </a:r>
          <a:r>
            <a:rPr lang="en-US" sz="1900" kern="1200" dirty="0"/>
            <a:t> </a:t>
          </a:r>
          <a:r>
            <a:rPr lang="en-US" sz="1900" kern="1200" dirty="0" err="1"/>
            <a:t>atau</a:t>
          </a:r>
          <a:r>
            <a:rPr lang="en-US" sz="1900" kern="1200" dirty="0"/>
            <a:t> </a:t>
          </a:r>
          <a:r>
            <a:rPr lang="en-US" sz="1900" kern="1200" dirty="0" err="1"/>
            <a:t>dikumpulkan</a:t>
          </a:r>
          <a:r>
            <a:rPr lang="en-US" sz="1900" kern="1200" dirty="0"/>
            <a:t> </a:t>
          </a:r>
          <a:r>
            <a:rPr lang="en-US" sz="1900" kern="1200" dirty="0" err="1"/>
            <a:t>peneliti</a:t>
          </a:r>
          <a:r>
            <a:rPr lang="en-US" sz="1900" kern="1200" dirty="0"/>
            <a:t> </a:t>
          </a:r>
          <a:r>
            <a:rPr lang="en-US" sz="1900" kern="1200" dirty="0" err="1"/>
            <a:t>dari</a:t>
          </a:r>
          <a:r>
            <a:rPr lang="en-US" sz="1900" kern="1200" dirty="0"/>
            <a:t> </a:t>
          </a:r>
          <a:r>
            <a:rPr lang="en-US" sz="1900" kern="1200" dirty="0" err="1"/>
            <a:t>berbagai</a:t>
          </a:r>
          <a:r>
            <a:rPr lang="en-US" sz="1900" kern="1200" dirty="0"/>
            <a:t> </a:t>
          </a:r>
          <a:r>
            <a:rPr lang="en-US" sz="1900" kern="1200" dirty="0" err="1"/>
            <a:t>sumber</a:t>
          </a:r>
          <a:r>
            <a:rPr lang="en-US" sz="1900" kern="1200" dirty="0"/>
            <a:t> yang </a:t>
          </a:r>
          <a:r>
            <a:rPr lang="en-US" sz="1900" kern="1200" dirty="0" err="1"/>
            <a:t>telah</a:t>
          </a:r>
          <a:r>
            <a:rPr lang="en-US" sz="1900" kern="1200" dirty="0"/>
            <a:t> </a:t>
          </a:r>
          <a:r>
            <a:rPr lang="it-IT" sz="1900" kern="1200" dirty="0"/>
            <a:t>ada (peneliti sebagai tangan kedua). </a:t>
          </a:r>
          <a:endParaRPr lang="en-US" sz="1900" kern="1200" dirty="0"/>
        </a:p>
      </dsp:txBody>
      <dsp:txXfrm>
        <a:off x="1747520" y="2106755"/>
        <a:ext cx="6380480" cy="957067"/>
      </dsp:txXfrm>
    </dsp:sp>
    <dsp:sp modelId="{D0911FF5-E2F3-4B9B-8FB0-4D586EFCE3E4}">
      <dsp:nvSpPr>
        <dsp:cNvPr id="0" name=""/>
        <dsp:cNvSpPr/>
      </dsp:nvSpPr>
      <dsp:spPr>
        <a:xfrm>
          <a:off x="1625599" y="3063823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EF8459-2F11-49FB-BA6C-91E4D50C481B}">
      <dsp:nvSpPr>
        <dsp:cNvPr id="0" name=""/>
        <dsp:cNvSpPr/>
      </dsp:nvSpPr>
      <dsp:spPr>
        <a:xfrm>
          <a:off x="1747520" y="3111676"/>
          <a:ext cx="6380480" cy="95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Data </a:t>
          </a:r>
          <a:r>
            <a:rPr lang="en-US" sz="1900" kern="1200" dirty="0" err="1"/>
            <a:t>sekunder</a:t>
          </a:r>
          <a:r>
            <a:rPr lang="en-US" sz="1900" kern="1200" dirty="0"/>
            <a:t> </a:t>
          </a:r>
          <a:r>
            <a:rPr lang="en-US" sz="1900" kern="1200" dirty="0" err="1"/>
            <a:t>dapat</a:t>
          </a:r>
          <a:r>
            <a:rPr lang="en-US" sz="1900" kern="1200" dirty="0"/>
            <a:t> </a:t>
          </a:r>
          <a:r>
            <a:rPr lang="en-US" sz="1900" kern="1200" dirty="0" err="1"/>
            <a:t>diperoleh</a:t>
          </a:r>
          <a:r>
            <a:rPr lang="en-US" sz="1900" kern="1200" dirty="0"/>
            <a:t> </a:t>
          </a:r>
          <a:r>
            <a:rPr lang="en-US" sz="1900" kern="1200" dirty="0" err="1"/>
            <a:t>dari</a:t>
          </a:r>
          <a:r>
            <a:rPr lang="en-US" sz="1900" kern="1200" dirty="0"/>
            <a:t> </a:t>
          </a:r>
          <a:r>
            <a:rPr lang="en-US" sz="1900" kern="1200" dirty="0" err="1"/>
            <a:t>berbagai</a:t>
          </a:r>
          <a:r>
            <a:rPr lang="en-US" sz="1900" kern="1200" dirty="0"/>
            <a:t> </a:t>
          </a:r>
          <a:r>
            <a:rPr lang="en-US" sz="1900" kern="1200" dirty="0" err="1"/>
            <a:t>sumber</a:t>
          </a:r>
          <a:r>
            <a:rPr lang="en-US" sz="1900" kern="1200" dirty="0"/>
            <a:t> </a:t>
          </a:r>
          <a:r>
            <a:rPr lang="en-US" sz="1900" kern="1200" dirty="0" err="1"/>
            <a:t>seperti</a:t>
          </a:r>
          <a:r>
            <a:rPr lang="en-US" sz="1900" kern="1200" dirty="0"/>
            <a:t> Biro Pusat </a:t>
          </a:r>
          <a:r>
            <a:rPr lang="en-US" sz="1900" kern="1200" dirty="0" err="1"/>
            <a:t>Statistik</a:t>
          </a:r>
          <a:r>
            <a:rPr lang="en-US" sz="1900" kern="1200" dirty="0"/>
            <a:t> (BPS), </a:t>
          </a:r>
          <a:r>
            <a:rPr lang="fi-FI" sz="1900" kern="1200" dirty="0"/>
            <a:t>buku, laporan, jurnal, dan lain-lain.</a:t>
          </a:r>
          <a:endParaRPr lang="en-US" sz="1900" kern="1200" dirty="0"/>
        </a:p>
      </dsp:txBody>
      <dsp:txXfrm>
        <a:off x="1747520" y="3111676"/>
        <a:ext cx="6380480" cy="957067"/>
      </dsp:txXfrm>
    </dsp:sp>
    <dsp:sp modelId="{EEB4EF88-FED0-4913-8C23-B1246AE10434}">
      <dsp:nvSpPr>
        <dsp:cNvPr id="0" name=""/>
        <dsp:cNvSpPr/>
      </dsp:nvSpPr>
      <dsp:spPr>
        <a:xfrm>
          <a:off x="1625599" y="4068744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4E3F9-8836-4663-9B2B-750ADD738F61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E93A6A-A3F1-479B-818A-F7D953F33BC1}">
      <dsp:nvSpPr>
        <dsp:cNvPr id="0" name=""/>
        <dsp:cNvSpPr/>
      </dsp:nvSpPr>
      <dsp:spPr>
        <a:xfrm>
          <a:off x="0" y="0"/>
          <a:ext cx="1625600" cy="205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</a:t>
          </a:r>
          <a:r>
            <a:rPr lang="en-US" sz="2500" kern="1200" dirty="0" err="1"/>
            <a:t>Kualitatif</a:t>
          </a:r>
          <a:endParaRPr lang="en-US" sz="2500" kern="1200" dirty="0"/>
        </a:p>
      </dsp:txBody>
      <dsp:txXfrm>
        <a:off x="0" y="0"/>
        <a:ext cx="1625600" cy="2058902"/>
      </dsp:txXfrm>
    </dsp:sp>
    <dsp:sp modelId="{99059A72-2EDA-4151-979D-41BE314648E9}">
      <dsp:nvSpPr>
        <dsp:cNvPr id="0" name=""/>
        <dsp:cNvSpPr/>
      </dsp:nvSpPr>
      <dsp:spPr>
        <a:xfrm>
          <a:off x="1747520" y="32170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yang </a:t>
          </a:r>
          <a:r>
            <a:rPr lang="en-US" sz="1500" kern="1200" dirty="0" err="1"/>
            <a:t>berbentuk</a:t>
          </a:r>
          <a:r>
            <a:rPr lang="en-US" sz="1500" kern="1200" dirty="0"/>
            <a:t> kata-kata, </a:t>
          </a:r>
          <a:r>
            <a:rPr lang="en-US" sz="1500" kern="1200" dirty="0" err="1"/>
            <a:t>bukan</a:t>
          </a:r>
          <a:r>
            <a:rPr lang="en-US" sz="1500" kern="1200" dirty="0"/>
            <a:t> </a:t>
          </a:r>
          <a:r>
            <a:rPr lang="en-US" sz="1500" kern="1200" dirty="0" err="1"/>
            <a:t>dalam</a:t>
          </a:r>
          <a:r>
            <a:rPr lang="en-US" sz="1500" kern="1200" dirty="0"/>
            <a:t> </a:t>
          </a:r>
          <a:r>
            <a:rPr lang="en-US" sz="1500" kern="1200" dirty="0" err="1"/>
            <a:t>bentuk</a:t>
          </a:r>
          <a:r>
            <a:rPr lang="en-US" sz="1500" kern="1200" dirty="0"/>
            <a:t> </a:t>
          </a:r>
          <a:r>
            <a:rPr lang="en-US" sz="1500" kern="1200" dirty="0" err="1"/>
            <a:t>angka</a:t>
          </a:r>
          <a:r>
            <a:rPr lang="en-US" sz="1500" kern="1200" dirty="0"/>
            <a:t>. </a:t>
          </a:r>
        </a:p>
      </dsp:txBody>
      <dsp:txXfrm>
        <a:off x="1747520" y="32170"/>
        <a:ext cx="6380480" cy="643406"/>
      </dsp:txXfrm>
    </dsp:sp>
    <dsp:sp modelId="{F3AE215C-830D-411F-B089-E8A49E301756}">
      <dsp:nvSpPr>
        <dsp:cNvPr id="0" name=""/>
        <dsp:cNvSpPr/>
      </dsp:nvSpPr>
      <dsp:spPr>
        <a:xfrm>
          <a:off x="1625599" y="675577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7314E50-6D15-4C5F-AFCC-AEC95FBE5538}">
      <dsp:nvSpPr>
        <dsp:cNvPr id="0" name=""/>
        <dsp:cNvSpPr/>
      </dsp:nvSpPr>
      <dsp:spPr>
        <a:xfrm>
          <a:off x="1747520" y="707747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Teknik </a:t>
          </a:r>
          <a:r>
            <a:rPr lang="en-US" sz="1500" kern="1200" dirty="0" err="1"/>
            <a:t>pengumpulan</a:t>
          </a:r>
          <a:r>
            <a:rPr lang="en-US" sz="1500" kern="1200" dirty="0"/>
            <a:t> data: </a:t>
          </a:r>
          <a:r>
            <a:rPr lang="en-US" sz="1500" kern="1200" dirty="0" err="1"/>
            <a:t>wawancara</a:t>
          </a:r>
          <a:r>
            <a:rPr lang="en-US" sz="1500" kern="1200" dirty="0"/>
            <a:t>, </a:t>
          </a:r>
          <a:r>
            <a:rPr lang="en-US" sz="1500" kern="1200" dirty="0" err="1"/>
            <a:t>analisis</a:t>
          </a:r>
          <a:r>
            <a:rPr lang="en-US" sz="1500" kern="1200" dirty="0"/>
            <a:t> </a:t>
          </a:r>
          <a:r>
            <a:rPr lang="en-US" sz="1500" kern="1200" dirty="0" err="1"/>
            <a:t>dokumen</a:t>
          </a:r>
          <a:r>
            <a:rPr lang="en-US" sz="1500" kern="1200" dirty="0"/>
            <a:t>, </a:t>
          </a:r>
          <a:r>
            <a:rPr lang="en-US" sz="1500" kern="1200" dirty="0" err="1"/>
            <a:t>diskusi</a:t>
          </a:r>
          <a:r>
            <a:rPr lang="en-US" sz="1500" kern="1200" dirty="0"/>
            <a:t> </a:t>
          </a:r>
          <a:r>
            <a:rPr lang="en-US" sz="1500" kern="1200" dirty="0" err="1"/>
            <a:t>terfokus</a:t>
          </a:r>
          <a:r>
            <a:rPr lang="en-US" sz="1500" kern="1200" dirty="0"/>
            <a:t>, </a:t>
          </a:r>
          <a:r>
            <a:rPr lang="en-US" sz="1500" kern="1200" dirty="0" err="1"/>
            <a:t>atau</a:t>
          </a:r>
          <a:r>
            <a:rPr lang="en-US" sz="1500" kern="1200" dirty="0"/>
            <a:t> </a:t>
          </a:r>
          <a:r>
            <a:rPr lang="en-US" sz="1500" kern="1200" dirty="0" err="1"/>
            <a:t>observasi</a:t>
          </a:r>
          <a:r>
            <a:rPr lang="en-US" sz="1500" kern="1200" dirty="0"/>
            <a:t> yang </a:t>
          </a:r>
          <a:r>
            <a:rPr lang="en-US" sz="1500" kern="1200" dirty="0" err="1"/>
            <a:t>telah</a:t>
          </a:r>
          <a:r>
            <a:rPr lang="en-US" sz="1500" kern="1200" dirty="0"/>
            <a:t> </a:t>
          </a:r>
          <a:r>
            <a:rPr lang="en-US" sz="1500" kern="1200" dirty="0" err="1"/>
            <a:t>dituangkan</a:t>
          </a:r>
          <a:r>
            <a:rPr lang="en-US" sz="1500" kern="1200" dirty="0"/>
            <a:t> </a:t>
          </a:r>
          <a:r>
            <a:rPr lang="en-US" sz="1500" kern="1200" dirty="0" err="1"/>
            <a:t>dalam</a:t>
          </a:r>
          <a:r>
            <a:rPr lang="en-US" sz="1500" kern="1200" dirty="0"/>
            <a:t> </a:t>
          </a:r>
          <a:r>
            <a:rPr lang="en-US" sz="1500" kern="1200" dirty="0" err="1"/>
            <a:t>catatan</a:t>
          </a:r>
          <a:r>
            <a:rPr lang="en-US" sz="1500" kern="1200" dirty="0"/>
            <a:t> </a:t>
          </a:r>
          <a:r>
            <a:rPr lang="en-US" sz="1500" kern="1200" dirty="0" err="1"/>
            <a:t>lapangan</a:t>
          </a:r>
          <a:r>
            <a:rPr lang="en-US" sz="1500" kern="1200" dirty="0"/>
            <a:t> (</a:t>
          </a:r>
          <a:r>
            <a:rPr lang="en-US" sz="1500" kern="1200" dirty="0" err="1"/>
            <a:t>transkrip</a:t>
          </a:r>
          <a:r>
            <a:rPr lang="en-US" sz="1500" kern="1200" dirty="0"/>
            <a:t>). </a:t>
          </a:r>
        </a:p>
      </dsp:txBody>
      <dsp:txXfrm>
        <a:off x="1747520" y="707747"/>
        <a:ext cx="6380480" cy="643406"/>
      </dsp:txXfrm>
    </dsp:sp>
    <dsp:sp modelId="{531E580D-3055-45F5-A830-82E726ABFF3C}">
      <dsp:nvSpPr>
        <dsp:cNvPr id="0" name=""/>
        <dsp:cNvSpPr/>
      </dsp:nvSpPr>
      <dsp:spPr>
        <a:xfrm>
          <a:off x="1625599" y="1351154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07D199-8135-45E9-975D-74D9951057B3}">
      <dsp:nvSpPr>
        <dsp:cNvPr id="0" name=""/>
        <dsp:cNvSpPr/>
      </dsp:nvSpPr>
      <dsp:spPr>
        <a:xfrm>
          <a:off x="1747520" y="1383324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Bentuk</a:t>
          </a:r>
          <a:r>
            <a:rPr lang="en-US" sz="1500" kern="1200" dirty="0"/>
            <a:t> lain: </a:t>
          </a:r>
          <a:r>
            <a:rPr lang="en-US" sz="1500" kern="1200" dirty="0" err="1"/>
            <a:t>gambar</a:t>
          </a:r>
          <a:r>
            <a:rPr lang="en-US" sz="1500" kern="1200" dirty="0"/>
            <a:t> </a:t>
          </a:r>
          <a:r>
            <a:rPr lang="en-US" sz="1500" kern="1200" dirty="0" err="1"/>
            <a:t>pemotretan</a:t>
          </a:r>
          <a:r>
            <a:rPr lang="en-US" sz="1500" kern="1200" dirty="0"/>
            <a:t> </a:t>
          </a:r>
          <a:r>
            <a:rPr lang="en-US" sz="1500" kern="1200" dirty="0" err="1"/>
            <a:t>atau</a:t>
          </a:r>
          <a:r>
            <a:rPr lang="en-US" sz="1500" kern="1200" dirty="0"/>
            <a:t> </a:t>
          </a:r>
          <a:r>
            <a:rPr lang="en-US" sz="1500" kern="1200" dirty="0" err="1"/>
            <a:t>rekaman</a:t>
          </a:r>
          <a:r>
            <a:rPr lang="en-US" sz="1500" kern="1200" dirty="0"/>
            <a:t> video.</a:t>
          </a:r>
        </a:p>
      </dsp:txBody>
      <dsp:txXfrm>
        <a:off x="1747520" y="1383324"/>
        <a:ext cx="6380480" cy="643406"/>
      </dsp:txXfrm>
    </dsp:sp>
    <dsp:sp modelId="{F8521E4A-4651-4CCE-B003-C66D64D639AE}">
      <dsp:nvSpPr>
        <dsp:cNvPr id="0" name=""/>
        <dsp:cNvSpPr/>
      </dsp:nvSpPr>
      <dsp:spPr>
        <a:xfrm>
          <a:off x="1625599" y="2026731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B8B5E2-A122-469F-8714-2651A2AB1F1F}">
      <dsp:nvSpPr>
        <dsp:cNvPr id="0" name=""/>
        <dsp:cNvSpPr/>
      </dsp:nvSpPr>
      <dsp:spPr>
        <a:xfrm>
          <a:off x="0" y="2058902"/>
          <a:ext cx="8128000" cy="0"/>
        </a:xfrm>
        <a:prstGeom prst="line">
          <a:avLst/>
        </a:prstGeom>
        <a:solidFill>
          <a:schemeClr val="accent2">
            <a:shade val="80000"/>
            <a:hueOff val="-146538"/>
            <a:satOff val="-1738"/>
            <a:lumOff val="24779"/>
            <a:alphaOff val="0"/>
          </a:schemeClr>
        </a:solidFill>
        <a:ln w="34925" cap="flat" cmpd="sng" algn="in">
          <a:solidFill>
            <a:schemeClr val="accent2">
              <a:shade val="80000"/>
              <a:hueOff val="-146538"/>
              <a:satOff val="-1738"/>
              <a:lumOff val="247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74B058-5738-4D4D-8EF4-576D83714432}">
      <dsp:nvSpPr>
        <dsp:cNvPr id="0" name=""/>
        <dsp:cNvSpPr/>
      </dsp:nvSpPr>
      <dsp:spPr>
        <a:xfrm>
          <a:off x="0" y="2058902"/>
          <a:ext cx="1625600" cy="205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</a:t>
          </a:r>
          <a:r>
            <a:rPr lang="en-US" sz="2500" kern="1200" dirty="0" err="1"/>
            <a:t>Kuantitatif</a:t>
          </a:r>
          <a:endParaRPr lang="en-US" sz="2500" kern="1200" dirty="0"/>
        </a:p>
      </dsp:txBody>
      <dsp:txXfrm>
        <a:off x="0" y="2058902"/>
        <a:ext cx="1625600" cy="2058902"/>
      </dsp:txXfrm>
    </dsp:sp>
    <dsp:sp modelId="{304EBA8F-785F-4A58-A700-4F768927C0A2}">
      <dsp:nvSpPr>
        <dsp:cNvPr id="0" name=""/>
        <dsp:cNvSpPr/>
      </dsp:nvSpPr>
      <dsp:spPr>
        <a:xfrm>
          <a:off x="1747520" y="2106755"/>
          <a:ext cx="6380480" cy="95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500" kern="1200" dirty="0"/>
            <a:t>Data yang berbentuk angka atau </a:t>
          </a:r>
          <a:r>
            <a:rPr lang="en-US" sz="1500" kern="1200" dirty="0" err="1"/>
            <a:t>bilangan</a:t>
          </a:r>
          <a:r>
            <a:rPr lang="en-US" sz="1500" kern="1200" dirty="0"/>
            <a:t>. </a:t>
          </a:r>
        </a:p>
      </dsp:txBody>
      <dsp:txXfrm>
        <a:off x="1747520" y="2106755"/>
        <a:ext cx="6380480" cy="957067"/>
      </dsp:txXfrm>
    </dsp:sp>
    <dsp:sp modelId="{D0911FF5-E2F3-4B9B-8FB0-4D586EFCE3E4}">
      <dsp:nvSpPr>
        <dsp:cNvPr id="0" name=""/>
        <dsp:cNvSpPr/>
      </dsp:nvSpPr>
      <dsp:spPr>
        <a:xfrm>
          <a:off x="1625599" y="3063823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4867329-698A-44B6-B7A1-0EC12F3B0794}">
      <dsp:nvSpPr>
        <dsp:cNvPr id="0" name=""/>
        <dsp:cNvSpPr/>
      </dsp:nvSpPr>
      <dsp:spPr>
        <a:xfrm>
          <a:off x="1747520" y="3111676"/>
          <a:ext cx="6380480" cy="957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Dapat</a:t>
          </a:r>
          <a:r>
            <a:rPr lang="en-US" sz="1500" kern="1200" dirty="0"/>
            <a:t> </a:t>
          </a:r>
          <a:r>
            <a:rPr lang="en-US" sz="1500" kern="1200" dirty="0" err="1"/>
            <a:t>diolah</a:t>
          </a:r>
          <a:r>
            <a:rPr lang="en-US" sz="1500" kern="1200" dirty="0"/>
            <a:t> </a:t>
          </a:r>
          <a:r>
            <a:rPr lang="en-US" sz="1500" kern="1200" dirty="0" err="1"/>
            <a:t>atau</a:t>
          </a:r>
          <a:r>
            <a:rPr lang="en-US" sz="1500" kern="1200" dirty="0"/>
            <a:t> </a:t>
          </a:r>
          <a:r>
            <a:rPr lang="en-US" sz="1500" kern="1200" dirty="0" err="1"/>
            <a:t>dianalisis</a:t>
          </a:r>
          <a:r>
            <a:rPr lang="en-US" sz="1500" kern="1200" dirty="0"/>
            <a:t> </a:t>
          </a:r>
          <a:r>
            <a:rPr lang="en-US" sz="1500" kern="1200" dirty="0" err="1"/>
            <a:t>menggunakan</a:t>
          </a:r>
          <a:r>
            <a:rPr lang="en-US" sz="1500" kern="1200" dirty="0"/>
            <a:t> </a:t>
          </a:r>
          <a:r>
            <a:rPr lang="en-US" sz="1500" kern="1200" dirty="0" err="1"/>
            <a:t>teknik</a:t>
          </a:r>
          <a:r>
            <a:rPr lang="en-US" sz="1500" kern="1200" dirty="0"/>
            <a:t> </a:t>
          </a:r>
          <a:r>
            <a:rPr lang="en-US" sz="1500" kern="1200" dirty="0" err="1"/>
            <a:t>perhitungan</a:t>
          </a:r>
          <a:r>
            <a:rPr lang="en-US" sz="1500" kern="1200" dirty="0"/>
            <a:t> </a:t>
          </a:r>
          <a:r>
            <a:rPr lang="en-US" sz="1500" kern="1200" dirty="0" err="1"/>
            <a:t>matematika</a:t>
          </a:r>
          <a:r>
            <a:rPr lang="en-US" sz="1500" kern="1200" dirty="0"/>
            <a:t> </a:t>
          </a:r>
          <a:r>
            <a:rPr lang="en-US" sz="1500" kern="1200" dirty="0" err="1"/>
            <a:t>atau</a:t>
          </a:r>
          <a:r>
            <a:rPr lang="en-US" sz="1500" kern="1200" dirty="0"/>
            <a:t> </a:t>
          </a:r>
          <a:r>
            <a:rPr lang="en-US" sz="1500" kern="1200" dirty="0" err="1"/>
            <a:t>statistika</a:t>
          </a:r>
          <a:r>
            <a:rPr lang="en-US" sz="1500" kern="1200" dirty="0"/>
            <a:t>.</a:t>
          </a:r>
        </a:p>
      </dsp:txBody>
      <dsp:txXfrm>
        <a:off x="1747520" y="3111676"/>
        <a:ext cx="6380480" cy="957067"/>
      </dsp:txXfrm>
    </dsp:sp>
    <dsp:sp modelId="{655D8FCE-2EBC-4128-A427-9EC403ED9AB5}">
      <dsp:nvSpPr>
        <dsp:cNvPr id="0" name=""/>
        <dsp:cNvSpPr/>
      </dsp:nvSpPr>
      <dsp:spPr>
        <a:xfrm>
          <a:off x="1625599" y="4068744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4E3F9-8836-4663-9B2B-750ADD738F61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E93A6A-A3F1-479B-818A-F7D953F33BC1}">
      <dsp:nvSpPr>
        <dsp:cNvPr id="0" name=""/>
        <dsp:cNvSpPr/>
      </dsp:nvSpPr>
      <dsp:spPr>
        <a:xfrm>
          <a:off x="0" y="0"/>
          <a:ext cx="1625600" cy="205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</a:t>
          </a:r>
          <a:r>
            <a:rPr lang="en-US" sz="2700" kern="1200" dirty="0" err="1"/>
            <a:t>Diskrit</a:t>
          </a:r>
          <a:endParaRPr lang="en-US" sz="2700" kern="1200" dirty="0"/>
        </a:p>
      </dsp:txBody>
      <dsp:txXfrm>
        <a:off x="0" y="0"/>
        <a:ext cx="1625600" cy="2058902"/>
      </dsp:txXfrm>
    </dsp:sp>
    <dsp:sp modelId="{1007D199-8135-45E9-975D-74D9951057B3}">
      <dsp:nvSpPr>
        <dsp:cNvPr id="0" name=""/>
        <dsp:cNvSpPr/>
      </dsp:nvSpPr>
      <dsp:spPr>
        <a:xfrm>
          <a:off x="1747520" y="32170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Diperoleh</a:t>
          </a:r>
          <a:r>
            <a:rPr lang="en-US" sz="1900" kern="1200" dirty="0"/>
            <a:t> </a:t>
          </a:r>
          <a:r>
            <a:rPr lang="en-US" sz="1900" kern="1200" dirty="0" err="1"/>
            <a:t>dari</a:t>
          </a:r>
          <a:r>
            <a:rPr lang="en-US" sz="1900" kern="1200" dirty="0"/>
            <a:t> </a:t>
          </a:r>
          <a:r>
            <a:rPr lang="en-US" sz="1900" kern="1200" dirty="0" err="1"/>
            <a:t>membilang</a:t>
          </a:r>
          <a:r>
            <a:rPr lang="en-US" sz="1900" kern="1200" dirty="0"/>
            <a:t>/</a:t>
          </a:r>
          <a:r>
            <a:rPr lang="en-US" sz="1900" kern="1200" dirty="0" err="1"/>
            <a:t>menghitung</a:t>
          </a:r>
          <a:r>
            <a:rPr lang="en-US" sz="1900" kern="1200" dirty="0"/>
            <a:t>.</a:t>
          </a:r>
        </a:p>
      </dsp:txBody>
      <dsp:txXfrm>
        <a:off x="1747520" y="32170"/>
        <a:ext cx="6380480" cy="643406"/>
      </dsp:txXfrm>
    </dsp:sp>
    <dsp:sp modelId="{F8521E4A-4651-4CCE-B003-C66D64D639AE}">
      <dsp:nvSpPr>
        <dsp:cNvPr id="0" name=""/>
        <dsp:cNvSpPr/>
      </dsp:nvSpPr>
      <dsp:spPr>
        <a:xfrm>
          <a:off x="1625599" y="675577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7FFFC5-17BC-424E-8347-400D818F7809}">
      <dsp:nvSpPr>
        <dsp:cNvPr id="0" name=""/>
        <dsp:cNvSpPr/>
      </dsp:nvSpPr>
      <dsp:spPr>
        <a:xfrm>
          <a:off x="1747520" y="707747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</a:t>
          </a:r>
          <a:r>
            <a:rPr lang="sv-SE" sz="1900" kern="1200" dirty="0"/>
            <a:t>erbentuk bilangan bulat (bukan bilangan pecahan).</a:t>
          </a:r>
          <a:r>
            <a:rPr lang="en-US" sz="1900" kern="1200" dirty="0"/>
            <a:t> </a:t>
          </a:r>
        </a:p>
      </dsp:txBody>
      <dsp:txXfrm>
        <a:off x="1747520" y="707747"/>
        <a:ext cx="6380480" cy="643406"/>
      </dsp:txXfrm>
    </dsp:sp>
    <dsp:sp modelId="{379C44C8-5326-4EFF-8A98-AEB109BC7290}">
      <dsp:nvSpPr>
        <dsp:cNvPr id="0" name=""/>
        <dsp:cNvSpPr/>
      </dsp:nvSpPr>
      <dsp:spPr>
        <a:xfrm>
          <a:off x="1625599" y="1351154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9CF34B-E1E2-4C3E-8B45-38DB7123933A}">
      <dsp:nvSpPr>
        <dsp:cNvPr id="0" name=""/>
        <dsp:cNvSpPr/>
      </dsp:nvSpPr>
      <dsp:spPr>
        <a:xfrm>
          <a:off x="1747520" y="1383324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Contoh</a:t>
          </a:r>
          <a:r>
            <a:rPr lang="en-US" sz="1900" kern="1200" dirty="0"/>
            <a:t>: </a:t>
          </a:r>
          <a:r>
            <a:rPr lang="en-US" sz="1900" kern="1200" dirty="0" err="1"/>
            <a:t>Jumlah</a:t>
          </a:r>
          <a:r>
            <a:rPr lang="en-US" sz="1900" kern="1200" dirty="0"/>
            <a:t> </a:t>
          </a:r>
          <a:r>
            <a:rPr lang="en-US" sz="1900" kern="1200" dirty="0" err="1"/>
            <a:t>pegawai</a:t>
          </a:r>
          <a:r>
            <a:rPr lang="en-US" sz="1900" kern="1200" dirty="0"/>
            <a:t> </a:t>
          </a:r>
          <a:r>
            <a:rPr lang="en-US" sz="1900" kern="1200" dirty="0" err="1"/>
            <a:t>kasir</a:t>
          </a:r>
          <a:r>
            <a:rPr lang="en-US" sz="1900" kern="1200" dirty="0"/>
            <a:t> </a:t>
          </a:r>
          <a:r>
            <a:rPr lang="en-US" sz="1900" kern="1200" dirty="0" err="1"/>
            <a:t>sebanyak</a:t>
          </a:r>
          <a:r>
            <a:rPr lang="en-US" sz="1900" kern="1200" dirty="0"/>
            <a:t> 4</a:t>
          </a:r>
        </a:p>
      </dsp:txBody>
      <dsp:txXfrm>
        <a:off x="1747520" y="1383324"/>
        <a:ext cx="6380480" cy="643406"/>
      </dsp:txXfrm>
    </dsp:sp>
    <dsp:sp modelId="{542E7939-34F4-4680-A3B6-C63F86A4A727}">
      <dsp:nvSpPr>
        <dsp:cNvPr id="0" name=""/>
        <dsp:cNvSpPr/>
      </dsp:nvSpPr>
      <dsp:spPr>
        <a:xfrm>
          <a:off x="1625599" y="2026731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E77B3E-1D25-436E-BB59-FBC5B51FD2B8}">
      <dsp:nvSpPr>
        <dsp:cNvPr id="0" name=""/>
        <dsp:cNvSpPr/>
      </dsp:nvSpPr>
      <dsp:spPr>
        <a:xfrm>
          <a:off x="0" y="2058902"/>
          <a:ext cx="8128000" cy="0"/>
        </a:xfrm>
        <a:prstGeom prst="line">
          <a:avLst/>
        </a:prstGeom>
        <a:solidFill>
          <a:schemeClr val="accent2">
            <a:shade val="80000"/>
            <a:hueOff val="-146538"/>
            <a:satOff val="-1738"/>
            <a:lumOff val="24779"/>
            <a:alphaOff val="0"/>
          </a:schemeClr>
        </a:solidFill>
        <a:ln w="34925" cap="flat" cmpd="sng" algn="in">
          <a:solidFill>
            <a:schemeClr val="accent2">
              <a:shade val="80000"/>
              <a:hueOff val="-146538"/>
              <a:satOff val="-1738"/>
              <a:lumOff val="247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18FB32-3738-42C4-B5CE-E75412780892}">
      <dsp:nvSpPr>
        <dsp:cNvPr id="0" name=""/>
        <dsp:cNvSpPr/>
      </dsp:nvSpPr>
      <dsp:spPr>
        <a:xfrm>
          <a:off x="0" y="2058902"/>
          <a:ext cx="1625600" cy="2058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</a:t>
          </a:r>
          <a:r>
            <a:rPr lang="en-US" sz="2700" kern="1200" dirty="0" err="1"/>
            <a:t>kontinum</a:t>
          </a:r>
          <a:endParaRPr lang="en-US" sz="2700" kern="1200" dirty="0"/>
        </a:p>
      </dsp:txBody>
      <dsp:txXfrm>
        <a:off x="0" y="2058902"/>
        <a:ext cx="1625600" cy="2058902"/>
      </dsp:txXfrm>
    </dsp:sp>
    <dsp:sp modelId="{6A427DDF-F8B1-4C66-B338-AB2FDE272ABC}">
      <dsp:nvSpPr>
        <dsp:cNvPr id="0" name=""/>
        <dsp:cNvSpPr/>
      </dsp:nvSpPr>
      <dsp:spPr>
        <a:xfrm>
          <a:off x="1747520" y="2091072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Diperoleh</a:t>
          </a:r>
          <a:r>
            <a:rPr lang="en-US" sz="1900" kern="1200" dirty="0"/>
            <a:t> </a:t>
          </a:r>
          <a:r>
            <a:rPr lang="en-US" sz="1900" kern="1200" dirty="0" err="1"/>
            <a:t>dari</a:t>
          </a:r>
          <a:r>
            <a:rPr lang="en-US" sz="1900" kern="1200" dirty="0"/>
            <a:t> </a:t>
          </a:r>
          <a:r>
            <a:rPr lang="en-US" sz="1900" kern="1200" dirty="0" err="1"/>
            <a:t>pengukuran</a:t>
          </a:r>
          <a:endParaRPr lang="en-US" sz="1900" kern="1200" dirty="0"/>
        </a:p>
      </dsp:txBody>
      <dsp:txXfrm>
        <a:off x="1747520" y="2091072"/>
        <a:ext cx="6380480" cy="643406"/>
      </dsp:txXfrm>
    </dsp:sp>
    <dsp:sp modelId="{88661AAF-8E75-4AC2-9C8D-9EA625B6AFA7}">
      <dsp:nvSpPr>
        <dsp:cNvPr id="0" name=""/>
        <dsp:cNvSpPr/>
      </dsp:nvSpPr>
      <dsp:spPr>
        <a:xfrm>
          <a:off x="1625599" y="2734479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1FBA33-B51A-4C46-8641-C4334F83230B}">
      <dsp:nvSpPr>
        <dsp:cNvPr id="0" name=""/>
        <dsp:cNvSpPr/>
      </dsp:nvSpPr>
      <dsp:spPr>
        <a:xfrm>
          <a:off x="1747520" y="2766649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Berbentuk</a:t>
          </a:r>
          <a:r>
            <a:rPr lang="en-US" sz="1900" kern="1200" dirty="0"/>
            <a:t> </a:t>
          </a:r>
          <a:r>
            <a:rPr lang="en-US" sz="1900" kern="1200" dirty="0" err="1"/>
            <a:t>bilangan</a:t>
          </a:r>
          <a:r>
            <a:rPr lang="en-US" sz="1900" kern="1200" dirty="0"/>
            <a:t> </a:t>
          </a:r>
          <a:r>
            <a:rPr lang="en-US" sz="1900" kern="1200" dirty="0" err="1"/>
            <a:t>bulat</a:t>
          </a:r>
          <a:r>
            <a:rPr lang="en-US" sz="1900" kern="1200" dirty="0"/>
            <a:t> </a:t>
          </a:r>
          <a:r>
            <a:rPr lang="en-US" sz="1900" kern="1200" dirty="0" err="1"/>
            <a:t>atau</a:t>
          </a:r>
          <a:r>
            <a:rPr lang="en-US" sz="1900" kern="1200" dirty="0"/>
            <a:t> </a:t>
          </a:r>
          <a:r>
            <a:rPr lang="fi-FI" sz="1900" kern="1200" dirty="0"/>
            <a:t>pecahan (tergantung skala pengukuran </a:t>
          </a:r>
          <a:r>
            <a:rPr lang="en-US" sz="1900" kern="1200" dirty="0"/>
            <a:t>)</a:t>
          </a:r>
        </a:p>
      </dsp:txBody>
      <dsp:txXfrm>
        <a:off x="1747520" y="2766649"/>
        <a:ext cx="6380480" cy="643406"/>
      </dsp:txXfrm>
    </dsp:sp>
    <dsp:sp modelId="{79F8D2EF-A50C-44F0-8F09-928B7635539E}">
      <dsp:nvSpPr>
        <dsp:cNvPr id="0" name=""/>
        <dsp:cNvSpPr/>
      </dsp:nvSpPr>
      <dsp:spPr>
        <a:xfrm>
          <a:off x="1625599" y="3410056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6D63A5-964A-4FB4-AC86-FBA3CD4C5E06}">
      <dsp:nvSpPr>
        <dsp:cNvPr id="0" name=""/>
        <dsp:cNvSpPr/>
      </dsp:nvSpPr>
      <dsp:spPr>
        <a:xfrm>
          <a:off x="1747520" y="3442226"/>
          <a:ext cx="6380480" cy="6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Contoh</a:t>
          </a:r>
          <a:r>
            <a:rPr lang="en-US" sz="1900" kern="1200" dirty="0"/>
            <a:t>: </a:t>
          </a:r>
          <a:r>
            <a:rPr lang="en-US" sz="1900" kern="1200" dirty="0" err="1"/>
            <a:t>Laba</a:t>
          </a:r>
          <a:r>
            <a:rPr lang="en-US" sz="1900" kern="1200" dirty="0"/>
            <a:t> </a:t>
          </a:r>
          <a:r>
            <a:rPr lang="en-US" sz="1900" kern="1200" dirty="0" err="1"/>
            <a:t>penjualan</a:t>
          </a:r>
          <a:r>
            <a:rPr lang="en-US" sz="1900" kern="1200" dirty="0"/>
            <a:t> naik 20%</a:t>
          </a:r>
        </a:p>
      </dsp:txBody>
      <dsp:txXfrm>
        <a:off x="1747520" y="3442226"/>
        <a:ext cx="6380480" cy="643406"/>
      </dsp:txXfrm>
    </dsp:sp>
    <dsp:sp modelId="{086796A7-6470-4886-9582-FD56544FA754}">
      <dsp:nvSpPr>
        <dsp:cNvPr id="0" name=""/>
        <dsp:cNvSpPr/>
      </dsp:nvSpPr>
      <dsp:spPr>
        <a:xfrm>
          <a:off x="1625599" y="4085633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4E3F9-8836-4663-9B2B-750ADD738F61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E93A6A-A3F1-479B-818A-F7D953F33BC1}">
      <dsp:nvSpPr>
        <dsp:cNvPr id="0" name=""/>
        <dsp:cNvSpPr/>
      </dsp:nvSpPr>
      <dsp:spPr>
        <a:xfrm>
          <a:off x="0" y="0"/>
          <a:ext cx="1625600" cy="102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Nominal </a:t>
          </a:r>
        </a:p>
      </dsp:txBody>
      <dsp:txXfrm>
        <a:off x="0" y="0"/>
        <a:ext cx="1625600" cy="1029451"/>
      </dsp:txXfrm>
    </dsp:sp>
    <dsp:sp modelId="{A9562DCC-0BD9-40B2-9D82-F96AE18955BD}">
      <dsp:nvSpPr>
        <dsp:cNvPr id="0" name=""/>
        <dsp:cNvSpPr/>
      </dsp:nvSpPr>
      <dsp:spPr>
        <a:xfrm>
          <a:off x="1747520" y="23926"/>
          <a:ext cx="6380480" cy="47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/>
            <a:t>Tidak menunjukkan Perurutan</a:t>
          </a:r>
          <a:endParaRPr lang="en-US" sz="1400" kern="1200" dirty="0"/>
        </a:p>
      </dsp:txBody>
      <dsp:txXfrm>
        <a:off x="1747520" y="23926"/>
        <a:ext cx="6380480" cy="478533"/>
      </dsp:txXfrm>
    </dsp:sp>
    <dsp:sp modelId="{860FA562-6F01-4CC1-BDC4-29B4DF68E64A}">
      <dsp:nvSpPr>
        <dsp:cNvPr id="0" name=""/>
        <dsp:cNvSpPr/>
      </dsp:nvSpPr>
      <dsp:spPr>
        <a:xfrm>
          <a:off x="1625599" y="502460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4FA95E2-EBC2-4229-8C58-D99EB68B1838}">
      <dsp:nvSpPr>
        <dsp:cNvPr id="0" name=""/>
        <dsp:cNvSpPr/>
      </dsp:nvSpPr>
      <dsp:spPr>
        <a:xfrm>
          <a:off x="1747520" y="526387"/>
          <a:ext cx="6380480" cy="47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/>
            <a:t>Tidak dapat dipastikan </a:t>
          </a:r>
          <a:r>
            <a:rPr lang="en-US" sz="1400" kern="1200" dirty="0" err="1"/>
            <a:t>apakah</a:t>
          </a:r>
          <a:r>
            <a:rPr lang="en-US" sz="1400" kern="1200" dirty="0"/>
            <a:t> </a:t>
          </a:r>
          <a:r>
            <a:rPr lang="en-US" sz="1400" kern="1200" dirty="0" err="1"/>
            <a:t>kategori</a:t>
          </a:r>
          <a:r>
            <a:rPr lang="en-US" sz="1400" kern="1200" dirty="0"/>
            <a:t> </a:t>
          </a:r>
          <a:r>
            <a:rPr lang="en-US" sz="1400" kern="1200" dirty="0" err="1"/>
            <a:t>satu</a:t>
          </a:r>
          <a:r>
            <a:rPr lang="en-US" sz="1400" kern="1200" dirty="0"/>
            <a:t> </a:t>
          </a:r>
          <a:r>
            <a:rPr lang="en-US" sz="1400" kern="1200" dirty="0" err="1"/>
            <a:t>mempunyai</a:t>
          </a:r>
          <a:r>
            <a:rPr lang="en-US" sz="1400" kern="1200" dirty="0"/>
            <a:t> </a:t>
          </a:r>
          <a:r>
            <a:rPr lang="en-US" sz="1400" kern="1200" dirty="0" err="1"/>
            <a:t>derajat</a:t>
          </a:r>
          <a:r>
            <a:rPr lang="en-US" sz="1400" kern="1200" dirty="0"/>
            <a:t> yang </a:t>
          </a:r>
          <a:r>
            <a:rPr lang="en-US" sz="1400" kern="1200" dirty="0" err="1"/>
            <a:t>lebih</a:t>
          </a:r>
          <a:r>
            <a:rPr lang="en-US" sz="1400" kern="1200" dirty="0"/>
            <a:t> </a:t>
          </a:r>
          <a:r>
            <a:rPr lang="en-US" sz="1400" kern="1200" dirty="0" err="1"/>
            <a:t>tinggi</a:t>
          </a:r>
          <a:r>
            <a:rPr lang="en-US" sz="1400" kern="1200" dirty="0"/>
            <a:t> </a:t>
          </a:r>
          <a:r>
            <a:rPr lang="en-US" sz="1400" kern="1200" dirty="0" err="1"/>
            <a:t>atau</a:t>
          </a:r>
          <a:r>
            <a:rPr lang="en-US" sz="1400" kern="1200" dirty="0"/>
            <a:t> </a:t>
          </a:r>
          <a:r>
            <a:rPr lang="en-US" sz="1400" kern="1200" dirty="0" err="1"/>
            <a:t>lebih</a:t>
          </a:r>
          <a:r>
            <a:rPr lang="en-US" sz="1400" kern="1200" dirty="0"/>
            <a:t> </a:t>
          </a:r>
          <a:r>
            <a:rPr lang="en-US" sz="1400" kern="1200" dirty="0" err="1"/>
            <a:t>rendah</a:t>
          </a:r>
          <a:r>
            <a:rPr lang="en-US" sz="1400" kern="1200" dirty="0"/>
            <a:t> </a:t>
          </a:r>
          <a:r>
            <a:rPr lang="en-US" sz="1400" kern="1200" dirty="0" err="1"/>
            <a:t>dari</a:t>
          </a:r>
          <a:r>
            <a:rPr lang="en-US" sz="1400" kern="1200" dirty="0"/>
            <a:t> </a:t>
          </a:r>
          <a:r>
            <a:rPr lang="en-US" sz="1400" kern="1200" dirty="0" err="1"/>
            <a:t>kategori</a:t>
          </a:r>
          <a:r>
            <a:rPr lang="en-US" sz="1400" kern="1200" dirty="0"/>
            <a:t> yang lain</a:t>
          </a:r>
        </a:p>
      </dsp:txBody>
      <dsp:txXfrm>
        <a:off x="1747520" y="526387"/>
        <a:ext cx="6380480" cy="478533"/>
      </dsp:txXfrm>
    </dsp:sp>
    <dsp:sp modelId="{0838CD45-AD6D-4010-89A6-F4EC51BB3BE0}">
      <dsp:nvSpPr>
        <dsp:cNvPr id="0" name=""/>
        <dsp:cNvSpPr/>
      </dsp:nvSpPr>
      <dsp:spPr>
        <a:xfrm>
          <a:off x="1625599" y="1004921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0224DC-87D9-49EF-AEA0-A71784AF5283}">
      <dsp:nvSpPr>
        <dsp:cNvPr id="0" name=""/>
        <dsp:cNvSpPr/>
      </dsp:nvSpPr>
      <dsp:spPr>
        <a:xfrm>
          <a:off x="0" y="1029450"/>
          <a:ext cx="8128000" cy="0"/>
        </a:xfrm>
        <a:prstGeom prst="line">
          <a:avLst/>
        </a:prstGeom>
        <a:solidFill>
          <a:schemeClr val="accent2">
            <a:shade val="80000"/>
            <a:hueOff val="-48846"/>
            <a:satOff val="-579"/>
            <a:lumOff val="8260"/>
            <a:alphaOff val="0"/>
          </a:schemeClr>
        </a:solidFill>
        <a:ln w="34925" cap="flat" cmpd="sng" algn="in">
          <a:solidFill>
            <a:schemeClr val="accent2">
              <a:shade val="80000"/>
              <a:hueOff val="-48846"/>
              <a:satOff val="-579"/>
              <a:lumOff val="8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F714E0-7016-4638-AAD7-27C440A64A6C}">
      <dsp:nvSpPr>
        <dsp:cNvPr id="0" name=""/>
        <dsp:cNvSpPr/>
      </dsp:nvSpPr>
      <dsp:spPr>
        <a:xfrm>
          <a:off x="0" y="1029451"/>
          <a:ext cx="1625600" cy="102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Ordinal</a:t>
          </a:r>
        </a:p>
      </dsp:txBody>
      <dsp:txXfrm>
        <a:off x="0" y="1029451"/>
        <a:ext cx="1625600" cy="1029451"/>
      </dsp:txXfrm>
    </dsp:sp>
    <dsp:sp modelId="{44540F5B-6259-4B01-86FD-3AAF4F492373}">
      <dsp:nvSpPr>
        <dsp:cNvPr id="0" name=""/>
        <dsp:cNvSpPr/>
      </dsp:nvSpPr>
      <dsp:spPr>
        <a:xfrm>
          <a:off x="1747520" y="1053377"/>
          <a:ext cx="6380480" cy="47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/>
            <a:t>Skala Ordinal adalah skala variabel yang </a:t>
          </a:r>
          <a:r>
            <a:rPr lang="en-US" sz="1400" kern="1200" dirty="0" err="1"/>
            <a:t>menunjukkan</a:t>
          </a:r>
          <a:r>
            <a:rPr lang="en-US" sz="1400" kern="1200" dirty="0"/>
            <a:t> </a:t>
          </a:r>
          <a:r>
            <a:rPr lang="en-US" sz="1400" kern="1200" dirty="0" err="1"/>
            <a:t>tingkatan</a:t>
          </a:r>
          <a:r>
            <a:rPr lang="en-US" sz="1400" kern="1200" dirty="0"/>
            <a:t> – </a:t>
          </a:r>
          <a:r>
            <a:rPr lang="en-US" sz="1400" kern="1200" dirty="0" err="1"/>
            <a:t>tingkatan</a:t>
          </a:r>
          <a:r>
            <a:rPr lang="en-US" sz="1400" kern="1200" dirty="0"/>
            <a:t>. </a:t>
          </a:r>
        </a:p>
      </dsp:txBody>
      <dsp:txXfrm>
        <a:off x="1747520" y="1053377"/>
        <a:ext cx="6380480" cy="478533"/>
      </dsp:txXfrm>
    </dsp:sp>
    <dsp:sp modelId="{BFED780F-A1C7-4345-8D46-C915295C287A}">
      <dsp:nvSpPr>
        <dsp:cNvPr id="0" name=""/>
        <dsp:cNvSpPr/>
      </dsp:nvSpPr>
      <dsp:spPr>
        <a:xfrm>
          <a:off x="1625599" y="1531911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FC83B1D-52AA-49A2-9F18-BEC314889FD8}">
      <dsp:nvSpPr>
        <dsp:cNvPr id="0" name=""/>
        <dsp:cNvSpPr/>
      </dsp:nvSpPr>
      <dsp:spPr>
        <a:xfrm>
          <a:off x="1747520" y="1555838"/>
          <a:ext cx="6380480" cy="47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Skala Ordinal </a:t>
          </a:r>
          <a:r>
            <a:rPr lang="en-US" sz="1400" kern="1200" dirty="0" err="1"/>
            <a:t>adalah</a:t>
          </a:r>
          <a:r>
            <a:rPr lang="en-US" sz="1400" kern="1200" dirty="0"/>
            <a:t> </a:t>
          </a:r>
          <a:r>
            <a:rPr lang="en-US" sz="1400" kern="1200" dirty="0" err="1"/>
            <a:t>Himpunan</a:t>
          </a:r>
          <a:r>
            <a:rPr lang="en-US" sz="1400" kern="1200" dirty="0"/>
            <a:t> yang </a:t>
          </a:r>
          <a:r>
            <a:rPr lang="en-US" sz="1400" kern="1200" dirty="0" err="1"/>
            <a:t>beranggotakan</a:t>
          </a:r>
          <a:r>
            <a:rPr lang="en-US" sz="1400" kern="1200" dirty="0"/>
            <a:t> </a:t>
          </a:r>
          <a:r>
            <a:rPr lang="en-US" sz="1400" kern="1200" dirty="0" err="1"/>
            <a:t>menurut</a:t>
          </a:r>
          <a:r>
            <a:rPr lang="en-US" sz="1400" kern="1200" dirty="0"/>
            <a:t> </a:t>
          </a:r>
          <a:r>
            <a:rPr lang="en-US" sz="1400" kern="1200" dirty="0" err="1"/>
            <a:t>rangking</a:t>
          </a:r>
          <a:r>
            <a:rPr lang="en-US" sz="1400" kern="1200" dirty="0"/>
            <a:t>, </a:t>
          </a:r>
          <a:r>
            <a:rPr lang="en-US" sz="1400" kern="1200" dirty="0" err="1"/>
            <a:t>urutan</a:t>
          </a:r>
          <a:r>
            <a:rPr lang="en-US" sz="1400" kern="1200" dirty="0"/>
            <a:t>, </a:t>
          </a:r>
          <a:r>
            <a:rPr lang="en-US" sz="1400" kern="1200" dirty="0" err="1"/>
            <a:t>pangkat</a:t>
          </a:r>
          <a:r>
            <a:rPr lang="en-US" sz="1400" kern="1200" dirty="0"/>
            <a:t>, </a:t>
          </a:r>
          <a:r>
            <a:rPr lang="en-US" sz="1400" kern="1200" dirty="0" err="1"/>
            <a:t>atau</a:t>
          </a:r>
          <a:r>
            <a:rPr lang="en-US" sz="1400" kern="1200" dirty="0"/>
            <a:t> </a:t>
          </a:r>
          <a:r>
            <a:rPr lang="en-US" sz="1400" kern="1200" dirty="0" err="1"/>
            <a:t>jabatan</a:t>
          </a:r>
          <a:r>
            <a:rPr lang="en-US" sz="1400" kern="1200" dirty="0"/>
            <a:t>. </a:t>
          </a:r>
          <a:r>
            <a:rPr lang="en-US" sz="1400" kern="1200" dirty="0" err="1"/>
            <a:t>Namun</a:t>
          </a:r>
          <a:r>
            <a:rPr lang="en-US" sz="1400" kern="1200" dirty="0"/>
            <a:t>, </a:t>
          </a:r>
          <a:r>
            <a:rPr lang="en-US" sz="1400" kern="1200" dirty="0" err="1"/>
            <a:t>batasannya</a:t>
          </a:r>
          <a:r>
            <a:rPr lang="en-US" sz="1400" kern="1200" dirty="0"/>
            <a:t>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jelas</a:t>
          </a:r>
          <a:r>
            <a:rPr lang="en-US" sz="1400" kern="1200" dirty="0"/>
            <a:t>. </a:t>
          </a:r>
        </a:p>
      </dsp:txBody>
      <dsp:txXfrm>
        <a:off x="1747520" y="1555838"/>
        <a:ext cx="6380480" cy="478533"/>
      </dsp:txXfrm>
    </dsp:sp>
    <dsp:sp modelId="{E0DB86F1-7579-4BA9-8FB4-BD526F4016B5}">
      <dsp:nvSpPr>
        <dsp:cNvPr id="0" name=""/>
        <dsp:cNvSpPr/>
      </dsp:nvSpPr>
      <dsp:spPr>
        <a:xfrm>
          <a:off x="1625599" y="2034372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64DF55-711B-4779-BFE3-A6AAA270F58D}">
      <dsp:nvSpPr>
        <dsp:cNvPr id="0" name=""/>
        <dsp:cNvSpPr/>
      </dsp:nvSpPr>
      <dsp:spPr>
        <a:xfrm>
          <a:off x="0" y="2058901"/>
          <a:ext cx="8128000" cy="0"/>
        </a:xfrm>
        <a:prstGeom prst="line">
          <a:avLst/>
        </a:prstGeom>
        <a:solidFill>
          <a:schemeClr val="accent2">
            <a:shade val="80000"/>
            <a:hueOff val="-97692"/>
            <a:satOff val="-1159"/>
            <a:lumOff val="16519"/>
            <a:alphaOff val="0"/>
          </a:schemeClr>
        </a:solidFill>
        <a:ln w="34925" cap="flat" cmpd="sng" algn="in">
          <a:solidFill>
            <a:schemeClr val="accent2">
              <a:shade val="80000"/>
              <a:hueOff val="-97692"/>
              <a:satOff val="-1159"/>
              <a:lumOff val="16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B26B73-76C6-4885-BFBB-8AB766968B47}">
      <dsp:nvSpPr>
        <dsp:cNvPr id="0" name=""/>
        <dsp:cNvSpPr/>
      </dsp:nvSpPr>
      <dsp:spPr>
        <a:xfrm>
          <a:off x="0" y="2058902"/>
          <a:ext cx="1625600" cy="102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Interval</a:t>
          </a:r>
        </a:p>
      </dsp:txBody>
      <dsp:txXfrm>
        <a:off x="0" y="2058902"/>
        <a:ext cx="1625600" cy="1029451"/>
      </dsp:txXfrm>
    </dsp:sp>
    <dsp:sp modelId="{5B00A479-8912-48CA-BF39-2DFE825EE410}">
      <dsp:nvSpPr>
        <dsp:cNvPr id="0" name=""/>
        <dsp:cNvSpPr/>
      </dsp:nvSpPr>
      <dsp:spPr>
        <a:xfrm>
          <a:off x="1747520" y="2082828"/>
          <a:ext cx="6380480" cy="47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Skala Interval </a:t>
          </a:r>
          <a:r>
            <a:rPr lang="en-US" sz="1400" kern="1200" dirty="0" err="1"/>
            <a:t>Adalah</a:t>
          </a:r>
          <a:r>
            <a:rPr lang="en-US" sz="1400" kern="1200" dirty="0"/>
            <a:t> Skala Data </a:t>
          </a:r>
          <a:r>
            <a:rPr lang="en-US" sz="1400" kern="1200" dirty="0" err="1"/>
            <a:t>Kontinum</a:t>
          </a:r>
          <a:r>
            <a:rPr lang="en-US" sz="1400" kern="1200" dirty="0"/>
            <a:t> yang </a:t>
          </a:r>
          <a:r>
            <a:rPr lang="en-US" sz="1400" kern="1200" dirty="0" err="1"/>
            <a:t>batas</a:t>
          </a:r>
          <a:r>
            <a:rPr lang="en-US" sz="1400" kern="1200" dirty="0"/>
            <a:t> </a:t>
          </a:r>
          <a:r>
            <a:rPr lang="en-US" sz="1400" kern="1200" dirty="0" err="1"/>
            <a:t>variasi</a:t>
          </a:r>
          <a:r>
            <a:rPr lang="en-US" sz="1400" kern="1200" dirty="0"/>
            <a:t> </a:t>
          </a:r>
          <a:r>
            <a:rPr lang="en-US" sz="1400" kern="1200" dirty="0" err="1"/>
            <a:t>nilai</a:t>
          </a:r>
          <a:r>
            <a:rPr lang="en-US" sz="1400" kern="1200" dirty="0"/>
            <a:t> </a:t>
          </a:r>
          <a:r>
            <a:rPr lang="en-US" sz="1400" kern="1200" dirty="0" err="1"/>
            <a:t>satu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yang lain </a:t>
          </a:r>
          <a:r>
            <a:rPr lang="en-US" sz="1400" kern="1200" dirty="0" err="1"/>
            <a:t>jelas</a:t>
          </a:r>
          <a:endParaRPr lang="en-US" sz="1400" kern="1200" dirty="0"/>
        </a:p>
      </dsp:txBody>
      <dsp:txXfrm>
        <a:off x="1747520" y="2082828"/>
        <a:ext cx="6380480" cy="478533"/>
      </dsp:txXfrm>
    </dsp:sp>
    <dsp:sp modelId="{2C086F92-9A3D-4C8D-B903-2D2F6A0F3B31}">
      <dsp:nvSpPr>
        <dsp:cNvPr id="0" name=""/>
        <dsp:cNvSpPr/>
      </dsp:nvSpPr>
      <dsp:spPr>
        <a:xfrm>
          <a:off x="1625599" y="2561362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B058CF-0D42-44E0-8A5A-A053498127C6}">
      <dsp:nvSpPr>
        <dsp:cNvPr id="0" name=""/>
        <dsp:cNvSpPr/>
      </dsp:nvSpPr>
      <dsp:spPr>
        <a:xfrm>
          <a:off x="1747520" y="2585289"/>
          <a:ext cx="6380480" cy="47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Jarak</a:t>
          </a:r>
          <a:r>
            <a:rPr lang="en-US" sz="1400" kern="1200" dirty="0"/>
            <a:t> </a:t>
          </a:r>
          <a:r>
            <a:rPr lang="en-US" sz="1400" kern="1200" dirty="0" err="1"/>
            <a:t>batas</a:t>
          </a:r>
          <a:r>
            <a:rPr lang="en-US" sz="1400" kern="1200" dirty="0"/>
            <a:t> </a:t>
          </a:r>
          <a:r>
            <a:rPr lang="sv-SE" sz="1400" kern="1200" dirty="0"/>
            <a:t>nilai pengamatan lainnya dapat </a:t>
          </a:r>
          <a:r>
            <a:rPr lang="en-US" sz="1400" kern="1200" dirty="0" err="1"/>
            <a:t>diketahui</a:t>
          </a:r>
          <a:r>
            <a:rPr lang="en-US" sz="1400" kern="1200" dirty="0"/>
            <a:t> </a:t>
          </a:r>
          <a:r>
            <a:rPr lang="en-US" sz="1400" kern="1200" dirty="0" err="1"/>
            <a:t>secara</a:t>
          </a:r>
          <a:r>
            <a:rPr lang="en-US" sz="1400" kern="1200" dirty="0"/>
            <a:t> </a:t>
          </a:r>
          <a:r>
            <a:rPr lang="en-US" sz="1400" kern="1200" dirty="0" err="1"/>
            <a:t>pasti</a:t>
          </a:r>
          <a:r>
            <a:rPr lang="en-US" sz="1400" kern="1200" dirty="0"/>
            <a:t>. </a:t>
          </a:r>
        </a:p>
      </dsp:txBody>
      <dsp:txXfrm>
        <a:off x="1747520" y="2585289"/>
        <a:ext cx="6380480" cy="478533"/>
      </dsp:txXfrm>
    </dsp:sp>
    <dsp:sp modelId="{BFECE138-7232-445D-A840-03C5FE20EEFB}">
      <dsp:nvSpPr>
        <dsp:cNvPr id="0" name=""/>
        <dsp:cNvSpPr/>
      </dsp:nvSpPr>
      <dsp:spPr>
        <a:xfrm>
          <a:off x="1625599" y="3063823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354EBE-7182-4AB5-B8B4-8FD8F2F13C57}">
      <dsp:nvSpPr>
        <dsp:cNvPr id="0" name=""/>
        <dsp:cNvSpPr/>
      </dsp:nvSpPr>
      <dsp:spPr>
        <a:xfrm>
          <a:off x="0" y="3088352"/>
          <a:ext cx="8128000" cy="0"/>
        </a:xfrm>
        <a:prstGeom prst="line">
          <a:avLst/>
        </a:prstGeom>
        <a:solidFill>
          <a:schemeClr val="accent2">
            <a:shade val="80000"/>
            <a:hueOff val="-146538"/>
            <a:satOff val="-1738"/>
            <a:lumOff val="24779"/>
            <a:alphaOff val="0"/>
          </a:schemeClr>
        </a:solidFill>
        <a:ln w="34925" cap="flat" cmpd="sng" algn="in">
          <a:solidFill>
            <a:schemeClr val="accent2">
              <a:shade val="80000"/>
              <a:hueOff val="-146538"/>
              <a:satOff val="-1738"/>
              <a:lumOff val="247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003251-C179-4621-ADF1-01D7FE25FF90}">
      <dsp:nvSpPr>
        <dsp:cNvPr id="0" name=""/>
        <dsp:cNvSpPr/>
      </dsp:nvSpPr>
      <dsp:spPr>
        <a:xfrm>
          <a:off x="0" y="3088353"/>
          <a:ext cx="1625600" cy="102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Rasio</a:t>
          </a:r>
          <a:endParaRPr lang="en-US" sz="3100" kern="1200" dirty="0"/>
        </a:p>
      </dsp:txBody>
      <dsp:txXfrm>
        <a:off x="0" y="3088353"/>
        <a:ext cx="1625600" cy="1029451"/>
      </dsp:txXfrm>
    </dsp:sp>
    <dsp:sp modelId="{A4E72C69-9716-4F1F-B56C-EED0510DBCA9}">
      <dsp:nvSpPr>
        <dsp:cNvPr id="0" name=""/>
        <dsp:cNvSpPr/>
      </dsp:nvSpPr>
      <dsp:spPr>
        <a:xfrm>
          <a:off x="1747520" y="3112279"/>
          <a:ext cx="6380480" cy="47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400" kern="1200" dirty="0"/>
            <a:t>Skala ratio adalah skala yang disamping </a:t>
          </a:r>
          <a:r>
            <a:rPr lang="en-US" sz="1400" kern="1200" dirty="0" err="1"/>
            <a:t>batas</a:t>
          </a:r>
          <a:r>
            <a:rPr lang="en-US" sz="1400" kern="1200" dirty="0"/>
            <a:t> </a:t>
          </a:r>
          <a:r>
            <a:rPr lang="en-US" sz="1400" kern="1200" dirty="0" err="1"/>
            <a:t>intervalnya</a:t>
          </a:r>
          <a:r>
            <a:rPr lang="en-US" sz="1400" kern="1200" dirty="0"/>
            <a:t> </a:t>
          </a:r>
          <a:r>
            <a:rPr lang="en-US" sz="1400" kern="1200" dirty="0" err="1"/>
            <a:t>jelas</a:t>
          </a:r>
          <a:endParaRPr lang="en-US" sz="1400" kern="1200" dirty="0"/>
        </a:p>
      </dsp:txBody>
      <dsp:txXfrm>
        <a:off x="1747520" y="3112279"/>
        <a:ext cx="6380480" cy="478533"/>
      </dsp:txXfrm>
    </dsp:sp>
    <dsp:sp modelId="{968DA495-86CD-4D79-B93F-B03CAE011117}">
      <dsp:nvSpPr>
        <dsp:cNvPr id="0" name=""/>
        <dsp:cNvSpPr/>
      </dsp:nvSpPr>
      <dsp:spPr>
        <a:xfrm>
          <a:off x="1625599" y="3590813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0C348C-BBF9-4822-B1D4-0123BBC59847}">
      <dsp:nvSpPr>
        <dsp:cNvPr id="0" name=""/>
        <dsp:cNvSpPr/>
      </dsp:nvSpPr>
      <dsp:spPr>
        <a:xfrm>
          <a:off x="1747520" y="3614740"/>
          <a:ext cx="6380480" cy="47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Juga </a:t>
          </a:r>
          <a:r>
            <a:rPr lang="en-US" sz="1400" kern="1200" dirty="0" err="1"/>
            <a:t>variasi</a:t>
          </a:r>
          <a:r>
            <a:rPr lang="en-US" sz="1400" kern="1200" dirty="0"/>
            <a:t> </a:t>
          </a:r>
          <a:r>
            <a:rPr lang="en-US" sz="1400" kern="1200" dirty="0" err="1"/>
            <a:t>nilainya</a:t>
          </a:r>
          <a:r>
            <a:rPr lang="en-US" sz="1400" kern="1200" dirty="0"/>
            <a:t> </a:t>
          </a:r>
          <a:r>
            <a:rPr lang="en-US" sz="1400" kern="1200" dirty="0" err="1"/>
            <a:t>memunyai</a:t>
          </a:r>
          <a:r>
            <a:rPr lang="en-US" sz="1400" kern="1200" dirty="0"/>
            <a:t> </a:t>
          </a:r>
          <a:r>
            <a:rPr lang="en-US" sz="1400" kern="1200" dirty="0" err="1"/>
            <a:t>batas</a:t>
          </a:r>
          <a:r>
            <a:rPr lang="en-US" sz="1400" kern="1200" dirty="0"/>
            <a:t> yang </a:t>
          </a:r>
          <a:r>
            <a:rPr lang="en-US" sz="1400" kern="1200" dirty="0" err="1"/>
            <a:t>tegas</a:t>
          </a:r>
          <a:r>
            <a:rPr lang="en-US" sz="1400" kern="1200" dirty="0"/>
            <a:t> dan </a:t>
          </a:r>
          <a:r>
            <a:rPr lang="en-US" sz="1400" kern="1200" dirty="0" err="1"/>
            <a:t>mutlak</a:t>
          </a:r>
          <a:endParaRPr lang="en-US" sz="1400" kern="1200" dirty="0"/>
        </a:p>
      </dsp:txBody>
      <dsp:txXfrm>
        <a:off x="1747520" y="3614740"/>
        <a:ext cx="6380480" cy="478533"/>
      </dsp:txXfrm>
    </dsp:sp>
    <dsp:sp modelId="{B31E41E0-7F1C-4111-A1FA-05F96AE010A9}">
      <dsp:nvSpPr>
        <dsp:cNvPr id="0" name=""/>
        <dsp:cNvSpPr/>
      </dsp:nvSpPr>
      <dsp:spPr>
        <a:xfrm>
          <a:off x="1625599" y="4093274"/>
          <a:ext cx="6502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5FECC-76FD-4BD0-94FE-5B7825665217}">
      <dsp:nvSpPr>
        <dsp:cNvPr id="0" name=""/>
        <dsp:cNvSpPr/>
      </dsp:nvSpPr>
      <dsp:spPr>
        <a:xfrm>
          <a:off x="1806814" y="0"/>
          <a:ext cx="4412772" cy="4412772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429FE-98FA-4679-9EC1-0C9307EA2ABA}">
      <dsp:nvSpPr>
        <dsp:cNvPr id="0" name=""/>
        <dsp:cNvSpPr/>
      </dsp:nvSpPr>
      <dsp:spPr>
        <a:xfrm>
          <a:off x="2226027" y="419213"/>
          <a:ext cx="1720981" cy="172098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Teknik </a:t>
          </a:r>
          <a:r>
            <a:rPr lang="en-US" sz="2100" kern="1200" dirty="0" err="1"/>
            <a:t>observasi</a:t>
          </a:r>
          <a:endParaRPr lang="en-US" sz="2100" kern="1200" dirty="0"/>
        </a:p>
      </dsp:txBody>
      <dsp:txXfrm>
        <a:off x="2310038" y="503224"/>
        <a:ext cx="1552959" cy="1552959"/>
      </dsp:txXfrm>
    </dsp:sp>
    <dsp:sp modelId="{9376491F-416A-4D54-A71F-72CE779597AE}">
      <dsp:nvSpPr>
        <dsp:cNvPr id="0" name=""/>
        <dsp:cNvSpPr/>
      </dsp:nvSpPr>
      <dsp:spPr>
        <a:xfrm>
          <a:off x="4079391" y="419213"/>
          <a:ext cx="1720981" cy="1720981"/>
        </a:xfrm>
        <a:prstGeom prst="roundRect">
          <a:avLst/>
        </a:prstGeom>
        <a:gradFill rotWithShape="0">
          <a:gsLst>
            <a:gs pos="0">
              <a:schemeClr val="accent5">
                <a:hueOff val="-2185103"/>
                <a:satOff val="13270"/>
                <a:lumOff val="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2185103"/>
                <a:satOff val="13270"/>
                <a:lumOff val="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2185103"/>
                <a:satOff val="13270"/>
                <a:lumOff val="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Teknik </a:t>
          </a:r>
          <a:r>
            <a:rPr lang="en-US" sz="2100" kern="1200" dirty="0" err="1"/>
            <a:t>komunikasi</a:t>
          </a:r>
          <a:endParaRPr lang="en-US" sz="2100" kern="1200" dirty="0"/>
        </a:p>
      </dsp:txBody>
      <dsp:txXfrm>
        <a:off x="4163402" y="503224"/>
        <a:ext cx="1552959" cy="1552959"/>
      </dsp:txXfrm>
    </dsp:sp>
    <dsp:sp modelId="{68FC9368-1FBA-4454-BB57-5478006A97B2}">
      <dsp:nvSpPr>
        <dsp:cNvPr id="0" name=""/>
        <dsp:cNvSpPr/>
      </dsp:nvSpPr>
      <dsp:spPr>
        <a:xfrm>
          <a:off x="2226027" y="2272577"/>
          <a:ext cx="1720981" cy="1720981"/>
        </a:xfrm>
        <a:prstGeom prst="roundRect">
          <a:avLst/>
        </a:prstGeom>
        <a:gradFill rotWithShape="0">
          <a:gsLst>
            <a:gs pos="0">
              <a:schemeClr val="accent5">
                <a:hueOff val="-4370207"/>
                <a:satOff val="26541"/>
                <a:lumOff val="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4370207"/>
                <a:satOff val="26541"/>
                <a:lumOff val="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4370207"/>
                <a:satOff val="26541"/>
                <a:lumOff val="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Teknik </a:t>
          </a:r>
          <a:r>
            <a:rPr lang="en-US" sz="2100" kern="1200" dirty="0" err="1"/>
            <a:t>pengukuran</a:t>
          </a:r>
          <a:endParaRPr lang="en-US" sz="2100" kern="1200" dirty="0"/>
        </a:p>
      </dsp:txBody>
      <dsp:txXfrm>
        <a:off x="2310038" y="2356588"/>
        <a:ext cx="1552959" cy="1552959"/>
      </dsp:txXfrm>
    </dsp:sp>
    <dsp:sp modelId="{A6635F77-FAE1-4C29-9471-4944B86DE679}">
      <dsp:nvSpPr>
        <dsp:cNvPr id="0" name=""/>
        <dsp:cNvSpPr/>
      </dsp:nvSpPr>
      <dsp:spPr>
        <a:xfrm>
          <a:off x="4079391" y="2272577"/>
          <a:ext cx="1720981" cy="1720981"/>
        </a:xfrm>
        <a:prstGeom prst="roundRect">
          <a:avLst/>
        </a:prstGeom>
        <a:gradFill rotWithShape="0">
          <a:gsLst>
            <a:gs pos="0">
              <a:schemeClr val="accent5">
                <a:hueOff val="-6555310"/>
                <a:satOff val="39811"/>
                <a:lumOff val="147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6555310"/>
                <a:satOff val="39811"/>
                <a:lumOff val="147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6555310"/>
                <a:satOff val="39811"/>
                <a:lumOff val="147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Teknik </a:t>
          </a:r>
          <a:r>
            <a:rPr lang="en-US" sz="2100" kern="1200" dirty="0" err="1"/>
            <a:t>sosiometris</a:t>
          </a:r>
          <a:endParaRPr lang="en-US" sz="2100" kern="1200" dirty="0"/>
        </a:p>
      </dsp:txBody>
      <dsp:txXfrm>
        <a:off x="4163402" y="2356588"/>
        <a:ext cx="1552959" cy="15529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80DF5-561C-4AA7-B2DF-828226E84396}">
      <dsp:nvSpPr>
        <dsp:cNvPr id="0" name=""/>
        <dsp:cNvSpPr/>
      </dsp:nvSpPr>
      <dsp:spPr>
        <a:xfrm>
          <a:off x="622889" y="3717"/>
          <a:ext cx="3375888" cy="252002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2200" kern="1200" dirty="0"/>
            <a:t>Proses interaksi dan komunikasi </a:t>
          </a:r>
          <a:r>
            <a:rPr lang="en-US" sz="2200" kern="1200" dirty="0"/>
            <a:t>verbal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Mengajukan</a:t>
          </a:r>
          <a:r>
            <a:rPr lang="en-US" sz="2200" kern="1200" dirty="0"/>
            <a:t> </a:t>
          </a:r>
          <a:r>
            <a:rPr lang="en-US" sz="2200" kern="1200" dirty="0" err="1"/>
            <a:t>pertanyaan</a:t>
          </a:r>
          <a:r>
            <a:rPr lang="en-US" sz="2200" kern="1200" dirty="0"/>
            <a:t> </a:t>
          </a:r>
          <a:r>
            <a:rPr lang="en-US" sz="2200" kern="1200" dirty="0" err="1"/>
            <a:t>secara</a:t>
          </a:r>
          <a:r>
            <a:rPr lang="en-US" sz="2200" kern="1200" dirty="0"/>
            <a:t> </a:t>
          </a:r>
          <a:r>
            <a:rPr lang="en-US" sz="2200" kern="1200" dirty="0" err="1"/>
            <a:t>lisan</a:t>
          </a:r>
          <a:r>
            <a:rPr lang="en-US" sz="2200" kern="1200" dirty="0"/>
            <a:t> dan </a:t>
          </a:r>
          <a:r>
            <a:rPr lang="en-US" sz="2200" kern="1200" dirty="0" err="1"/>
            <a:t>dijawab</a:t>
          </a:r>
          <a:r>
            <a:rPr lang="en-US" sz="2200" kern="1200" dirty="0"/>
            <a:t> </a:t>
          </a:r>
          <a:r>
            <a:rPr lang="en-US" sz="2200" kern="1200" dirty="0" err="1"/>
            <a:t>secara</a:t>
          </a:r>
          <a:r>
            <a:rPr lang="en-US" sz="2200" kern="1200" dirty="0"/>
            <a:t> </a:t>
          </a:r>
          <a:r>
            <a:rPr lang="en-US" sz="2200" kern="1200" dirty="0" err="1"/>
            <a:t>lisan</a:t>
          </a:r>
          <a:r>
            <a:rPr lang="en-US" sz="2200" kern="1200" dirty="0"/>
            <a:t> pula </a:t>
          </a:r>
          <a:r>
            <a:rPr lang="en-US" sz="2200" kern="1200" dirty="0" err="1"/>
            <a:t>melalui</a:t>
          </a:r>
          <a:r>
            <a:rPr lang="en-US" sz="2200" kern="1200" dirty="0"/>
            <a:t> </a:t>
          </a:r>
          <a:r>
            <a:rPr lang="en-US" sz="2200" kern="1200" dirty="0" err="1"/>
            <a:t>kontak</a:t>
          </a:r>
          <a:r>
            <a:rPr lang="en-US" sz="2200" kern="1200" dirty="0"/>
            <a:t> </a:t>
          </a:r>
          <a:r>
            <a:rPr lang="en-US" sz="2200" kern="1200" dirty="0" err="1"/>
            <a:t>langsung</a:t>
          </a:r>
          <a:r>
            <a:rPr lang="en-US" sz="2200" kern="1200" dirty="0"/>
            <a:t> </a:t>
          </a:r>
          <a:r>
            <a:rPr lang="en-US" sz="2200" kern="1200" dirty="0" err="1"/>
            <a:t>dengan</a:t>
          </a:r>
          <a:r>
            <a:rPr lang="en-US" sz="2200" kern="1200" dirty="0"/>
            <a:t> </a:t>
          </a:r>
          <a:r>
            <a:rPr lang="en-US" sz="2200" kern="1200" dirty="0" err="1"/>
            <a:t>tatap</a:t>
          </a:r>
          <a:r>
            <a:rPr lang="en-US" sz="2200" kern="1200" dirty="0"/>
            <a:t> </a:t>
          </a:r>
          <a:r>
            <a:rPr lang="en-US" sz="2200" kern="1200" dirty="0" err="1"/>
            <a:t>muka</a:t>
          </a:r>
          <a:endParaRPr lang="en-US" sz="2200" kern="1200" dirty="0"/>
        </a:p>
      </dsp:txBody>
      <dsp:txXfrm>
        <a:off x="681936" y="62764"/>
        <a:ext cx="3257794" cy="2460982"/>
      </dsp:txXfrm>
    </dsp:sp>
    <dsp:sp modelId="{4796B62B-03C3-4250-9A94-9412764428D5}">
      <dsp:nvSpPr>
        <dsp:cNvPr id="0" name=""/>
        <dsp:cNvSpPr/>
      </dsp:nvSpPr>
      <dsp:spPr>
        <a:xfrm>
          <a:off x="622889" y="2523746"/>
          <a:ext cx="3375888" cy="10836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0" rIns="52070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Langsung</a:t>
          </a:r>
          <a:endParaRPr lang="en-US" sz="4100" kern="1200" dirty="0"/>
        </a:p>
      </dsp:txBody>
      <dsp:txXfrm>
        <a:off x="622889" y="2523746"/>
        <a:ext cx="2377385" cy="1083612"/>
      </dsp:txXfrm>
    </dsp:sp>
    <dsp:sp modelId="{82D5B1ED-161E-4C4C-9068-5C94B28370CB}">
      <dsp:nvSpPr>
        <dsp:cNvPr id="0" name=""/>
        <dsp:cNvSpPr/>
      </dsp:nvSpPr>
      <dsp:spPr>
        <a:xfrm>
          <a:off x="3095773" y="2695868"/>
          <a:ext cx="1181560" cy="1181560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4BD8C-34E3-479F-A6DA-2823AA5DE612}">
      <dsp:nvSpPr>
        <dsp:cNvPr id="0" name=""/>
        <dsp:cNvSpPr/>
      </dsp:nvSpPr>
      <dsp:spPr>
        <a:xfrm>
          <a:off x="4570058" y="3717"/>
          <a:ext cx="3375888" cy="252002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18349167"/>
              <a:satOff val="-7540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83820" rIns="27940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2200" kern="1200" dirty="0"/>
            <a:t>Proses interaksi dan komunikasi </a:t>
          </a:r>
          <a:r>
            <a:rPr lang="en-US" sz="2200" kern="1200" dirty="0" err="1"/>
            <a:t>tertulis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Menyampaikan </a:t>
          </a:r>
          <a:r>
            <a:rPr lang="en-US" sz="2200" kern="1200" dirty="0" err="1"/>
            <a:t>sejumlah</a:t>
          </a:r>
          <a:r>
            <a:rPr lang="en-US" sz="2200" kern="1200" dirty="0"/>
            <a:t> </a:t>
          </a:r>
          <a:r>
            <a:rPr lang="en-US" sz="2200" kern="1200" dirty="0" err="1"/>
            <a:t>pertanyaan</a:t>
          </a:r>
          <a:r>
            <a:rPr lang="en-US" sz="2200" kern="1200" dirty="0"/>
            <a:t> </a:t>
          </a:r>
          <a:r>
            <a:rPr lang="en-US" sz="2200" kern="1200" dirty="0" err="1"/>
            <a:t>tertulis</a:t>
          </a:r>
          <a:r>
            <a:rPr lang="en-US" sz="2200" kern="1200" dirty="0"/>
            <a:t> </a:t>
          </a:r>
          <a:r>
            <a:rPr lang="en-US" sz="2200" kern="1200" dirty="0" err="1"/>
            <a:t>untuk</a:t>
          </a:r>
          <a:r>
            <a:rPr lang="en-US" sz="2200" kern="1200" dirty="0"/>
            <a:t> </a:t>
          </a:r>
          <a:r>
            <a:rPr lang="en-US" sz="2200" kern="1200" dirty="0" err="1"/>
            <a:t>dijawab</a:t>
          </a:r>
          <a:r>
            <a:rPr lang="en-US" sz="2200" kern="1200" dirty="0"/>
            <a:t> </a:t>
          </a:r>
          <a:r>
            <a:rPr lang="en-US" sz="2200" kern="1200" dirty="0" err="1"/>
            <a:t>secara</a:t>
          </a:r>
          <a:r>
            <a:rPr lang="en-US" sz="2200" kern="1200" dirty="0"/>
            <a:t> </a:t>
          </a:r>
          <a:r>
            <a:rPr lang="en-US" sz="2200" kern="1200" dirty="0" err="1"/>
            <a:t>tertulis</a:t>
          </a:r>
          <a:r>
            <a:rPr lang="en-US" sz="2200" kern="1200" dirty="0"/>
            <a:t> oleh </a:t>
          </a:r>
          <a:r>
            <a:rPr lang="en-US" sz="2200" kern="1200" dirty="0" err="1"/>
            <a:t>responden</a:t>
          </a:r>
          <a:r>
            <a:rPr lang="en-US" sz="2200" kern="1200" dirty="0"/>
            <a:t>.</a:t>
          </a:r>
        </a:p>
      </dsp:txBody>
      <dsp:txXfrm>
        <a:off x="4629105" y="62764"/>
        <a:ext cx="3257794" cy="2460982"/>
      </dsp:txXfrm>
    </dsp:sp>
    <dsp:sp modelId="{2CD7EA5B-F07D-49D8-96D2-7CF41C82A74E}">
      <dsp:nvSpPr>
        <dsp:cNvPr id="0" name=""/>
        <dsp:cNvSpPr/>
      </dsp:nvSpPr>
      <dsp:spPr>
        <a:xfrm>
          <a:off x="4570058" y="2523746"/>
          <a:ext cx="3375888" cy="1083612"/>
        </a:xfrm>
        <a:prstGeom prst="rect">
          <a:avLst/>
        </a:prstGeom>
        <a:solidFill>
          <a:schemeClr val="accent2">
            <a:hueOff val="18349167"/>
            <a:satOff val="-7540"/>
            <a:lumOff val="-2549"/>
            <a:alphaOff val="0"/>
          </a:schemeClr>
        </a:solidFill>
        <a:ln w="34925" cap="flat" cmpd="sng" algn="in">
          <a:solidFill>
            <a:schemeClr val="accent2">
              <a:hueOff val="18349167"/>
              <a:satOff val="-7540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0" rIns="52070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Tidak</a:t>
          </a:r>
          <a:r>
            <a:rPr lang="en-US" sz="4100" kern="1200" dirty="0"/>
            <a:t> </a:t>
          </a:r>
          <a:r>
            <a:rPr lang="en-US" sz="4100" kern="1200" dirty="0" err="1"/>
            <a:t>Langsung</a:t>
          </a:r>
          <a:endParaRPr lang="en-US" sz="4100" kern="1200" dirty="0"/>
        </a:p>
      </dsp:txBody>
      <dsp:txXfrm>
        <a:off x="4570058" y="2523746"/>
        <a:ext cx="2377385" cy="1083612"/>
      </dsp:txXfrm>
    </dsp:sp>
    <dsp:sp modelId="{D22AE331-0973-422A-BCD2-C079890FCEDE}">
      <dsp:nvSpPr>
        <dsp:cNvPr id="0" name=""/>
        <dsp:cNvSpPr/>
      </dsp:nvSpPr>
      <dsp:spPr>
        <a:xfrm>
          <a:off x="7042943" y="2695868"/>
          <a:ext cx="1181560" cy="1181560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4925" cap="flat" cmpd="sng" algn="in">
          <a:solidFill>
            <a:schemeClr val="accent2">
              <a:tint val="40000"/>
              <a:alpha val="90000"/>
              <a:hueOff val="18653432"/>
              <a:satOff val="-6957"/>
              <a:lumOff val="-7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03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572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5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46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A7F188-FE63-4782-9960-CCA9BBDF8343}" type="datetimeFigureOut">
              <a:rPr lang="en-US" smtClean="0"/>
              <a:t>24-Jan-19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A26203-245A-4250-95AE-42071C7DAD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83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C5EF-D8A2-4E7F-9948-314D61016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/>
              <a:t>Metode</a:t>
            </a:r>
            <a:r>
              <a:rPr lang="en-US" sz="5400" dirty="0"/>
              <a:t> </a:t>
            </a:r>
            <a:r>
              <a:rPr lang="en-US" sz="5400" dirty="0" err="1"/>
              <a:t>pengumpulan</a:t>
            </a:r>
            <a:r>
              <a:rPr lang="en-US" sz="5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6B12C-A1C5-46E5-B8D1-5EA3C5EE9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Abidatul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Izzah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M.Kom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Teknik </a:t>
            </a:r>
            <a:r>
              <a:rPr lang="en-US" b="1" dirty="0" err="1">
                <a:solidFill>
                  <a:srgbClr val="002060"/>
                </a:solidFill>
              </a:rPr>
              <a:t>Informatika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Politeknik</a:t>
            </a:r>
            <a:r>
              <a:rPr lang="en-US" b="1" dirty="0">
                <a:solidFill>
                  <a:srgbClr val="002060"/>
                </a:solidFill>
              </a:rPr>
              <a:t> Kediri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0C27C-E314-452E-83D7-CFC90C544F9C}"/>
              </a:ext>
            </a:extLst>
          </p:cNvPr>
          <p:cNvSpPr/>
          <p:nvPr/>
        </p:nvSpPr>
        <p:spPr>
          <a:xfrm>
            <a:off x="61190" y="6488668"/>
            <a:ext cx="3790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Analisis</a:t>
            </a:r>
            <a:r>
              <a:rPr lang="en-US" i="1" dirty="0"/>
              <a:t> dan </a:t>
            </a:r>
            <a:r>
              <a:rPr lang="en-US" i="1" dirty="0" err="1"/>
              <a:t>Desain</a:t>
            </a:r>
            <a:r>
              <a:rPr lang="en-US" i="1" dirty="0"/>
              <a:t> </a:t>
            </a:r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640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AA86-B18B-4B28-BB71-E24D346F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 Ordinal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DD87-4B0C-42FD-A83B-C994B36B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Tingkat Pendidikan : </a:t>
            </a:r>
            <a:r>
              <a:rPr lang="en-US" dirty="0" err="1"/>
              <a:t>dikategorikan</a:t>
            </a:r>
            <a:r>
              <a:rPr lang="en-US" dirty="0"/>
              <a:t> SD, SMP, SMA, PT </a:t>
            </a:r>
          </a:p>
          <a:p>
            <a:r>
              <a:rPr lang="en-US" dirty="0" err="1"/>
              <a:t>Pendapatan</a:t>
            </a:r>
            <a:r>
              <a:rPr lang="en-US" dirty="0"/>
              <a:t> : Tinggi, </a:t>
            </a:r>
            <a:r>
              <a:rPr lang="en-US" dirty="0" err="1"/>
              <a:t>Sedang</a:t>
            </a:r>
            <a:r>
              <a:rPr lang="en-US" dirty="0"/>
              <a:t>, </a:t>
            </a:r>
            <a:r>
              <a:rPr lang="en-US" dirty="0" err="1"/>
              <a:t>Rendah</a:t>
            </a:r>
            <a:endParaRPr lang="en-US" dirty="0"/>
          </a:p>
          <a:p>
            <a:r>
              <a:rPr lang="en-US" dirty="0" err="1"/>
              <a:t>Sikap</a:t>
            </a:r>
            <a:r>
              <a:rPr lang="en-US" dirty="0"/>
              <a:t> (yang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Skala Likert) : </a:t>
            </a:r>
            <a:r>
              <a:rPr lang="en-US" dirty="0" err="1"/>
              <a:t>Setuju</a:t>
            </a:r>
            <a:r>
              <a:rPr lang="en-US" dirty="0"/>
              <a:t>, Ragu – </a:t>
            </a:r>
            <a:r>
              <a:rPr lang="en-US" dirty="0" err="1"/>
              <a:t>ragu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. </a:t>
            </a:r>
            <a:r>
              <a:rPr lang="en-US" dirty="0" err="1"/>
              <a:t>Dsb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3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2FEE-6C80-4CB3-9945-6647F603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6242-3058-445D-97D5-49E643D4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Tingkat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  <a:p>
            <a:pPr lvl="1"/>
            <a:r>
              <a:rPr lang="en-US" dirty="0" err="1"/>
              <a:t>Cumlaude</a:t>
            </a:r>
            <a:r>
              <a:rPr lang="en-US" dirty="0"/>
              <a:t>	: IPK &gt; 3.50</a:t>
            </a:r>
          </a:p>
          <a:p>
            <a:pPr lvl="1"/>
            <a:r>
              <a:rPr lang="en-US" dirty="0" err="1"/>
              <a:t>Baik</a:t>
            </a:r>
            <a:r>
              <a:rPr lang="en-US" dirty="0"/>
              <a:t>		: 3.50 &gt; IPK &gt; 3.00</a:t>
            </a:r>
          </a:p>
          <a:p>
            <a:r>
              <a:rPr lang="en-US" dirty="0"/>
              <a:t>Tingkat </a:t>
            </a:r>
            <a:r>
              <a:rPr lang="en-US" dirty="0" err="1"/>
              <a:t>Kepadatan</a:t>
            </a:r>
            <a:endParaRPr lang="en-US" dirty="0"/>
          </a:p>
          <a:p>
            <a:pPr lvl="1"/>
            <a:r>
              <a:rPr lang="en-US" dirty="0" err="1"/>
              <a:t>Padat</a:t>
            </a:r>
            <a:r>
              <a:rPr lang="en-US" dirty="0"/>
              <a:t>		: </a:t>
            </a:r>
            <a:r>
              <a:rPr lang="en-US" dirty="0" err="1"/>
              <a:t>penduduk</a:t>
            </a:r>
            <a:r>
              <a:rPr lang="en-US" dirty="0"/>
              <a:t> &gt; 5juta</a:t>
            </a:r>
          </a:p>
          <a:p>
            <a:pPr lvl="1"/>
            <a:r>
              <a:rPr lang="en-US" dirty="0" err="1"/>
              <a:t>Sedang</a:t>
            </a:r>
            <a:r>
              <a:rPr lang="en-US" dirty="0"/>
              <a:t>		: 5 </a:t>
            </a:r>
            <a:r>
              <a:rPr lang="en-US" dirty="0" err="1"/>
              <a:t>juta</a:t>
            </a:r>
            <a:r>
              <a:rPr lang="en-US" dirty="0"/>
              <a:t> &gt; </a:t>
            </a:r>
            <a:r>
              <a:rPr lang="en-US" dirty="0" err="1"/>
              <a:t>penduduk</a:t>
            </a:r>
            <a:r>
              <a:rPr lang="en-US" dirty="0"/>
              <a:t> &gt; 2 </a:t>
            </a:r>
            <a:r>
              <a:rPr lang="en-US" dirty="0" err="1"/>
              <a:t>juta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9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7B3-542E-40B6-91C2-1213AE52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 </a:t>
            </a:r>
            <a:r>
              <a:rPr lang="en-US" dirty="0" err="1"/>
              <a:t>Rasio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0762-8618-4E15-9966-4AE98442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Tinggi Badan : </a:t>
            </a:r>
          </a:p>
          <a:p>
            <a:pPr lvl="1"/>
            <a:r>
              <a:rPr lang="sv-SE" dirty="0"/>
              <a:t>Tinggi badan A = 180 Cm </a:t>
            </a:r>
          </a:p>
          <a:p>
            <a:pPr lvl="1"/>
            <a:r>
              <a:rPr lang="en-US" dirty="0"/>
              <a:t>Tinggi </a:t>
            </a:r>
            <a:r>
              <a:rPr lang="sv-SE" dirty="0"/>
              <a:t>badan B = 120 Cm</a:t>
            </a:r>
          </a:p>
          <a:p>
            <a:pPr lvl="1"/>
            <a:r>
              <a:rPr lang="sv-SE" dirty="0"/>
              <a:t>Tinggi badan A </a:t>
            </a:r>
            <a:r>
              <a:rPr lang="en-US" dirty="0" err="1"/>
              <a:t>adalah</a:t>
            </a:r>
            <a:r>
              <a:rPr lang="en-US" dirty="0"/>
              <a:t> 1½ kali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B. </a:t>
            </a:r>
          </a:p>
        </p:txBody>
      </p:sp>
    </p:spTree>
    <p:extLst>
      <p:ext uri="{BB962C8B-B14F-4D97-AF65-F5344CB8AC3E}">
        <p14:creationId xmlns:p14="http://schemas.microsoft.com/office/powerpoint/2010/main" val="397349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D19B-3AB2-433C-A3AC-9E24CC61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Pengumpulan</a:t>
            </a:r>
            <a:r>
              <a:rPr lang="en-US" dirty="0"/>
              <a:t> Data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3F683E-AA8A-400E-8338-7C1FBE5CA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950662"/>
              </p:ext>
            </p:extLst>
          </p:nvPr>
        </p:nvGraphicFramePr>
        <p:xfrm>
          <a:off x="2032000" y="1725561"/>
          <a:ext cx="8026400" cy="4412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46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1CAB-C310-48BA-91E5-7E34E262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Observasi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FB63-CEF6-4914-80CF-733F24F02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91432" cy="3581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dan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yang </a:t>
            </a:r>
            <a:r>
              <a:rPr lang="en-US" dirty="0" err="1"/>
              <a:t>tampak</a:t>
            </a:r>
            <a:r>
              <a:rPr lang="en-US" dirty="0"/>
              <a:t> pada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Pengamatan</a:t>
            </a:r>
            <a:r>
              <a:rPr lang="en-US" dirty="0"/>
              <a:t> dan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/</a:t>
            </a:r>
            <a:r>
              <a:rPr lang="en-US" dirty="0" err="1"/>
              <a:t>berlangsungnya</a:t>
            </a:r>
            <a:r>
              <a:rPr lang="en-US" dirty="0"/>
              <a:t> </a:t>
            </a:r>
            <a:r>
              <a:rPr lang="en-US" dirty="0" err="1"/>
              <a:t>peristiwa</a:t>
            </a:r>
            <a:endParaRPr lang="en-US" dirty="0"/>
          </a:p>
          <a:p>
            <a:pPr lvl="0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jenisnya</a:t>
            </a:r>
            <a:r>
              <a:rPr lang="en-US" dirty="0"/>
              <a:t>,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Observasi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dirty="0"/>
              <a:t>: observer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diselidiki</a:t>
            </a:r>
            <a:endParaRPr lang="en-US" dirty="0"/>
          </a:p>
          <a:p>
            <a:pPr lvl="1"/>
            <a:r>
              <a:rPr lang="en-US" b="1" dirty="0" err="1"/>
              <a:t>Observasi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dirty="0"/>
              <a:t>: </a:t>
            </a:r>
            <a:r>
              <a:rPr lang="en-US" dirty="0" err="1"/>
              <a:t>observasi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berlangsungnya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fi-FI" dirty="0"/>
              <a:t>akan diteliti, misalnya dilakukan melalui </a:t>
            </a:r>
            <a:r>
              <a:rPr lang="en-US" dirty="0"/>
              <a:t>film, </a:t>
            </a:r>
            <a:r>
              <a:rPr lang="en-US" dirty="0" err="1"/>
              <a:t>rangkaian</a:t>
            </a:r>
            <a:r>
              <a:rPr lang="en-US" dirty="0"/>
              <a:t> slide,/</a:t>
            </a:r>
            <a:r>
              <a:rPr lang="en-US" dirty="0" err="1"/>
              <a:t>foto</a:t>
            </a:r>
            <a:endParaRPr lang="en-US" dirty="0"/>
          </a:p>
        </p:txBody>
      </p:sp>
      <p:pic>
        <p:nvPicPr>
          <p:cNvPr id="5122" name="Picture 2" descr="Hasil gambar untuk observasi">
            <a:extLst>
              <a:ext uri="{FF2B5EF4-FFF2-40B4-BE49-F238E27FC236}">
                <a16:creationId xmlns:a16="http://schemas.microsoft.com/office/drawing/2014/main" id="{59CE1833-158B-464D-92D9-DC597FBDF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64" y="2540410"/>
            <a:ext cx="32575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1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9B-54CC-4964-9D7D-1B6FEB2E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komunikasi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46B9B02-B201-4DCA-8AF2-413E23DD3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728461"/>
              </p:ext>
            </p:extLst>
          </p:nvPr>
        </p:nvGraphicFramePr>
        <p:xfrm>
          <a:off x="1520723" y="2005780"/>
          <a:ext cx="8847393" cy="3881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83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56C4-2778-478A-AF52-F95EF4BA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6A49-4A77-4953-81E5-51A7EB8A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Wawancara</a:t>
            </a:r>
            <a:r>
              <a:rPr lang="en-US" b="1" dirty="0"/>
              <a:t> </a:t>
            </a:r>
            <a:r>
              <a:rPr lang="en-US" b="1" dirty="0" err="1"/>
              <a:t>terstruktur</a:t>
            </a:r>
            <a:r>
              <a:rPr lang="en-US" b="1" dirty="0"/>
              <a:t>: </a:t>
            </a:r>
          </a:p>
          <a:p>
            <a:pPr lvl="1"/>
            <a:r>
              <a:rPr lang="en-US" dirty="0" err="1"/>
              <a:t>Pertanyaan</a:t>
            </a:r>
            <a:r>
              <a:rPr lang="en-US" dirty="0"/>
              <a:t> &amp;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&amp; </a:t>
            </a:r>
            <a:r>
              <a:rPr lang="en-US" dirty="0" err="1"/>
              <a:t>dianalisis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SI? </a:t>
            </a:r>
            <a:r>
              <a:rPr lang="en-US" dirty="0" err="1"/>
              <a:t>Ya</a:t>
            </a:r>
            <a:r>
              <a:rPr lang="en-US" dirty="0"/>
              <a:t>/</a:t>
            </a:r>
            <a:r>
              <a:rPr lang="en-US" dirty="0" err="1"/>
              <a:t>Tidak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Setujukah</a:t>
            </a:r>
            <a:r>
              <a:rPr lang="en-US" dirty="0"/>
              <a:t> … ?”</a:t>
            </a:r>
          </a:p>
          <a:p>
            <a:pPr lvl="1"/>
            <a:endParaRPr lang="en-US" dirty="0"/>
          </a:p>
          <a:p>
            <a:r>
              <a:rPr lang="en-US" b="1" dirty="0" err="1"/>
              <a:t>Wawancara</a:t>
            </a:r>
            <a:r>
              <a:rPr lang="en-US" b="1" dirty="0"/>
              <a:t>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berstruktur</a:t>
            </a:r>
            <a:r>
              <a:rPr lang="en-US" b="1" dirty="0"/>
              <a:t>: </a:t>
            </a:r>
          </a:p>
          <a:p>
            <a:pPr lvl="1"/>
            <a:r>
              <a:rPr lang="en-US" dirty="0" err="1"/>
              <a:t>Bersifat</a:t>
            </a:r>
            <a:r>
              <a:rPr lang="en-US" dirty="0"/>
              <a:t> informal, </a:t>
            </a:r>
            <a:r>
              <a:rPr lang="en-US" dirty="0" err="1"/>
              <a:t>luwes</a:t>
            </a:r>
            <a:r>
              <a:rPr lang="en-US" dirty="0"/>
              <a:t>,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&amp; </a:t>
            </a:r>
            <a:r>
              <a:rPr lang="en-US" dirty="0" err="1"/>
              <a:t>suasana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?”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Bagaimana</a:t>
            </a:r>
            <a:r>
              <a:rPr lang="en-US" dirty="0"/>
              <a:t> …?”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9598-B9C0-4C14-86F3-24319A04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A954-164A-4DA0-B3CC-85965B1A8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0383"/>
            <a:ext cx="9601200" cy="500932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Kuesioner</a:t>
            </a:r>
            <a:r>
              <a:rPr lang="en-US" b="1" dirty="0"/>
              <a:t> </a:t>
            </a:r>
            <a:r>
              <a:rPr lang="en-US" b="1" dirty="0" err="1"/>
              <a:t>berstruktur</a:t>
            </a:r>
            <a:r>
              <a:rPr lang="en-US" b="1" dirty="0"/>
              <a:t>/</a:t>
            </a:r>
            <a:r>
              <a:rPr lang="en-US" b="1" dirty="0" err="1"/>
              <a:t>tertutup</a:t>
            </a:r>
            <a:endParaRPr lang="en-US" b="1" dirty="0"/>
          </a:p>
          <a:p>
            <a:pPr lvl="1"/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SI? </a:t>
            </a:r>
            <a:r>
              <a:rPr lang="en-US" dirty="0" err="1"/>
              <a:t>Ya</a:t>
            </a:r>
            <a:r>
              <a:rPr lang="en-US" dirty="0"/>
              <a:t>/</a:t>
            </a:r>
            <a:r>
              <a:rPr lang="en-US" dirty="0" err="1"/>
              <a:t>Tidak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Setujukah</a:t>
            </a:r>
            <a:r>
              <a:rPr lang="en-US" dirty="0"/>
              <a:t> … ?”</a:t>
            </a:r>
          </a:p>
          <a:p>
            <a:r>
              <a:rPr lang="en-US" b="1" dirty="0" err="1"/>
              <a:t>Kuesioner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berstruktur</a:t>
            </a:r>
            <a:r>
              <a:rPr lang="en-US" b="1" dirty="0"/>
              <a:t>/</a:t>
            </a:r>
            <a:r>
              <a:rPr lang="en-US" b="1" dirty="0" err="1"/>
              <a:t>terbuka</a:t>
            </a:r>
            <a:endParaRPr lang="en-US" b="1" dirty="0"/>
          </a:p>
          <a:p>
            <a:pPr lvl="1"/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responden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kasir</a:t>
            </a:r>
            <a:r>
              <a:rPr lang="en-US" dirty="0"/>
              <a:t>?”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Bagaimana</a:t>
            </a:r>
            <a:r>
              <a:rPr lang="en-US" dirty="0"/>
              <a:t> …?”</a:t>
            </a:r>
          </a:p>
          <a:p>
            <a:r>
              <a:rPr lang="en-US" b="1" dirty="0" err="1"/>
              <a:t>Kuesioner</a:t>
            </a:r>
            <a:r>
              <a:rPr lang="en-US" b="1" dirty="0"/>
              <a:t> </a:t>
            </a:r>
            <a:r>
              <a:rPr lang="en-US" b="1" dirty="0" err="1"/>
              <a:t>kombinasi</a:t>
            </a:r>
            <a:r>
              <a:rPr lang="en-US" b="1" dirty="0"/>
              <a:t> </a:t>
            </a:r>
            <a:r>
              <a:rPr lang="en-US" b="1" dirty="0" err="1"/>
              <a:t>berstruktur</a:t>
            </a:r>
            <a:r>
              <a:rPr lang="en-US" b="1" dirty="0"/>
              <a:t> &amp; </a:t>
            </a:r>
            <a:r>
              <a:rPr lang="en-US" b="1" dirty="0" err="1"/>
              <a:t>tak</a:t>
            </a:r>
            <a:r>
              <a:rPr lang="en-US" b="1" dirty="0"/>
              <a:t> </a:t>
            </a:r>
            <a:r>
              <a:rPr lang="en-US" b="1" dirty="0" err="1"/>
              <a:t>berstruktur</a:t>
            </a:r>
            <a:endParaRPr lang="en-US" b="1" dirty="0"/>
          </a:p>
          <a:p>
            <a:pPr lvl="1"/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  <a:p>
            <a:pPr lvl="1"/>
            <a:r>
              <a:rPr lang="en-US" dirty="0" err="1"/>
              <a:t>Pilihan</a:t>
            </a:r>
            <a:r>
              <a:rPr lang="en-US" dirty="0"/>
              <a:t> dan </a:t>
            </a:r>
            <a:r>
              <a:rPr lang="en-US" dirty="0" err="1"/>
              <a:t>uraian</a:t>
            </a:r>
            <a:endParaRPr lang="en-US" dirty="0"/>
          </a:p>
          <a:p>
            <a:r>
              <a:rPr lang="en-US" b="1" dirty="0" err="1"/>
              <a:t>Kuesioner</a:t>
            </a:r>
            <a:r>
              <a:rPr lang="en-US" b="1" dirty="0"/>
              <a:t> semi </a:t>
            </a:r>
            <a:r>
              <a:rPr lang="en-US" b="1" dirty="0" err="1"/>
              <a:t>terbuka</a:t>
            </a:r>
            <a:endParaRPr lang="en-US" b="1" dirty="0"/>
          </a:p>
          <a:p>
            <a:pPr lvl="1"/>
            <a:r>
              <a:rPr lang="en-US" dirty="0" err="1"/>
              <a:t>kuesioner</a:t>
            </a:r>
            <a:r>
              <a:rPr lang="en-US" dirty="0"/>
              <a:t>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alternative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9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1C0C-4EF1-4F0A-AE68-3D478F23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</a:t>
            </a:r>
            <a:r>
              <a:rPr lang="en-US" dirty="0" err="1"/>
              <a:t>Pengambilan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BDFA-F43C-448B-A1B2-982FB645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Angket</a:t>
            </a:r>
            <a:r>
              <a:rPr lang="en-US" dirty="0"/>
              <a:t>/</a:t>
            </a:r>
            <a:r>
              <a:rPr lang="en-US" dirty="0" err="1"/>
              <a:t>kuesioner</a:t>
            </a:r>
            <a:endParaRPr lang="en-US" dirty="0"/>
          </a:p>
          <a:p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Wawancara</a:t>
            </a:r>
            <a:endParaRPr lang="en-US" dirty="0"/>
          </a:p>
          <a:p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observasi</a:t>
            </a:r>
            <a:endParaRPr lang="en-US" dirty="0"/>
          </a:p>
          <a:p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berkala</a:t>
            </a:r>
            <a:endParaRPr lang="en-US" dirty="0"/>
          </a:p>
        </p:txBody>
      </p:sp>
      <p:pic>
        <p:nvPicPr>
          <p:cNvPr id="8194" name="Picture 2" descr="Gambar terkait">
            <a:extLst>
              <a:ext uri="{FF2B5EF4-FFF2-40B4-BE49-F238E27FC236}">
                <a16:creationId xmlns:a16="http://schemas.microsoft.com/office/drawing/2014/main" id="{7BBCE1A3-4AC6-4A79-8568-C11485EF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55" y="2171700"/>
            <a:ext cx="28479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5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2472-5A16-498C-9055-A4769166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Wawancara</a:t>
            </a:r>
            <a:r>
              <a:rPr lang="en-US" dirty="0"/>
              <a:t>/</a:t>
            </a:r>
            <a:r>
              <a:rPr lang="en-US" dirty="0" err="1"/>
              <a:t>Kuesioner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E488-8D4C-41C0-81E7-AD4628270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/>
          <a:lstStyle/>
          <a:p>
            <a:r>
              <a:rPr lang="en-US" dirty="0"/>
              <a:t>Format </a:t>
            </a:r>
            <a:r>
              <a:rPr lang="en-US" dirty="0" err="1"/>
              <a:t>Bebas</a:t>
            </a:r>
            <a:endParaRPr lang="en-US" dirty="0"/>
          </a:p>
          <a:p>
            <a:pPr lvl="1"/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uraian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3114A-CED0-4BC3-ADE6-F5545A1FA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Pasti</a:t>
            </a:r>
            <a:endParaRPr lang="en-US" dirty="0"/>
          </a:p>
          <a:p>
            <a:pPr lvl="1"/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checklist, yes/no, </a:t>
            </a:r>
            <a:r>
              <a:rPr lang="en-US" dirty="0" err="1"/>
              <a:t>atau</a:t>
            </a:r>
            <a:r>
              <a:rPr lang="en-US" dirty="0"/>
              <a:t> data ordinal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9FFFA-EC14-48F2-A077-0F9386AE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5033797" cy="1082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D0622-3553-418D-8E0C-F9EB0887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549" y="3501471"/>
            <a:ext cx="4191781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611CF-95BF-40A4-9663-C35F49FC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549" y="4664272"/>
            <a:ext cx="4191781" cy="10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F9AF-92C7-4916-BFD1-0DD3EAD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“data”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F83-B320-4772-B582-2C195F5B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Kumpulan </a:t>
            </a:r>
            <a:r>
              <a:rPr lang="en-US" b="1" dirty="0" err="1"/>
              <a:t>fakta</a:t>
            </a:r>
            <a:r>
              <a:rPr lang="en-US" b="1" dirty="0"/>
              <a:t> </a:t>
            </a:r>
            <a:r>
              <a:rPr lang="en-US" b="1" dirty="0" err="1"/>
              <a:t>empirik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dikumpulkan</a:t>
            </a:r>
            <a:r>
              <a:rPr lang="en-US" dirty="0"/>
              <a:t> oleh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pic>
        <p:nvPicPr>
          <p:cNvPr id="1026" name="Picture 2" descr="Hasil gambar untuk data">
            <a:extLst>
              <a:ext uri="{FF2B5EF4-FFF2-40B4-BE49-F238E27FC236}">
                <a16:creationId xmlns:a16="http://schemas.microsoft.com/office/drawing/2014/main" id="{269E14E0-4218-4988-916F-ECFAAE0F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3205317"/>
            <a:ext cx="48196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93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BDB3-88DB-42FD-B26D-774F5552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08DD-E932-4554-A390-24CDF7FD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b="1" dirty="0" err="1"/>
              <a:t>jenis</a:t>
            </a:r>
            <a:r>
              <a:rPr lang="en-US" b="1" dirty="0"/>
              <a:t> data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Anda </a:t>
            </a:r>
            <a:r>
              <a:rPr lang="en-US" dirty="0" err="1"/>
              <a:t>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Anda!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pengumpulan</a:t>
            </a:r>
            <a:r>
              <a:rPr lang="en-US" b="1" dirty="0"/>
              <a:t> data </a:t>
            </a:r>
            <a:r>
              <a:rPr lang="en-US" dirty="0"/>
              <a:t>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Anda!</a:t>
            </a:r>
          </a:p>
          <a:p>
            <a:r>
              <a:rPr lang="en-US" dirty="0" err="1"/>
              <a:t>Susun</a:t>
            </a:r>
            <a:r>
              <a:rPr lang="en-US" dirty="0"/>
              <a:t> </a:t>
            </a:r>
            <a:r>
              <a:rPr lang="en-US" b="1" dirty="0"/>
              <a:t>instrument </a:t>
            </a:r>
            <a:r>
              <a:rPr lang="en-US" b="1" dirty="0" err="1"/>
              <a:t>pengambilan</a:t>
            </a:r>
            <a:r>
              <a:rPr lang="en-US" b="1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Anda!</a:t>
            </a:r>
          </a:p>
        </p:txBody>
      </p:sp>
    </p:spTree>
    <p:extLst>
      <p:ext uri="{BB962C8B-B14F-4D97-AF65-F5344CB8AC3E}">
        <p14:creationId xmlns:p14="http://schemas.microsoft.com/office/powerpoint/2010/main" val="17710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B976-9D64-4244-BAA7-C17A38B1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A7CD-6043-410B-9D28-6316287C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5E2D-DEF3-4980-BEA3-2431E7A4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10C1-645A-45CC-BAAA-6EB03A28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Gambar terkait">
            <a:extLst>
              <a:ext uri="{FF2B5EF4-FFF2-40B4-BE49-F238E27FC236}">
                <a16:creationId xmlns:a16="http://schemas.microsoft.com/office/drawing/2014/main" id="{5919F352-A7FE-4F87-A229-FBED4E5DC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6" y="3687097"/>
            <a:ext cx="3888654" cy="218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sil gambar untuk requirement">
            <a:extLst>
              <a:ext uri="{FF2B5EF4-FFF2-40B4-BE49-F238E27FC236}">
                <a16:creationId xmlns:a16="http://schemas.microsoft.com/office/drawing/2014/main" id="{0537FD6A-7770-4FA2-9ADE-480B2AD9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46" y="2286000"/>
            <a:ext cx="4203291" cy="140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0442A808-1386-4281-8A79-E3E38674B899}"/>
              </a:ext>
            </a:extLst>
          </p:cNvPr>
          <p:cNvSpPr/>
          <p:nvPr/>
        </p:nvSpPr>
        <p:spPr>
          <a:xfrm rot="1857506">
            <a:off x="5727289" y="2379403"/>
            <a:ext cx="2000865" cy="737419"/>
          </a:xfrm>
          <a:prstGeom prst="curved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8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7C43-26F8-4914-8A6A-007A7E61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Data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DB42B6-108C-41C5-98E9-58AF2DF09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7237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25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8DAC-4869-4F7E-84BF-08BF2868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Data &gt; </a:t>
            </a:r>
            <a:r>
              <a:rPr lang="en-US" b="1" dirty="0" err="1"/>
              <a:t>sumber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337ED7-DA40-48DD-8109-8EBE0EFDD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84357"/>
              </p:ext>
            </p:extLst>
          </p:nvPr>
        </p:nvGraphicFramePr>
        <p:xfrm>
          <a:off x="2032000" y="2020529"/>
          <a:ext cx="8128000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8DAC-4869-4F7E-84BF-08BF2868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Data &gt; </a:t>
            </a:r>
            <a:r>
              <a:rPr lang="en-US" b="1" dirty="0" err="1"/>
              <a:t>sifat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337ED7-DA40-48DD-8109-8EBE0EFDD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778137"/>
              </p:ext>
            </p:extLst>
          </p:nvPr>
        </p:nvGraphicFramePr>
        <p:xfrm>
          <a:off x="2032000" y="2020529"/>
          <a:ext cx="8128000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5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8DAC-4869-4F7E-84BF-08BF2868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Data &gt; </a:t>
            </a:r>
            <a:r>
              <a:rPr lang="en-US" b="1" dirty="0" err="1"/>
              <a:t>cara</a:t>
            </a:r>
            <a:r>
              <a:rPr lang="en-US" b="1" dirty="0"/>
              <a:t> </a:t>
            </a:r>
            <a:r>
              <a:rPr lang="en-US" b="1" dirty="0" err="1"/>
              <a:t>memperoleh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337ED7-DA40-48DD-8109-8EBE0EFDD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058676"/>
              </p:ext>
            </p:extLst>
          </p:nvPr>
        </p:nvGraphicFramePr>
        <p:xfrm>
          <a:off x="2032000" y="2020529"/>
          <a:ext cx="8128000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23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8DAC-4869-4F7E-84BF-08BF2868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Data &gt; </a:t>
            </a:r>
            <a:r>
              <a:rPr lang="en-US" b="1" dirty="0" err="1"/>
              <a:t>skala</a:t>
            </a:r>
            <a:r>
              <a:rPr lang="en-US" b="1" dirty="0"/>
              <a:t> </a:t>
            </a:r>
            <a:r>
              <a:rPr lang="en-US" b="1" dirty="0" err="1"/>
              <a:t>pengukuran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337ED7-DA40-48DD-8109-8EBE0EFDD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142627"/>
              </p:ext>
            </p:extLst>
          </p:nvPr>
        </p:nvGraphicFramePr>
        <p:xfrm>
          <a:off x="2032000" y="2020529"/>
          <a:ext cx="8128000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86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529A-EA0C-4367-82DB-716DB1A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Data Nominal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3F28-B9E3-4830-85B5-F4B56A49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Jenis Kelamin : dibedakan antara laki – laki </a:t>
            </a:r>
            <a:r>
              <a:rPr lang="en-US" dirty="0"/>
              <a:t>dan </a:t>
            </a:r>
            <a:r>
              <a:rPr lang="en-US" dirty="0" err="1"/>
              <a:t>perempuan</a:t>
            </a:r>
            <a:r>
              <a:rPr lang="en-US" dirty="0"/>
              <a:t> </a:t>
            </a:r>
          </a:p>
          <a:p>
            <a:r>
              <a:rPr lang="en-US" dirty="0" err="1"/>
              <a:t>Pekerjaan</a:t>
            </a:r>
            <a:r>
              <a:rPr lang="en-US" dirty="0"/>
              <a:t> 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petani,pegawai</a:t>
            </a:r>
            <a:r>
              <a:rPr lang="en-US" dirty="0"/>
              <a:t>, </a:t>
            </a:r>
            <a:r>
              <a:rPr lang="en-US" dirty="0" err="1"/>
              <a:t>pedagang</a:t>
            </a:r>
            <a:endParaRPr lang="en-US" dirty="0"/>
          </a:p>
          <a:p>
            <a:r>
              <a:rPr lang="es-ES" dirty="0" err="1"/>
              <a:t>Golongan</a:t>
            </a:r>
            <a:r>
              <a:rPr lang="es-ES" dirty="0"/>
              <a:t> </a:t>
            </a:r>
            <a:r>
              <a:rPr lang="es-ES" dirty="0" err="1"/>
              <a:t>Darah</a:t>
            </a:r>
            <a:r>
              <a:rPr lang="es-ES" dirty="0"/>
              <a:t> : </a:t>
            </a:r>
            <a:r>
              <a:rPr lang="es-ES" dirty="0" err="1"/>
              <a:t>dibedakan</a:t>
            </a:r>
            <a:r>
              <a:rPr lang="es-ES" dirty="0"/>
              <a:t> atas Gol. 0, A, </a:t>
            </a:r>
            <a:r>
              <a:rPr lang="en-US" dirty="0"/>
              <a:t>B, AB </a:t>
            </a:r>
          </a:p>
          <a:p>
            <a:r>
              <a:rPr lang="en-US" dirty="0"/>
              <a:t>Ras 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Mongoloid, </a:t>
            </a:r>
            <a:r>
              <a:rPr lang="en-US" dirty="0" err="1"/>
              <a:t>Kaukasoid</a:t>
            </a:r>
            <a:r>
              <a:rPr lang="en-US" dirty="0"/>
              <a:t>, Negroid. </a:t>
            </a:r>
          </a:p>
          <a:p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: </a:t>
            </a:r>
            <a:r>
              <a:rPr lang="en-US" dirty="0" err="1"/>
              <a:t>dpt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, </a:t>
            </a:r>
            <a:r>
              <a:rPr lang="en-US" dirty="0" err="1"/>
              <a:t>Sunda</a:t>
            </a:r>
            <a:r>
              <a:rPr lang="en-US" dirty="0"/>
              <a:t>, Batak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0552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CDC4D8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255</TotalTime>
  <Words>864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Metode pengumpulan data</vt:lpstr>
      <vt:lpstr>Apa itu “data” ?</vt:lpstr>
      <vt:lpstr>Analisis Kebutuhan dan Data</vt:lpstr>
      <vt:lpstr>Jenis-jenis Data</vt:lpstr>
      <vt:lpstr>Jenis-jenis Data &gt; sumber</vt:lpstr>
      <vt:lpstr>Jenis-jenis Data &gt; sifat</vt:lpstr>
      <vt:lpstr>Jenis-jenis Data &gt; cara memperoleh</vt:lpstr>
      <vt:lpstr>Jenis-jenis Data &gt; skala pengukuran</vt:lpstr>
      <vt:lpstr>Contoh Data Nominal</vt:lpstr>
      <vt:lpstr>Contoh Data Ordinal</vt:lpstr>
      <vt:lpstr>Contoh Data Interval</vt:lpstr>
      <vt:lpstr>Contoh Data Rasio</vt:lpstr>
      <vt:lpstr>Teknik Pengumpulan Data</vt:lpstr>
      <vt:lpstr>Teknik Observasi</vt:lpstr>
      <vt:lpstr>Teknik komunikasi</vt:lpstr>
      <vt:lpstr>Teknik komunikasi langsung</vt:lpstr>
      <vt:lpstr>Teknik komunikasi tidak langsung</vt:lpstr>
      <vt:lpstr>Instrument Pengambilan Data</vt:lpstr>
      <vt:lpstr>Wawancara/Kuesioner</vt:lpstr>
      <vt:lpstr>Tugas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</dc:creator>
  <cp:lastModifiedBy>izza</cp:lastModifiedBy>
  <cp:revision>41</cp:revision>
  <dcterms:created xsi:type="dcterms:W3CDTF">2019-01-20T06:35:23Z</dcterms:created>
  <dcterms:modified xsi:type="dcterms:W3CDTF">2019-01-24T00:08:19Z</dcterms:modified>
</cp:coreProperties>
</file>