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9" r:id="rId6"/>
    <p:sldId id="270" r:id="rId7"/>
    <p:sldId id="258" r:id="rId8"/>
    <p:sldId id="265" r:id="rId9"/>
    <p:sldId id="266" r:id="rId10"/>
    <p:sldId id="267" r:id="rId11"/>
    <p:sldId id="268" r:id="rId12"/>
    <p:sldId id="271" r:id="rId13"/>
    <p:sldId id="272" r:id="rId14"/>
    <p:sldId id="259" r:id="rId15"/>
    <p:sldId id="274" r:id="rId16"/>
    <p:sldId id="260" r:id="rId17"/>
    <p:sldId id="261" r:id="rId18"/>
    <p:sldId id="26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C390A-34A1-455D-8A36-4A4C5637CBF2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6B96BB-D1C6-483D-B16A-05C0E0B8DCCF}">
      <dgm:prSet phldrT="[Text]"/>
      <dgm:spPr/>
      <dgm:t>
        <a:bodyPr/>
        <a:lstStyle/>
        <a:p>
          <a:r>
            <a:rPr lang="en-US" dirty="0" err="1"/>
            <a:t>Pemodelan</a:t>
          </a:r>
          <a:r>
            <a:rPr lang="en-US" dirty="0"/>
            <a:t> </a:t>
          </a:r>
          <a:r>
            <a:rPr lang="en-US" dirty="0" err="1"/>
            <a:t>Sistem</a:t>
          </a:r>
          <a:endParaRPr lang="en-US" dirty="0"/>
        </a:p>
      </dgm:t>
    </dgm:pt>
    <dgm:pt modelId="{F1E17D8A-8DC5-4371-80CD-19C9967BD2FD}" type="parTrans" cxnId="{1A2C05F7-CAA2-4F50-8383-0AAB90D3AB9B}">
      <dgm:prSet/>
      <dgm:spPr/>
      <dgm:t>
        <a:bodyPr/>
        <a:lstStyle/>
        <a:p>
          <a:endParaRPr lang="en-US"/>
        </a:p>
      </dgm:t>
    </dgm:pt>
    <dgm:pt modelId="{A1D352CE-B494-44CE-89D5-9AE9E914FB21}" type="sibTrans" cxnId="{1A2C05F7-CAA2-4F50-8383-0AAB90D3AB9B}">
      <dgm:prSet/>
      <dgm:spPr/>
      <dgm:t>
        <a:bodyPr/>
        <a:lstStyle/>
        <a:p>
          <a:endParaRPr lang="en-US"/>
        </a:p>
      </dgm:t>
    </dgm:pt>
    <dgm:pt modelId="{8AF9CADF-E62D-419E-9F61-4F7E522BDE16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Data Flow Diagram (DFD)</a:t>
          </a:r>
        </a:p>
      </dgm:t>
    </dgm:pt>
    <dgm:pt modelId="{8B2D752D-AEFB-40C3-B2FC-BC7AF4E7796E}" type="parTrans" cxnId="{82651CD7-6A33-4CDF-A2F8-98E566C82BBE}">
      <dgm:prSet/>
      <dgm:spPr/>
      <dgm:t>
        <a:bodyPr/>
        <a:lstStyle/>
        <a:p>
          <a:endParaRPr lang="en-US"/>
        </a:p>
      </dgm:t>
    </dgm:pt>
    <dgm:pt modelId="{7A3C4BCB-DDB6-4E0F-9C96-E97B9AFFABE7}" type="sibTrans" cxnId="{82651CD7-6A33-4CDF-A2F8-98E566C82BBE}">
      <dgm:prSet/>
      <dgm:spPr/>
      <dgm:t>
        <a:bodyPr/>
        <a:lstStyle/>
        <a:p>
          <a:endParaRPr lang="en-US"/>
        </a:p>
      </dgm:t>
    </dgm:pt>
    <dgm:pt modelId="{AC246301-E17F-4FEC-9A3A-741579829F0B}">
      <dgm:prSet phldrT="[Text]"/>
      <dgm:spPr/>
      <dgm:t>
        <a:bodyPr/>
        <a:lstStyle/>
        <a:p>
          <a:r>
            <a:rPr lang="en-US" dirty="0"/>
            <a:t>Integration </a:t>
          </a:r>
          <a:r>
            <a:rPr lang="en-US" dirty="0" err="1"/>
            <a:t>DEFinition</a:t>
          </a:r>
          <a:r>
            <a:rPr lang="en-US" dirty="0"/>
            <a:t> language 0 (IDEF0)</a:t>
          </a:r>
        </a:p>
      </dgm:t>
    </dgm:pt>
    <dgm:pt modelId="{29E940D9-791C-411E-95C2-3151402D540D}" type="parTrans" cxnId="{23CEA048-21AA-4AA7-8F34-33DBFF5990DC}">
      <dgm:prSet/>
      <dgm:spPr/>
      <dgm:t>
        <a:bodyPr/>
        <a:lstStyle/>
        <a:p>
          <a:endParaRPr lang="en-US"/>
        </a:p>
      </dgm:t>
    </dgm:pt>
    <dgm:pt modelId="{7E1412F1-4E9E-4883-B70F-BD7C87C16DBA}" type="sibTrans" cxnId="{23CEA048-21AA-4AA7-8F34-33DBFF5990DC}">
      <dgm:prSet/>
      <dgm:spPr/>
      <dgm:t>
        <a:bodyPr/>
        <a:lstStyle/>
        <a:p>
          <a:endParaRPr lang="en-US"/>
        </a:p>
      </dgm:t>
    </dgm:pt>
    <dgm:pt modelId="{30E34CC1-6AF1-46E2-A00F-6FAC816B9604}">
      <dgm:prSet phldrT="[Text]"/>
      <dgm:spPr/>
      <dgm:t>
        <a:bodyPr/>
        <a:lstStyle/>
        <a:p>
          <a:r>
            <a:rPr lang="en-US" dirty="0" err="1"/>
            <a:t>Pemodelan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Berorientasi</a:t>
          </a:r>
          <a:r>
            <a:rPr lang="en-US" dirty="0"/>
            <a:t> </a:t>
          </a:r>
          <a:r>
            <a:rPr lang="en-US" dirty="0" err="1"/>
            <a:t>Objek</a:t>
          </a:r>
          <a:endParaRPr lang="en-US" dirty="0"/>
        </a:p>
      </dgm:t>
    </dgm:pt>
    <dgm:pt modelId="{D271BD0D-3FAE-456D-A11A-9E60A71876D1}" type="parTrans" cxnId="{88C50F12-7806-4AF5-A0B4-D3669FF33C32}">
      <dgm:prSet/>
      <dgm:spPr/>
      <dgm:t>
        <a:bodyPr/>
        <a:lstStyle/>
        <a:p>
          <a:endParaRPr lang="en-US"/>
        </a:p>
      </dgm:t>
    </dgm:pt>
    <dgm:pt modelId="{A41DFA94-A765-46F7-A616-3C9CEC7A221E}" type="sibTrans" cxnId="{88C50F12-7806-4AF5-A0B4-D3669FF33C32}">
      <dgm:prSet/>
      <dgm:spPr/>
      <dgm:t>
        <a:bodyPr/>
        <a:lstStyle/>
        <a:p>
          <a:endParaRPr lang="en-US"/>
        </a:p>
      </dgm:t>
    </dgm:pt>
    <dgm:pt modelId="{2D0F2EE8-D9BC-4547-9B7A-FAA3E531D4E6}">
      <dgm:prSet phldrT="[Text]"/>
      <dgm:spPr/>
      <dgm:t>
        <a:bodyPr/>
        <a:lstStyle/>
        <a:p>
          <a:r>
            <a:rPr lang="en-US" dirty="0"/>
            <a:t>Unified Modeling Language (UML)</a:t>
          </a:r>
        </a:p>
      </dgm:t>
    </dgm:pt>
    <dgm:pt modelId="{93F0B7E1-BE69-4B88-B3B4-DAC82CE50084}" type="parTrans" cxnId="{54EFFFC5-0966-4168-A866-10458B97344D}">
      <dgm:prSet/>
      <dgm:spPr/>
      <dgm:t>
        <a:bodyPr/>
        <a:lstStyle/>
        <a:p>
          <a:endParaRPr lang="en-US"/>
        </a:p>
      </dgm:t>
    </dgm:pt>
    <dgm:pt modelId="{BEED3BD7-2836-49FC-A255-BD16F665D502}" type="sibTrans" cxnId="{54EFFFC5-0966-4168-A866-10458B97344D}">
      <dgm:prSet/>
      <dgm:spPr/>
      <dgm:t>
        <a:bodyPr/>
        <a:lstStyle/>
        <a:p>
          <a:endParaRPr lang="en-US"/>
        </a:p>
      </dgm:t>
    </dgm:pt>
    <dgm:pt modelId="{A61D04B6-5705-46D8-8B6E-33E40D1692B3}">
      <dgm:prSet phldrT="[Text]"/>
      <dgm:spPr/>
      <dgm:t>
        <a:bodyPr/>
        <a:lstStyle/>
        <a:p>
          <a:r>
            <a:rPr lang="en-US" dirty="0" err="1"/>
            <a:t>Pemodelan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Terstruktur</a:t>
          </a:r>
          <a:endParaRPr lang="en-US" dirty="0"/>
        </a:p>
      </dgm:t>
    </dgm:pt>
    <dgm:pt modelId="{87151A63-449A-4301-BDE8-E5E0C2D06B25}" type="parTrans" cxnId="{672D8AA2-3276-478F-847D-E702F4A43C5B}">
      <dgm:prSet/>
      <dgm:spPr/>
      <dgm:t>
        <a:bodyPr/>
        <a:lstStyle/>
        <a:p>
          <a:endParaRPr lang="en-US"/>
        </a:p>
      </dgm:t>
    </dgm:pt>
    <dgm:pt modelId="{3817A6F7-2E96-4F6A-9508-112FF730F46D}" type="sibTrans" cxnId="{672D8AA2-3276-478F-847D-E702F4A43C5B}">
      <dgm:prSet/>
      <dgm:spPr/>
      <dgm:t>
        <a:bodyPr/>
        <a:lstStyle/>
        <a:p>
          <a:endParaRPr lang="en-US"/>
        </a:p>
      </dgm:t>
    </dgm:pt>
    <dgm:pt modelId="{02B4A13C-0078-4E28-8631-C9421EF72252}" type="pres">
      <dgm:prSet presAssocID="{AE6C390A-34A1-455D-8A36-4A4C5637CB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8BF207-23E6-4B80-9BEF-118CC28BBAE2}" type="pres">
      <dgm:prSet presAssocID="{1E6B96BB-D1C6-483D-B16A-05C0E0B8DCCF}" presName="hierRoot1" presStyleCnt="0">
        <dgm:presLayoutVars>
          <dgm:hierBranch val="init"/>
        </dgm:presLayoutVars>
      </dgm:prSet>
      <dgm:spPr/>
    </dgm:pt>
    <dgm:pt modelId="{4EEDA767-609D-4A50-ACFE-C8D958E9076C}" type="pres">
      <dgm:prSet presAssocID="{1E6B96BB-D1C6-483D-B16A-05C0E0B8DCCF}" presName="rootComposite1" presStyleCnt="0"/>
      <dgm:spPr/>
    </dgm:pt>
    <dgm:pt modelId="{DB03014A-3EC7-45C2-AC3D-29AABE00B503}" type="pres">
      <dgm:prSet presAssocID="{1E6B96BB-D1C6-483D-B16A-05C0E0B8DCCF}" presName="rootText1" presStyleLbl="node0" presStyleIdx="0" presStyleCnt="1">
        <dgm:presLayoutVars>
          <dgm:chPref val="3"/>
        </dgm:presLayoutVars>
      </dgm:prSet>
      <dgm:spPr/>
    </dgm:pt>
    <dgm:pt modelId="{414985FD-B263-42CD-B962-9D04CD03DC53}" type="pres">
      <dgm:prSet presAssocID="{1E6B96BB-D1C6-483D-B16A-05C0E0B8DCCF}" presName="rootConnector1" presStyleLbl="node1" presStyleIdx="0" presStyleCnt="0"/>
      <dgm:spPr/>
    </dgm:pt>
    <dgm:pt modelId="{DC965473-6D83-417D-9DF9-FE9B208B5C7F}" type="pres">
      <dgm:prSet presAssocID="{1E6B96BB-D1C6-483D-B16A-05C0E0B8DCCF}" presName="hierChild2" presStyleCnt="0"/>
      <dgm:spPr/>
    </dgm:pt>
    <dgm:pt modelId="{64CCAA02-3A38-4A84-9F5D-B0C011B2B544}" type="pres">
      <dgm:prSet presAssocID="{87151A63-449A-4301-BDE8-E5E0C2D06B25}" presName="Name64" presStyleLbl="parChTrans1D2" presStyleIdx="0" presStyleCnt="2"/>
      <dgm:spPr/>
    </dgm:pt>
    <dgm:pt modelId="{999813BC-BFB8-4463-A883-98E76AB1A78D}" type="pres">
      <dgm:prSet presAssocID="{A61D04B6-5705-46D8-8B6E-33E40D1692B3}" presName="hierRoot2" presStyleCnt="0">
        <dgm:presLayoutVars>
          <dgm:hierBranch val="init"/>
        </dgm:presLayoutVars>
      </dgm:prSet>
      <dgm:spPr/>
    </dgm:pt>
    <dgm:pt modelId="{AA0B4954-5143-4492-B898-28BEDF12A1C2}" type="pres">
      <dgm:prSet presAssocID="{A61D04B6-5705-46D8-8B6E-33E40D1692B3}" presName="rootComposite" presStyleCnt="0"/>
      <dgm:spPr/>
    </dgm:pt>
    <dgm:pt modelId="{DE4F7000-D20F-472D-A9A9-4A0B86D27C6D}" type="pres">
      <dgm:prSet presAssocID="{A61D04B6-5705-46D8-8B6E-33E40D1692B3}" presName="rootText" presStyleLbl="node2" presStyleIdx="0" presStyleCnt="2">
        <dgm:presLayoutVars>
          <dgm:chPref val="3"/>
        </dgm:presLayoutVars>
      </dgm:prSet>
      <dgm:spPr/>
    </dgm:pt>
    <dgm:pt modelId="{EC4C2C1B-82F1-4842-9A4A-39A9AB863A14}" type="pres">
      <dgm:prSet presAssocID="{A61D04B6-5705-46D8-8B6E-33E40D1692B3}" presName="rootConnector" presStyleLbl="node2" presStyleIdx="0" presStyleCnt="2"/>
      <dgm:spPr/>
    </dgm:pt>
    <dgm:pt modelId="{23B9CEFD-A2C9-46E5-ABA5-6276FCF6F433}" type="pres">
      <dgm:prSet presAssocID="{A61D04B6-5705-46D8-8B6E-33E40D1692B3}" presName="hierChild4" presStyleCnt="0"/>
      <dgm:spPr/>
    </dgm:pt>
    <dgm:pt modelId="{4288BDC6-F2E4-4AA0-922A-D398094A3797}" type="pres">
      <dgm:prSet presAssocID="{8B2D752D-AEFB-40C3-B2FC-BC7AF4E7796E}" presName="Name64" presStyleLbl="parChTrans1D3" presStyleIdx="0" presStyleCnt="3"/>
      <dgm:spPr/>
    </dgm:pt>
    <dgm:pt modelId="{C27533DF-F576-4A82-BF5D-43835FFE95F2}" type="pres">
      <dgm:prSet presAssocID="{8AF9CADF-E62D-419E-9F61-4F7E522BDE16}" presName="hierRoot2" presStyleCnt="0">
        <dgm:presLayoutVars>
          <dgm:hierBranch val="init"/>
        </dgm:presLayoutVars>
      </dgm:prSet>
      <dgm:spPr/>
    </dgm:pt>
    <dgm:pt modelId="{082F22BF-E57F-4F5F-852B-632AF4236B66}" type="pres">
      <dgm:prSet presAssocID="{8AF9CADF-E62D-419E-9F61-4F7E522BDE16}" presName="rootComposite" presStyleCnt="0"/>
      <dgm:spPr/>
    </dgm:pt>
    <dgm:pt modelId="{18B5A535-8812-464C-97F0-65ED78D4237D}" type="pres">
      <dgm:prSet presAssocID="{8AF9CADF-E62D-419E-9F61-4F7E522BDE16}" presName="rootText" presStyleLbl="node3" presStyleIdx="0" presStyleCnt="3">
        <dgm:presLayoutVars>
          <dgm:chPref val="3"/>
        </dgm:presLayoutVars>
      </dgm:prSet>
      <dgm:spPr/>
    </dgm:pt>
    <dgm:pt modelId="{B465880D-81A4-45AF-A439-7B645E6EB345}" type="pres">
      <dgm:prSet presAssocID="{8AF9CADF-E62D-419E-9F61-4F7E522BDE16}" presName="rootConnector" presStyleLbl="node3" presStyleIdx="0" presStyleCnt="3"/>
      <dgm:spPr/>
    </dgm:pt>
    <dgm:pt modelId="{D5DEA615-D063-4241-B642-4A426A3A35EE}" type="pres">
      <dgm:prSet presAssocID="{8AF9CADF-E62D-419E-9F61-4F7E522BDE16}" presName="hierChild4" presStyleCnt="0"/>
      <dgm:spPr/>
    </dgm:pt>
    <dgm:pt modelId="{23C421CF-28A0-4D13-A60A-97D767B2BB20}" type="pres">
      <dgm:prSet presAssocID="{8AF9CADF-E62D-419E-9F61-4F7E522BDE16}" presName="hierChild5" presStyleCnt="0"/>
      <dgm:spPr/>
    </dgm:pt>
    <dgm:pt modelId="{A2D0C0FE-2833-47C3-8179-8A71413FBBFC}" type="pres">
      <dgm:prSet presAssocID="{29E940D9-791C-411E-95C2-3151402D540D}" presName="Name64" presStyleLbl="parChTrans1D3" presStyleIdx="1" presStyleCnt="3"/>
      <dgm:spPr/>
    </dgm:pt>
    <dgm:pt modelId="{725201E1-1BB1-4E5E-8C88-A50A11978AB8}" type="pres">
      <dgm:prSet presAssocID="{AC246301-E17F-4FEC-9A3A-741579829F0B}" presName="hierRoot2" presStyleCnt="0">
        <dgm:presLayoutVars>
          <dgm:hierBranch val="init"/>
        </dgm:presLayoutVars>
      </dgm:prSet>
      <dgm:spPr/>
    </dgm:pt>
    <dgm:pt modelId="{5157072C-499D-414C-A4C8-4372922C64E5}" type="pres">
      <dgm:prSet presAssocID="{AC246301-E17F-4FEC-9A3A-741579829F0B}" presName="rootComposite" presStyleCnt="0"/>
      <dgm:spPr/>
    </dgm:pt>
    <dgm:pt modelId="{2ACC219E-85F9-4E48-B29E-B3D07A5782BC}" type="pres">
      <dgm:prSet presAssocID="{AC246301-E17F-4FEC-9A3A-741579829F0B}" presName="rootText" presStyleLbl="node3" presStyleIdx="1" presStyleCnt="3">
        <dgm:presLayoutVars>
          <dgm:chPref val="3"/>
        </dgm:presLayoutVars>
      </dgm:prSet>
      <dgm:spPr/>
    </dgm:pt>
    <dgm:pt modelId="{72801EF4-B24C-4EE4-8CBD-9CA752D2B280}" type="pres">
      <dgm:prSet presAssocID="{AC246301-E17F-4FEC-9A3A-741579829F0B}" presName="rootConnector" presStyleLbl="node3" presStyleIdx="1" presStyleCnt="3"/>
      <dgm:spPr/>
    </dgm:pt>
    <dgm:pt modelId="{C877DCDB-2BE4-4204-A1C6-29B1F712199A}" type="pres">
      <dgm:prSet presAssocID="{AC246301-E17F-4FEC-9A3A-741579829F0B}" presName="hierChild4" presStyleCnt="0"/>
      <dgm:spPr/>
    </dgm:pt>
    <dgm:pt modelId="{B3D7A9AE-50E5-4153-BB3A-22497E37A544}" type="pres">
      <dgm:prSet presAssocID="{AC246301-E17F-4FEC-9A3A-741579829F0B}" presName="hierChild5" presStyleCnt="0"/>
      <dgm:spPr/>
    </dgm:pt>
    <dgm:pt modelId="{53DA523F-BFC6-42C9-97AD-8B6E077B6AE2}" type="pres">
      <dgm:prSet presAssocID="{A61D04B6-5705-46D8-8B6E-33E40D1692B3}" presName="hierChild5" presStyleCnt="0"/>
      <dgm:spPr/>
    </dgm:pt>
    <dgm:pt modelId="{820E1A56-4B8D-4A7F-B685-97B95DB244A0}" type="pres">
      <dgm:prSet presAssocID="{D271BD0D-3FAE-456D-A11A-9E60A71876D1}" presName="Name64" presStyleLbl="parChTrans1D2" presStyleIdx="1" presStyleCnt="2"/>
      <dgm:spPr/>
    </dgm:pt>
    <dgm:pt modelId="{103A184D-ACB9-4758-818D-528E267E0C63}" type="pres">
      <dgm:prSet presAssocID="{30E34CC1-6AF1-46E2-A00F-6FAC816B9604}" presName="hierRoot2" presStyleCnt="0">
        <dgm:presLayoutVars>
          <dgm:hierBranch val="init"/>
        </dgm:presLayoutVars>
      </dgm:prSet>
      <dgm:spPr/>
    </dgm:pt>
    <dgm:pt modelId="{C2D5077B-21ED-4C3F-B73D-C73B186E45D2}" type="pres">
      <dgm:prSet presAssocID="{30E34CC1-6AF1-46E2-A00F-6FAC816B9604}" presName="rootComposite" presStyleCnt="0"/>
      <dgm:spPr/>
    </dgm:pt>
    <dgm:pt modelId="{AC8EDBED-81E2-4035-9DBD-BB59624B7151}" type="pres">
      <dgm:prSet presAssocID="{30E34CC1-6AF1-46E2-A00F-6FAC816B9604}" presName="rootText" presStyleLbl="node2" presStyleIdx="1" presStyleCnt="2">
        <dgm:presLayoutVars>
          <dgm:chPref val="3"/>
        </dgm:presLayoutVars>
      </dgm:prSet>
      <dgm:spPr/>
    </dgm:pt>
    <dgm:pt modelId="{7F853C0B-9875-4B26-8555-6ADA2A91FF1A}" type="pres">
      <dgm:prSet presAssocID="{30E34CC1-6AF1-46E2-A00F-6FAC816B9604}" presName="rootConnector" presStyleLbl="node2" presStyleIdx="1" presStyleCnt="2"/>
      <dgm:spPr/>
    </dgm:pt>
    <dgm:pt modelId="{48BB1B57-96BB-40CC-ADC6-5233A9CF8852}" type="pres">
      <dgm:prSet presAssocID="{30E34CC1-6AF1-46E2-A00F-6FAC816B9604}" presName="hierChild4" presStyleCnt="0"/>
      <dgm:spPr/>
    </dgm:pt>
    <dgm:pt modelId="{9AFFD636-C32D-45E5-BBDC-CBADB7B9A9B5}" type="pres">
      <dgm:prSet presAssocID="{93F0B7E1-BE69-4B88-B3B4-DAC82CE50084}" presName="Name64" presStyleLbl="parChTrans1D3" presStyleIdx="2" presStyleCnt="3"/>
      <dgm:spPr/>
    </dgm:pt>
    <dgm:pt modelId="{8483D95B-3C26-4F3B-A5E8-6715E3DCC50F}" type="pres">
      <dgm:prSet presAssocID="{2D0F2EE8-D9BC-4547-9B7A-FAA3E531D4E6}" presName="hierRoot2" presStyleCnt="0">
        <dgm:presLayoutVars>
          <dgm:hierBranch val="init"/>
        </dgm:presLayoutVars>
      </dgm:prSet>
      <dgm:spPr/>
    </dgm:pt>
    <dgm:pt modelId="{9F320E3D-9A4B-4101-B09B-27F38F3DFE4F}" type="pres">
      <dgm:prSet presAssocID="{2D0F2EE8-D9BC-4547-9B7A-FAA3E531D4E6}" presName="rootComposite" presStyleCnt="0"/>
      <dgm:spPr/>
    </dgm:pt>
    <dgm:pt modelId="{7DBB32BA-8D20-40F7-9A16-E5574EAFF835}" type="pres">
      <dgm:prSet presAssocID="{2D0F2EE8-D9BC-4547-9B7A-FAA3E531D4E6}" presName="rootText" presStyleLbl="node3" presStyleIdx="2" presStyleCnt="3">
        <dgm:presLayoutVars>
          <dgm:chPref val="3"/>
        </dgm:presLayoutVars>
      </dgm:prSet>
      <dgm:spPr/>
    </dgm:pt>
    <dgm:pt modelId="{BFDA36AE-D36F-42CC-BC69-DCDDCA3A6548}" type="pres">
      <dgm:prSet presAssocID="{2D0F2EE8-D9BC-4547-9B7A-FAA3E531D4E6}" presName="rootConnector" presStyleLbl="node3" presStyleIdx="2" presStyleCnt="3"/>
      <dgm:spPr/>
    </dgm:pt>
    <dgm:pt modelId="{16B854A1-744B-4700-A5E1-7004948C12EA}" type="pres">
      <dgm:prSet presAssocID="{2D0F2EE8-D9BC-4547-9B7A-FAA3E531D4E6}" presName="hierChild4" presStyleCnt="0"/>
      <dgm:spPr/>
    </dgm:pt>
    <dgm:pt modelId="{8AFA4DCE-CA42-4666-875A-D923B330D0E3}" type="pres">
      <dgm:prSet presAssocID="{2D0F2EE8-D9BC-4547-9B7A-FAA3E531D4E6}" presName="hierChild5" presStyleCnt="0"/>
      <dgm:spPr/>
    </dgm:pt>
    <dgm:pt modelId="{506D049D-0759-4664-947C-37291A805878}" type="pres">
      <dgm:prSet presAssocID="{30E34CC1-6AF1-46E2-A00F-6FAC816B9604}" presName="hierChild5" presStyleCnt="0"/>
      <dgm:spPr/>
    </dgm:pt>
    <dgm:pt modelId="{25ADA4DF-AC03-4AAD-9D8D-BEB45709DB53}" type="pres">
      <dgm:prSet presAssocID="{1E6B96BB-D1C6-483D-B16A-05C0E0B8DCCF}" presName="hierChild3" presStyleCnt="0"/>
      <dgm:spPr/>
    </dgm:pt>
  </dgm:ptLst>
  <dgm:cxnLst>
    <dgm:cxn modelId="{9444A206-4927-4959-8114-22E8EB9C592D}" type="presOf" srcId="{D271BD0D-3FAE-456D-A11A-9E60A71876D1}" destId="{820E1A56-4B8D-4A7F-B685-97B95DB244A0}" srcOrd="0" destOrd="0" presId="urn:microsoft.com/office/officeart/2009/3/layout/HorizontalOrganizationChart"/>
    <dgm:cxn modelId="{907E500D-FB11-47FE-B1C0-C765D5EB6E4A}" type="presOf" srcId="{A61D04B6-5705-46D8-8B6E-33E40D1692B3}" destId="{DE4F7000-D20F-472D-A9A9-4A0B86D27C6D}" srcOrd="0" destOrd="0" presId="urn:microsoft.com/office/officeart/2009/3/layout/HorizontalOrganizationChart"/>
    <dgm:cxn modelId="{88C50F12-7806-4AF5-A0B4-D3669FF33C32}" srcId="{1E6B96BB-D1C6-483D-B16A-05C0E0B8DCCF}" destId="{30E34CC1-6AF1-46E2-A00F-6FAC816B9604}" srcOrd="1" destOrd="0" parTransId="{D271BD0D-3FAE-456D-A11A-9E60A71876D1}" sibTransId="{A41DFA94-A765-46F7-A616-3C9CEC7A221E}"/>
    <dgm:cxn modelId="{D7777525-73B9-4A3B-B738-E9C4E4D29AFD}" type="presOf" srcId="{8AF9CADF-E62D-419E-9F61-4F7E522BDE16}" destId="{B465880D-81A4-45AF-A439-7B645E6EB345}" srcOrd="1" destOrd="0" presId="urn:microsoft.com/office/officeart/2009/3/layout/HorizontalOrganizationChart"/>
    <dgm:cxn modelId="{1789D42D-21FC-4DEE-9D59-17EC91CDE2CF}" type="presOf" srcId="{1E6B96BB-D1C6-483D-B16A-05C0E0B8DCCF}" destId="{414985FD-B263-42CD-B962-9D04CD03DC53}" srcOrd="1" destOrd="0" presId="urn:microsoft.com/office/officeart/2009/3/layout/HorizontalOrganizationChart"/>
    <dgm:cxn modelId="{C8D57733-406C-4A0F-8E7F-FE5A8DD33840}" type="presOf" srcId="{8B2D752D-AEFB-40C3-B2FC-BC7AF4E7796E}" destId="{4288BDC6-F2E4-4AA0-922A-D398094A3797}" srcOrd="0" destOrd="0" presId="urn:microsoft.com/office/officeart/2009/3/layout/HorizontalOrganizationChart"/>
    <dgm:cxn modelId="{2FC8CB34-55A5-48CE-8FA3-9277C0493BDB}" type="presOf" srcId="{AC246301-E17F-4FEC-9A3A-741579829F0B}" destId="{72801EF4-B24C-4EE4-8CBD-9CA752D2B280}" srcOrd="1" destOrd="0" presId="urn:microsoft.com/office/officeart/2009/3/layout/HorizontalOrganizationChart"/>
    <dgm:cxn modelId="{23CEA048-21AA-4AA7-8F34-33DBFF5990DC}" srcId="{A61D04B6-5705-46D8-8B6E-33E40D1692B3}" destId="{AC246301-E17F-4FEC-9A3A-741579829F0B}" srcOrd="1" destOrd="0" parTransId="{29E940D9-791C-411E-95C2-3151402D540D}" sibTransId="{7E1412F1-4E9E-4883-B70F-BD7C87C16DBA}"/>
    <dgm:cxn modelId="{D514C26C-DDF4-446E-A308-E7CBFAF6F415}" type="presOf" srcId="{AC246301-E17F-4FEC-9A3A-741579829F0B}" destId="{2ACC219E-85F9-4E48-B29E-B3D07A5782BC}" srcOrd="0" destOrd="0" presId="urn:microsoft.com/office/officeart/2009/3/layout/HorizontalOrganizationChart"/>
    <dgm:cxn modelId="{2FBC9C4F-66F3-482B-8989-9A00129EE544}" type="presOf" srcId="{A61D04B6-5705-46D8-8B6E-33E40D1692B3}" destId="{EC4C2C1B-82F1-4842-9A4A-39A9AB863A14}" srcOrd="1" destOrd="0" presId="urn:microsoft.com/office/officeart/2009/3/layout/HorizontalOrganizationChart"/>
    <dgm:cxn modelId="{1B988781-CEA0-4EAA-9267-0BB4B056743E}" type="presOf" srcId="{87151A63-449A-4301-BDE8-E5E0C2D06B25}" destId="{64CCAA02-3A38-4A84-9F5D-B0C011B2B544}" srcOrd="0" destOrd="0" presId="urn:microsoft.com/office/officeart/2009/3/layout/HorizontalOrganizationChart"/>
    <dgm:cxn modelId="{D1648989-DACF-4981-9AC9-44492621E310}" type="presOf" srcId="{2D0F2EE8-D9BC-4547-9B7A-FAA3E531D4E6}" destId="{BFDA36AE-D36F-42CC-BC69-DCDDCA3A6548}" srcOrd="1" destOrd="0" presId="urn:microsoft.com/office/officeart/2009/3/layout/HorizontalOrganizationChart"/>
    <dgm:cxn modelId="{75C49E9D-E06A-4E9A-87B8-F03FA0147DCE}" type="presOf" srcId="{30E34CC1-6AF1-46E2-A00F-6FAC816B9604}" destId="{7F853C0B-9875-4B26-8555-6ADA2A91FF1A}" srcOrd="1" destOrd="0" presId="urn:microsoft.com/office/officeart/2009/3/layout/HorizontalOrganizationChart"/>
    <dgm:cxn modelId="{B348CBA1-94BF-4478-B00A-30E3369A41E4}" type="presOf" srcId="{30E34CC1-6AF1-46E2-A00F-6FAC816B9604}" destId="{AC8EDBED-81E2-4035-9DBD-BB59624B7151}" srcOrd="0" destOrd="0" presId="urn:microsoft.com/office/officeart/2009/3/layout/HorizontalOrganizationChart"/>
    <dgm:cxn modelId="{672D8AA2-3276-478F-847D-E702F4A43C5B}" srcId="{1E6B96BB-D1C6-483D-B16A-05C0E0B8DCCF}" destId="{A61D04B6-5705-46D8-8B6E-33E40D1692B3}" srcOrd="0" destOrd="0" parTransId="{87151A63-449A-4301-BDE8-E5E0C2D06B25}" sibTransId="{3817A6F7-2E96-4F6A-9508-112FF730F46D}"/>
    <dgm:cxn modelId="{C03A7CAF-1111-4173-9925-6150F72BE484}" type="presOf" srcId="{93F0B7E1-BE69-4B88-B3B4-DAC82CE50084}" destId="{9AFFD636-C32D-45E5-BBDC-CBADB7B9A9B5}" srcOrd="0" destOrd="0" presId="urn:microsoft.com/office/officeart/2009/3/layout/HorizontalOrganizationChart"/>
    <dgm:cxn modelId="{54EFFFC5-0966-4168-A866-10458B97344D}" srcId="{30E34CC1-6AF1-46E2-A00F-6FAC816B9604}" destId="{2D0F2EE8-D9BC-4547-9B7A-FAA3E531D4E6}" srcOrd="0" destOrd="0" parTransId="{93F0B7E1-BE69-4B88-B3B4-DAC82CE50084}" sibTransId="{BEED3BD7-2836-49FC-A255-BD16F665D502}"/>
    <dgm:cxn modelId="{77F9B2C6-951E-4954-A999-F2E9CD46670A}" type="presOf" srcId="{8AF9CADF-E62D-419E-9F61-4F7E522BDE16}" destId="{18B5A535-8812-464C-97F0-65ED78D4237D}" srcOrd="0" destOrd="0" presId="urn:microsoft.com/office/officeart/2009/3/layout/HorizontalOrganizationChart"/>
    <dgm:cxn modelId="{FB9CF9D5-DD29-49C0-BC10-525E0ACEEC1C}" type="presOf" srcId="{AE6C390A-34A1-455D-8A36-4A4C5637CBF2}" destId="{02B4A13C-0078-4E28-8631-C9421EF72252}" srcOrd="0" destOrd="0" presId="urn:microsoft.com/office/officeart/2009/3/layout/HorizontalOrganizationChart"/>
    <dgm:cxn modelId="{82651CD7-6A33-4CDF-A2F8-98E566C82BBE}" srcId="{A61D04B6-5705-46D8-8B6E-33E40D1692B3}" destId="{8AF9CADF-E62D-419E-9F61-4F7E522BDE16}" srcOrd="0" destOrd="0" parTransId="{8B2D752D-AEFB-40C3-B2FC-BC7AF4E7796E}" sibTransId="{7A3C4BCB-DDB6-4E0F-9C96-E97B9AFFABE7}"/>
    <dgm:cxn modelId="{5CBD43EB-2F65-4D96-9358-F3100499394D}" type="presOf" srcId="{2D0F2EE8-D9BC-4547-9B7A-FAA3E531D4E6}" destId="{7DBB32BA-8D20-40F7-9A16-E5574EAFF835}" srcOrd="0" destOrd="0" presId="urn:microsoft.com/office/officeart/2009/3/layout/HorizontalOrganizationChart"/>
    <dgm:cxn modelId="{E45EAEEB-E1F2-48EC-B13F-7D98F86E9635}" type="presOf" srcId="{29E940D9-791C-411E-95C2-3151402D540D}" destId="{A2D0C0FE-2833-47C3-8179-8A71413FBBFC}" srcOrd="0" destOrd="0" presId="urn:microsoft.com/office/officeart/2009/3/layout/HorizontalOrganizationChart"/>
    <dgm:cxn modelId="{6503B2EC-49D9-47B7-AE44-B351488BC632}" type="presOf" srcId="{1E6B96BB-D1C6-483D-B16A-05C0E0B8DCCF}" destId="{DB03014A-3EC7-45C2-AC3D-29AABE00B503}" srcOrd="0" destOrd="0" presId="urn:microsoft.com/office/officeart/2009/3/layout/HorizontalOrganizationChart"/>
    <dgm:cxn modelId="{1A2C05F7-CAA2-4F50-8383-0AAB90D3AB9B}" srcId="{AE6C390A-34A1-455D-8A36-4A4C5637CBF2}" destId="{1E6B96BB-D1C6-483D-B16A-05C0E0B8DCCF}" srcOrd="0" destOrd="0" parTransId="{F1E17D8A-8DC5-4371-80CD-19C9967BD2FD}" sibTransId="{A1D352CE-B494-44CE-89D5-9AE9E914FB21}"/>
    <dgm:cxn modelId="{1BC23474-65CE-4ACC-88B2-A27EEFEFD64F}" type="presParOf" srcId="{02B4A13C-0078-4E28-8631-C9421EF72252}" destId="{A48BF207-23E6-4B80-9BEF-118CC28BBAE2}" srcOrd="0" destOrd="0" presId="urn:microsoft.com/office/officeart/2009/3/layout/HorizontalOrganizationChart"/>
    <dgm:cxn modelId="{B0D1F48F-4BFB-441E-B6A6-78E84F588DFE}" type="presParOf" srcId="{A48BF207-23E6-4B80-9BEF-118CC28BBAE2}" destId="{4EEDA767-609D-4A50-ACFE-C8D958E9076C}" srcOrd="0" destOrd="0" presId="urn:microsoft.com/office/officeart/2009/3/layout/HorizontalOrganizationChart"/>
    <dgm:cxn modelId="{A7A400E1-5839-40C9-9CE4-ED7467AD07DE}" type="presParOf" srcId="{4EEDA767-609D-4A50-ACFE-C8D958E9076C}" destId="{DB03014A-3EC7-45C2-AC3D-29AABE00B503}" srcOrd="0" destOrd="0" presId="urn:microsoft.com/office/officeart/2009/3/layout/HorizontalOrganizationChart"/>
    <dgm:cxn modelId="{55BAAB93-3D34-4A30-9AFF-07F04B503750}" type="presParOf" srcId="{4EEDA767-609D-4A50-ACFE-C8D958E9076C}" destId="{414985FD-B263-42CD-B962-9D04CD03DC53}" srcOrd="1" destOrd="0" presId="urn:microsoft.com/office/officeart/2009/3/layout/HorizontalOrganizationChart"/>
    <dgm:cxn modelId="{9B0EBDF2-5394-4AC1-A146-F355065D70F2}" type="presParOf" srcId="{A48BF207-23E6-4B80-9BEF-118CC28BBAE2}" destId="{DC965473-6D83-417D-9DF9-FE9B208B5C7F}" srcOrd="1" destOrd="0" presId="urn:microsoft.com/office/officeart/2009/3/layout/HorizontalOrganizationChart"/>
    <dgm:cxn modelId="{2F974571-30BF-4C60-82DB-A9A80706D5E9}" type="presParOf" srcId="{DC965473-6D83-417D-9DF9-FE9B208B5C7F}" destId="{64CCAA02-3A38-4A84-9F5D-B0C011B2B544}" srcOrd="0" destOrd="0" presId="urn:microsoft.com/office/officeart/2009/3/layout/HorizontalOrganizationChart"/>
    <dgm:cxn modelId="{CE276FD3-94D4-4383-A39E-48B3FE047BDA}" type="presParOf" srcId="{DC965473-6D83-417D-9DF9-FE9B208B5C7F}" destId="{999813BC-BFB8-4463-A883-98E76AB1A78D}" srcOrd="1" destOrd="0" presId="urn:microsoft.com/office/officeart/2009/3/layout/HorizontalOrganizationChart"/>
    <dgm:cxn modelId="{DC7C16B4-4DE6-4933-B462-7AB7C17EB78B}" type="presParOf" srcId="{999813BC-BFB8-4463-A883-98E76AB1A78D}" destId="{AA0B4954-5143-4492-B898-28BEDF12A1C2}" srcOrd="0" destOrd="0" presId="urn:microsoft.com/office/officeart/2009/3/layout/HorizontalOrganizationChart"/>
    <dgm:cxn modelId="{552C336A-A870-433F-80DD-EA6984136AF3}" type="presParOf" srcId="{AA0B4954-5143-4492-B898-28BEDF12A1C2}" destId="{DE4F7000-D20F-472D-A9A9-4A0B86D27C6D}" srcOrd="0" destOrd="0" presId="urn:microsoft.com/office/officeart/2009/3/layout/HorizontalOrganizationChart"/>
    <dgm:cxn modelId="{7FB84EFB-1B78-4E94-AA93-C311BEDB66B1}" type="presParOf" srcId="{AA0B4954-5143-4492-B898-28BEDF12A1C2}" destId="{EC4C2C1B-82F1-4842-9A4A-39A9AB863A14}" srcOrd="1" destOrd="0" presId="urn:microsoft.com/office/officeart/2009/3/layout/HorizontalOrganizationChart"/>
    <dgm:cxn modelId="{6ABAC6D9-0365-4801-B9A9-19389CA7C9F5}" type="presParOf" srcId="{999813BC-BFB8-4463-A883-98E76AB1A78D}" destId="{23B9CEFD-A2C9-46E5-ABA5-6276FCF6F433}" srcOrd="1" destOrd="0" presId="urn:microsoft.com/office/officeart/2009/3/layout/HorizontalOrganizationChart"/>
    <dgm:cxn modelId="{84B800AE-F40C-407D-AC37-EC13C93DE4A1}" type="presParOf" srcId="{23B9CEFD-A2C9-46E5-ABA5-6276FCF6F433}" destId="{4288BDC6-F2E4-4AA0-922A-D398094A3797}" srcOrd="0" destOrd="0" presId="urn:microsoft.com/office/officeart/2009/3/layout/HorizontalOrganizationChart"/>
    <dgm:cxn modelId="{79E68969-A0EB-4689-ABBA-4528586B30CD}" type="presParOf" srcId="{23B9CEFD-A2C9-46E5-ABA5-6276FCF6F433}" destId="{C27533DF-F576-4A82-BF5D-43835FFE95F2}" srcOrd="1" destOrd="0" presId="urn:microsoft.com/office/officeart/2009/3/layout/HorizontalOrganizationChart"/>
    <dgm:cxn modelId="{0CDCB9D6-AA64-41E7-85D0-7F3878E05DAD}" type="presParOf" srcId="{C27533DF-F576-4A82-BF5D-43835FFE95F2}" destId="{082F22BF-E57F-4F5F-852B-632AF4236B66}" srcOrd="0" destOrd="0" presId="urn:microsoft.com/office/officeart/2009/3/layout/HorizontalOrganizationChart"/>
    <dgm:cxn modelId="{ACFD160F-E20A-4011-B317-FC88BB2EF0B1}" type="presParOf" srcId="{082F22BF-E57F-4F5F-852B-632AF4236B66}" destId="{18B5A535-8812-464C-97F0-65ED78D4237D}" srcOrd="0" destOrd="0" presId="urn:microsoft.com/office/officeart/2009/3/layout/HorizontalOrganizationChart"/>
    <dgm:cxn modelId="{8394D660-0111-4D77-BE74-A621D1B553D3}" type="presParOf" srcId="{082F22BF-E57F-4F5F-852B-632AF4236B66}" destId="{B465880D-81A4-45AF-A439-7B645E6EB345}" srcOrd="1" destOrd="0" presId="urn:microsoft.com/office/officeart/2009/3/layout/HorizontalOrganizationChart"/>
    <dgm:cxn modelId="{1755C9C4-D124-4146-9C6B-8E30BD78F28B}" type="presParOf" srcId="{C27533DF-F576-4A82-BF5D-43835FFE95F2}" destId="{D5DEA615-D063-4241-B642-4A426A3A35EE}" srcOrd="1" destOrd="0" presId="urn:microsoft.com/office/officeart/2009/3/layout/HorizontalOrganizationChart"/>
    <dgm:cxn modelId="{ED179C38-DA63-4CF3-8CB1-61643BEA957C}" type="presParOf" srcId="{C27533DF-F576-4A82-BF5D-43835FFE95F2}" destId="{23C421CF-28A0-4D13-A60A-97D767B2BB20}" srcOrd="2" destOrd="0" presId="urn:microsoft.com/office/officeart/2009/3/layout/HorizontalOrganizationChart"/>
    <dgm:cxn modelId="{63ACD556-7149-4A41-87D4-1D397309C1C9}" type="presParOf" srcId="{23B9CEFD-A2C9-46E5-ABA5-6276FCF6F433}" destId="{A2D0C0FE-2833-47C3-8179-8A71413FBBFC}" srcOrd="2" destOrd="0" presId="urn:microsoft.com/office/officeart/2009/3/layout/HorizontalOrganizationChart"/>
    <dgm:cxn modelId="{78E2F1C3-93A0-4885-BCA9-514266A68C51}" type="presParOf" srcId="{23B9CEFD-A2C9-46E5-ABA5-6276FCF6F433}" destId="{725201E1-1BB1-4E5E-8C88-A50A11978AB8}" srcOrd="3" destOrd="0" presId="urn:microsoft.com/office/officeart/2009/3/layout/HorizontalOrganizationChart"/>
    <dgm:cxn modelId="{E32F4C2B-1E9E-4937-B74F-9C5071F56FA3}" type="presParOf" srcId="{725201E1-1BB1-4E5E-8C88-A50A11978AB8}" destId="{5157072C-499D-414C-A4C8-4372922C64E5}" srcOrd="0" destOrd="0" presId="urn:microsoft.com/office/officeart/2009/3/layout/HorizontalOrganizationChart"/>
    <dgm:cxn modelId="{746CA409-75D6-419D-82BC-3CD7381554A8}" type="presParOf" srcId="{5157072C-499D-414C-A4C8-4372922C64E5}" destId="{2ACC219E-85F9-4E48-B29E-B3D07A5782BC}" srcOrd="0" destOrd="0" presId="urn:microsoft.com/office/officeart/2009/3/layout/HorizontalOrganizationChart"/>
    <dgm:cxn modelId="{14FEFB5D-BE6C-4906-83DC-CF92A4EBA2A6}" type="presParOf" srcId="{5157072C-499D-414C-A4C8-4372922C64E5}" destId="{72801EF4-B24C-4EE4-8CBD-9CA752D2B280}" srcOrd="1" destOrd="0" presId="urn:microsoft.com/office/officeart/2009/3/layout/HorizontalOrganizationChart"/>
    <dgm:cxn modelId="{F6EE22F7-7E61-40FE-9CAB-469BAFCB66EE}" type="presParOf" srcId="{725201E1-1BB1-4E5E-8C88-A50A11978AB8}" destId="{C877DCDB-2BE4-4204-A1C6-29B1F712199A}" srcOrd="1" destOrd="0" presId="urn:microsoft.com/office/officeart/2009/3/layout/HorizontalOrganizationChart"/>
    <dgm:cxn modelId="{3D5DE004-989A-4AB5-B6CF-24940194A322}" type="presParOf" srcId="{725201E1-1BB1-4E5E-8C88-A50A11978AB8}" destId="{B3D7A9AE-50E5-4153-BB3A-22497E37A544}" srcOrd="2" destOrd="0" presId="urn:microsoft.com/office/officeart/2009/3/layout/HorizontalOrganizationChart"/>
    <dgm:cxn modelId="{E5A9C302-58F7-4701-AEF5-79E1F6BAC5D1}" type="presParOf" srcId="{999813BC-BFB8-4463-A883-98E76AB1A78D}" destId="{53DA523F-BFC6-42C9-97AD-8B6E077B6AE2}" srcOrd="2" destOrd="0" presId="urn:microsoft.com/office/officeart/2009/3/layout/HorizontalOrganizationChart"/>
    <dgm:cxn modelId="{EC260071-72C0-4BAA-876C-85A1FE2AEA32}" type="presParOf" srcId="{DC965473-6D83-417D-9DF9-FE9B208B5C7F}" destId="{820E1A56-4B8D-4A7F-B685-97B95DB244A0}" srcOrd="2" destOrd="0" presId="urn:microsoft.com/office/officeart/2009/3/layout/HorizontalOrganizationChart"/>
    <dgm:cxn modelId="{901ED2A4-BC85-4BB5-8BCB-E051FA275070}" type="presParOf" srcId="{DC965473-6D83-417D-9DF9-FE9B208B5C7F}" destId="{103A184D-ACB9-4758-818D-528E267E0C63}" srcOrd="3" destOrd="0" presId="urn:microsoft.com/office/officeart/2009/3/layout/HorizontalOrganizationChart"/>
    <dgm:cxn modelId="{9D6447BB-E428-4214-A44F-F0A84B308F55}" type="presParOf" srcId="{103A184D-ACB9-4758-818D-528E267E0C63}" destId="{C2D5077B-21ED-4C3F-B73D-C73B186E45D2}" srcOrd="0" destOrd="0" presId="urn:microsoft.com/office/officeart/2009/3/layout/HorizontalOrganizationChart"/>
    <dgm:cxn modelId="{68855D12-3D7D-439F-A3E0-27D76EB4231A}" type="presParOf" srcId="{C2D5077B-21ED-4C3F-B73D-C73B186E45D2}" destId="{AC8EDBED-81E2-4035-9DBD-BB59624B7151}" srcOrd="0" destOrd="0" presId="urn:microsoft.com/office/officeart/2009/3/layout/HorizontalOrganizationChart"/>
    <dgm:cxn modelId="{92511F98-DE00-4115-B77E-2F3DFAF8CD63}" type="presParOf" srcId="{C2D5077B-21ED-4C3F-B73D-C73B186E45D2}" destId="{7F853C0B-9875-4B26-8555-6ADA2A91FF1A}" srcOrd="1" destOrd="0" presId="urn:microsoft.com/office/officeart/2009/3/layout/HorizontalOrganizationChart"/>
    <dgm:cxn modelId="{44CB83B1-2EF6-4DC4-848A-8B3EAAC6956E}" type="presParOf" srcId="{103A184D-ACB9-4758-818D-528E267E0C63}" destId="{48BB1B57-96BB-40CC-ADC6-5233A9CF8852}" srcOrd="1" destOrd="0" presId="urn:microsoft.com/office/officeart/2009/3/layout/HorizontalOrganizationChart"/>
    <dgm:cxn modelId="{9D75E6E4-F464-48C3-940A-4E7194485CAF}" type="presParOf" srcId="{48BB1B57-96BB-40CC-ADC6-5233A9CF8852}" destId="{9AFFD636-C32D-45E5-BBDC-CBADB7B9A9B5}" srcOrd="0" destOrd="0" presId="urn:microsoft.com/office/officeart/2009/3/layout/HorizontalOrganizationChart"/>
    <dgm:cxn modelId="{D988FC69-3FB0-4726-A428-83F2A52B2B6B}" type="presParOf" srcId="{48BB1B57-96BB-40CC-ADC6-5233A9CF8852}" destId="{8483D95B-3C26-4F3B-A5E8-6715E3DCC50F}" srcOrd="1" destOrd="0" presId="urn:microsoft.com/office/officeart/2009/3/layout/HorizontalOrganizationChart"/>
    <dgm:cxn modelId="{49293449-90D2-42F8-A311-6404A7C347D2}" type="presParOf" srcId="{8483D95B-3C26-4F3B-A5E8-6715E3DCC50F}" destId="{9F320E3D-9A4B-4101-B09B-27F38F3DFE4F}" srcOrd="0" destOrd="0" presId="urn:microsoft.com/office/officeart/2009/3/layout/HorizontalOrganizationChart"/>
    <dgm:cxn modelId="{E39E2A3C-ACC6-4504-80B8-CF8B6E2F29A0}" type="presParOf" srcId="{9F320E3D-9A4B-4101-B09B-27F38F3DFE4F}" destId="{7DBB32BA-8D20-40F7-9A16-E5574EAFF835}" srcOrd="0" destOrd="0" presId="urn:microsoft.com/office/officeart/2009/3/layout/HorizontalOrganizationChart"/>
    <dgm:cxn modelId="{FA3E2744-B662-4740-8B87-D45217A5C9D1}" type="presParOf" srcId="{9F320E3D-9A4B-4101-B09B-27F38F3DFE4F}" destId="{BFDA36AE-D36F-42CC-BC69-DCDDCA3A6548}" srcOrd="1" destOrd="0" presId="urn:microsoft.com/office/officeart/2009/3/layout/HorizontalOrganizationChart"/>
    <dgm:cxn modelId="{26DE8DD4-CE18-4156-97CC-92AF5D1CD25C}" type="presParOf" srcId="{8483D95B-3C26-4F3B-A5E8-6715E3DCC50F}" destId="{16B854A1-744B-4700-A5E1-7004948C12EA}" srcOrd="1" destOrd="0" presId="urn:microsoft.com/office/officeart/2009/3/layout/HorizontalOrganizationChart"/>
    <dgm:cxn modelId="{0779DDFE-C3A8-4437-B418-85C322AABFEE}" type="presParOf" srcId="{8483D95B-3C26-4F3B-A5E8-6715E3DCC50F}" destId="{8AFA4DCE-CA42-4666-875A-D923B330D0E3}" srcOrd="2" destOrd="0" presId="urn:microsoft.com/office/officeart/2009/3/layout/HorizontalOrganizationChart"/>
    <dgm:cxn modelId="{8468B726-02BF-4B00-90EF-B7266921A688}" type="presParOf" srcId="{103A184D-ACB9-4758-818D-528E267E0C63}" destId="{506D049D-0759-4664-947C-37291A805878}" srcOrd="2" destOrd="0" presId="urn:microsoft.com/office/officeart/2009/3/layout/HorizontalOrganizationChart"/>
    <dgm:cxn modelId="{B2991B9F-914B-430A-9471-F4EF126B4DCB}" type="presParOf" srcId="{A48BF207-23E6-4B80-9BEF-118CC28BBAE2}" destId="{25ADA4DF-AC03-4AAD-9D8D-BEB45709DB5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FD636-C32D-45E5-BBDC-CBADB7B9A9B5}">
      <dsp:nvSpPr>
        <dsp:cNvPr id="0" name=""/>
        <dsp:cNvSpPr/>
      </dsp:nvSpPr>
      <dsp:spPr>
        <a:xfrm>
          <a:off x="5964733" y="2158263"/>
          <a:ext cx="435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173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E1A56-4B8D-4A7F-B685-97B95DB244A0}">
      <dsp:nvSpPr>
        <dsp:cNvPr id="0" name=""/>
        <dsp:cNvSpPr/>
      </dsp:nvSpPr>
      <dsp:spPr>
        <a:xfrm>
          <a:off x="3353692" y="1502266"/>
          <a:ext cx="435173" cy="701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586" y="0"/>
              </a:lnTo>
              <a:lnTo>
                <a:pt x="217586" y="701717"/>
              </a:lnTo>
              <a:lnTo>
                <a:pt x="435173" y="701717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0C0FE-2833-47C3-8179-8A71413FBBFC}">
      <dsp:nvSpPr>
        <dsp:cNvPr id="0" name=""/>
        <dsp:cNvSpPr/>
      </dsp:nvSpPr>
      <dsp:spPr>
        <a:xfrm>
          <a:off x="5964733" y="800549"/>
          <a:ext cx="435173" cy="467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586" y="0"/>
              </a:lnTo>
              <a:lnTo>
                <a:pt x="217586" y="467811"/>
              </a:lnTo>
              <a:lnTo>
                <a:pt x="435173" y="467811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8BDC6-F2E4-4AA0-922A-D398094A3797}">
      <dsp:nvSpPr>
        <dsp:cNvPr id="0" name=""/>
        <dsp:cNvSpPr/>
      </dsp:nvSpPr>
      <dsp:spPr>
        <a:xfrm>
          <a:off x="5964733" y="332738"/>
          <a:ext cx="435173" cy="467811"/>
        </a:xfrm>
        <a:custGeom>
          <a:avLst/>
          <a:gdLst/>
          <a:ahLst/>
          <a:cxnLst/>
          <a:rect l="0" t="0" r="0" b="0"/>
          <a:pathLst>
            <a:path>
              <a:moveTo>
                <a:pt x="0" y="467811"/>
              </a:moveTo>
              <a:lnTo>
                <a:pt x="217586" y="467811"/>
              </a:lnTo>
              <a:lnTo>
                <a:pt x="217586" y="0"/>
              </a:lnTo>
              <a:lnTo>
                <a:pt x="435173" y="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AA02-3A38-4A84-9F5D-B0C011B2B544}">
      <dsp:nvSpPr>
        <dsp:cNvPr id="0" name=""/>
        <dsp:cNvSpPr/>
      </dsp:nvSpPr>
      <dsp:spPr>
        <a:xfrm>
          <a:off x="3353692" y="800549"/>
          <a:ext cx="435173" cy="701717"/>
        </a:xfrm>
        <a:custGeom>
          <a:avLst/>
          <a:gdLst/>
          <a:ahLst/>
          <a:cxnLst/>
          <a:rect l="0" t="0" r="0" b="0"/>
          <a:pathLst>
            <a:path>
              <a:moveTo>
                <a:pt x="0" y="701717"/>
              </a:moveTo>
              <a:lnTo>
                <a:pt x="217586" y="701717"/>
              </a:lnTo>
              <a:lnTo>
                <a:pt x="217586" y="0"/>
              </a:lnTo>
              <a:lnTo>
                <a:pt x="435173" y="0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3014A-3EC7-45C2-AC3D-29AABE00B503}">
      <dsp:nvSpPr>
        <dsp:cNvPr id="0" name=""/>
        <dsp:cNvSpPr/>
      </dsp:nvSpPr>
      <dsp:spPr>
        <a:xfrm>
          <a:off x="1177825" y="1170446"/>
          <a:ext cx="2175867" cy="6636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Pemodelan</a:t>
          </a:r>
          <a:r>
            <a:rPr lang="en-US" sz="1800" kern="1200" dirty="0"/>
            <a:t> </a:t>
          </a:r>
          <a:r>
            <a:rPr lang="en-US" sz="1800" kern="1200" dirty="0" err="1"/>
            <a:t>Sistem</a:t>
          </a:r>
          <a:endParaRPr lang="en-US" sz="1800" kern="1200" dirty="0"/>
        </a:p>
      </dsp:txBody>
      <dsp:txXfrm>
        <a:off x="1177825" y="1170446"/>
        <a:ext cx="2175867" cy="663639"/>
      </dsp:txXfrm>
    </dsp:sp>
    <dsp:sp modelId="{DE4F7000-D20F-472D-A9A9-4A0B86D27C6D}">
      <dsp:nvSpPr>
        <dsp:cNvPr id="0" name=""/>
        <dsp:cNvSpPr/>
      </dsp:nvSpPr>
      <dsp:spPr>
        <a:xfrm>
          <a:off x="3788866" y="468729"/>
          <a:ext cx="2175867" cy="663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Pemodelan</a:t>
          </a:r>
          <a:r>
            <a:rPr lang="en-US" sz="1800" kern="1200" dirty="0"/>
            <a:t> </a:t>
          </a:r>
          <a:r>
            <a:rPr lang="en-US" sz="1800" kern="1200" dirty="0" err="1"/>
            <a:t>Sistem</a:t>
          </a:r>
          <a:r>
            <a:rPr lang="en-US" sz="1800" kern="1200" dirty="0"/>
            <a:t> </a:t>
          </a:r>
          <a:r>
            <a:rPr lang="en-US" sz="1800" kern="1200" dirty="0" err="1"/>
            <a:t>Terstruktur</a:t>
          </a:r>
          <a:endParaRPr lang="en-US" sz="1800" kern="1200" dirty="0"/>
        </a:p>
      </dsp:txBody>
      <dsp:txXfrm>
        <a:off x="3788866" y="468729"/>
        <a:ext cx="2175867" cy="663639"/>
      </dsp:txXfrm>
    </dsp:sp>
    <dsp:sp modelId="{18B5A535-8812-464C-97F0-65ED78D4237D}">
      <dsp:nvSpPr>
        <dsp:cNvPr id="0" name=""/>
        <dsp:cNvSpPr/>
      </dsp:nvSpPr>
      <dsp:spPr>
        <a:xfrm>
          <a:off x="6399907" y="918"/>
          <a:ext cx="2175867" cy="6636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</a:rPr>
            <a:t>Data Flow Diagram (DFD)</a:t>
          </a:r>
        </a:p>
      </dsp:txBody>
      <dsp:txXfrm>
        <a:off x="6399907" y="918"/>
        <a:ext cx="2175867" cy="663639"/>
      </dsp:txXfrm>
    </dsp:sp>
    <dsp:sp modelId="{2ACC219E-85F9-4E48-B29E-B3D07A5782BC}">
      <dsp:nvSpPr>
        <dsp:cNvPr id="0" name=""/>
        <dsp:cNvSpPr/>
      </dsp:nvSpPr>
      <dsp:spPr>
        <a:xfrm>
          <a:off x="6399907" y="936541"/>
          <a:ext cx="2175867" cy="6636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Integration </a:t>
          </a:r>
          <a:r>
            <a:rPr lang="en-US" sz="1800" kern="1200" dirty="0" err="1"/>
            <a:t>DEFinition</a:t>
          </a:r>
          <a:r>
            <a:rPr lang="en-US" sz="1800" kern="1200" dirty="0"/>
            <a:t> language 0 (IDEF0)</a:t>
          </a:r>
        </a:p>
      </dsp:txBody>
      <dsp:txXfrm>
        <a:off x="6399907" y="936541"/>
        <a:ext cx="2175867" cy="663639"/>
      </dsp:txXfrm>
    </dsp:sp>
    <dsp:sp modelId="{AC8EDBED-81E2-4035-9DBD-BB59624B7151}">
      <dsp:nvSpPr>
        <dsp:cNvPr id="0" name=""/>
        <dsp:cNvSpPr/>
      </dsp:nvSpPr>
      <dsp:spPr>
        <a:xfrm>
          <a:off x="3788866" y="1872164"/>
          <a:ext cx="2175867" cy="663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Pemodelan</a:t>
          </a:r>
          <a:r>
            <a:rPr lang="en-US" sz="1800" kern="1200" dirty="0"/>
            <a:t> </a:t>
          </a:r>
          <a:r>
            <a:rPr lang="en-US" sz="1800" kern="1200" dirty="0" err="1"/>
            <a:t>Sistem</a:t>
          </a:r>
          <a:r>
            <a:rPr lang="en-US" sz="1800" kern="1200" dirty="0"/>
            <a:t> </a:t>
          </a:r>
          <a:r>
            <a:rPr lang="en-US" sz="1800" kern="1200" dirty="0" err="1"/>
            <a:t>Berorientasi</a:t>
          </a:r>
          <a:r>
            <a:rPr lang="en-US" sz="1800" kern="1200" dirty="0"/>
            <a:t> </a:t>
          </a:r>
          <a:r>
            <a:rPr lang="en-US" sz="1800" kern="1200" dirty="0" err="1"/>
            <a:t>Objek</a:t>
          </a:r>
          <a:endParaRPr lang="en-US" sz="1800" kern="1200" dirty="0"/>
        </a:p>
      </dsp:txBody>
      <dsp:txXfrm>
        <a:off x="3788866" y="1872164"/>
        <a:ext cx="2175867" cy="663639"/>
      </dsp:txXfrm>
    </dsp:sp>
    <dsp:sp modelId="{7DBB32BA-8D20-40F7-9A16-E5574EAFF835}">
      <dsp:nvSpPr>
        <dsp:cNvPr id="0" name=""/>
        <dsp:cNvSpPr/>
      </dsp:nvSpPr>
      <dsp:spPr>
        <a:xfrm>
          <a:off x="6399907" y="1872164"/>
          <a:ext cx="2175867" cy="6636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Unified Modeling Language (UML)</a:t>
          </a:r>
        </a:p>
      </dsp:txBody>
      <dsp:txXfrm>
        <a:off x="6399907" y="1872164"/>
        <a:ext cx="2175867" cy="663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3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72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5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4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83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5EF-D8A2-4E7F-9948-314D61016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PEMODELAN SISTEM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B12C-A1C5-46E5-B8D1-5EA3C5EE9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Abidatul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Izzah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M.Kom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Teknik </a:t>
            </a:r>
            <a:r>
              <a:rPr lang="en-US" b="1" dirty="0" err="1">
                <a:solidFill>
                  <a:srgbClr val="002060"/>
                </a:solidFill>
              </a:rPr>
              <a:t>Informatika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Politeknik</a:t>
            </a:r>
            <a:r>
              <a:rPr lang="en-US" b="1" dirty="0">
                <a:solidFill>
                  <a:srgbClr val="002060"/>
                </a:solidFill>
              </a:rPr>
              <a:t> Kediri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0C27C-E314-452E-83D7-CFC90C544F9C}"/>
              </a:ext>
            </a:extLst>
          </p:cNvPr>
          <p:cNvSpPr/>
          <p:nvPr/>
        </p:nvSpPr>
        <p:spPr>
          <a:xfrm>
            <a:off x="61190" y="6488668"/>
            <a:ext cx="37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Analisis</a:t>
            </a:r>
            <a:r>
              <a:rPr lang="en-US" i="1" dirty="0"/>
              <a:t> dan </a:t>
            </a:r>
            <a:r>
              <a:rPr lang="en-US" i="1" dirty="0" err="1"/>
              <a:t>Desain</a:t>
            </a:r>
            <a:r>
              <a:rPr lang="en-US" i="1" dirty="0"/>
              <a:t>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40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349A-2930-4384-A6F8-B2464A18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</a:t>
            </a:r>
            <a:r>
              <a:rPr lang="en-US" dirty="0" err="1"/>
              <a:t>dalam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FAA6-FDD0-4DE3-8067-7FB8B6AD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  <a:p>
            <a:r>
              <a:rPr lang="en-US" dirty="0"/>
              <a:t>Data Flow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Data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0F67D-0F23-4DA6-A405-1B562B8BCB19}"/>
              </a:ext>
            </a:extLst>
          </p:cNvPr>
          <p:cNvSpPr/>
          <p:nvPr/>
        </p:nvSpPr>
        <p:spPr>
          <a:xfrm>
            <a:off x="5813367" y="2296391"/>
            <a:ext cx="2482735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070E0C-80DD-462C-AEDB-69D983FCE587}"/>
              </a:ext>
            </a:extLst>
          </p:cNvPr>
          <p:cNvSpPr/>
          <p:nvPr/>
        </p:nvSpPr>
        <p:spPr>
          <a:xfrm>
            <a:off x="5818908" y="5190606"/>
            <a:ext cx="2482735" cy="37892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F821A3-97AD-4087-A4E5-BC9D3FD7DA7F}"/>
              </a:ext>
            </a:extLst>
          </p:cNvPr>
          <p:cNvSpPr/>
          <p:nvPr/>
        </p:nvSpPr>
        <p:spPr>
          <a:xfrm>
            <a:off x="9157855" y="1603664"/>
            <a:ext cx="2482735" cy="2473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0C234C-7221-427F-BDEF-975F29AC7EA0}"/>
              </a:ext>
            </a:extLst>
          </p:cNvPr>
          <p:cNvCxnSpPr/>
          <p:nvPr/>
        </p:nvCxnSpPr>
        <p:spPr>
          <a:xfrm>
            <a:off x="9360128" y="5124106"/>
            <a:ext cx="204493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B550F-D357-44D1-BDB3-89E8198842C9}"/>
              </a:ext>
            </a:extLst>
          </p:cNvPr>
          <p:cNvCxnSpPr/>
          <p:nvPr/>
        </p:nvCxnSpPr>
        <p:spPr>
          <a:xfrm>
            <a:off x="9362903" y="5492631"/>
            <a:ext cx="204493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74D021-49A4-47AC-B17A-4DAAD647E783}"/>
              </a:ext>
            </a:extLst>
          </p:cNvPr>
          <p:cNvSpPr txBox="1"/>
          <p:nvPr/>
        </p:nvSpPr>
        <p:spPr>
          <a:xfrm>
            <a:off x="6583677" y="346630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105D0-C8F0-4547-AE87-C90480770E24}"/>
              </a:ext>
            </a:extLst>
          </p:cNvPr>
          <p:cNvSpPr txBox="1"/>
          <p:nvPr/>
        </p:nvSpPr>
        <p:spPr>
          <a:xfrm>
            <a:off x="9362896" y="4034335"/>
            <a:ext cx="230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versi</a:t>
            </a:r>
            <a:r>
              <a:rPr lang="en-US" dirty="0"/>
              <a:t> Yourdon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2C586-0E7C-4559-9248-958EDA5896B6}"/>
              </a:ext>
            </a:extLst>
          </p:cNvPr>
          <p:cNvSpPr txBox="1"/>
          <p:nvPr/>
        </p:nvSpPr>
        <p:spPr>
          <a:xfrm>
            <a:off x="9182796" y="5599896"/>
            <a:ext cx="25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store </a:t>
            </a:r>
            <a:r>
              <a:rPr lang="en-US" dirty="0" err="1"/>
              <a:t>versi</a:t>
            </a:r>
            <a:r>
              <a:rPr lang="en-US" dirty="0"/>
              <a:t> Yourdon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C8CF6-E33C-46EC-BA84-340517B2D344}"/>
              </a:ext>
            </a:extLst>
          </p:cNvPr>
          <p:cNvSpPr txBox="1"/>
          <p:nvPr/>
        </p:nvSpPr>
        <p:spPr>
          <a:xfrm>
            <a:off x="6422966" y="5450265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41518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EBC8-1C66-40B3-83C8-CF3157C0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DFD (Proses)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65AF-8BF2-4B30-BE26-78C431BE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output. 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input</a:t>
            </a:r>
          </a:p>
          <a:p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berlabel</a:t>
            </a:r>
            <a:r>
              <a:rPr lang="en-US" dirty="0"/>
              <a:t> kata </a:t>
            </a:r>
            <a:r>
              <a:rPr lang="en-US" dirty="0" err="1"/>
              <a:t>kerja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Mana yang </a:t>
            </a:r>
            <a:r>
              <a:rPr lang="en-US" i="1" dirty="0" err="1"/>
              <a:t>benar</a:t>
            </a:r>
            <a:r>
              <a:rPr lang="en-US" i="1" dirty="0"/>
              <a:t>?</a:t>
            </a:r>
          </a:p>
          <a:p>
            <a:pPr marL="0" indent="0">
              <a:buNone/>
            </a:pPr>
            <a:r>
              <a:rPr lang="en-US" i="1" dirty="0"/>
              <a:t>	1				2				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21D27-2357-42B1-B699-EE07D2AE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4721278"/>
            <a:ext cx="2295525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33344-67BB-44CE-BDEF-C8EA23838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5817" y="4804403"/>
            <a:ext cx="251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1B0F64-16BD-4117-AC8C-3A8F47BF6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4877" y="4861206"/>
            <a:ext cx="22669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EBC8-1C66-40B3-83C8-CF3157C0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DFD (data 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65AF-8BF2-4B30-BE26-78C431BE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store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store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</a:p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store.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</a:p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store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</a:p>
          <a:p>
            <a:r>
              <a:rPr lang="en-US" dirty="0"/>
              <a:t>Data </a:t>
            </a:r>
            <a:r>
              <a:rPr lang="en-US" dirty="0" err="1"/>
              <a:t>berlabel</a:t>
            </a:r>
            <a:r>
              <a:rPr lang="en-US" dirty="0"/>
              <a:t> kata </a:t>
            </a:r>
            <a:r>
              <a:rPr lang="en-US" dirty="0" err="1"/>
              <a:t>benda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Mana yang </a:t>
            </a:r>
            <a:r>
              <a:rPr lang="en-US" i="1" dirty="0" err="1"/>
              <a:t>benar</a:t>
            </a:r>
            <a:r>
              <a:rPr lang="en-US" i="1" dirty="0"/>
              <a:t>?</a:t>
            </a:r>
          </a:p>
          <a:p>
            <a:pPr marL="0" indent="0">
              <a:buNone/>
            </a:pPr>
            <a:r>
              <a:rPr lang="en-US" i="1" dirty="0"/>
              <a:t>	1				2				3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38545-C592-486A-B7FB-298DBB5C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985" y="5270097"/>
            <a:ext cx="2569326" cy="1423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D498-F747-48C7-8FD3-84346611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39" y="5188352"/>
            <a:ext cx="1266825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F7DEF1-862D-4DF1-869E-DC80EC9CB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62" y="5429249"/>
            <a:ext cx="3190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EBC8-1C66-40B3-83C8-CF3157C0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DFD 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65AF-8BF2-4B30-BE26-78C431BE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entity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entity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</a:p>
          <a:p>
            <a:r>
              <a:rPr lang="en-US" dirty="0"/>
              <a:t>Entity </a:t>
            </a:r>
            <a:r>
              <a:rPr lang="en-US" dirty="0" err="1"/>
              <a:t>berlabel</a:t>
            </a:r>
            <a:r>
              <a:rPr lang="en-US" dirty="0"/>
              <a:t> kata </a:t>
            </a:r>
            <a:r>
              <a:rPr lang="en-US" dirty="0" err="1"/>
              <a:t>benda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Mana yang </a:t>
            </a:r>
            <a:r>
              <a:rPr lang="en-US" i="1" dirty="0" err="1"/>
              <a:t>benar</a:t>
            </a:r>
            <a:r>
              <a:rPr lang="en-US" i="1" dirty="0"/>
              <a:t>?</a:t>
            </a:r>
          </a:p>
          <a:p>
            <a:pPr marL="0" indent="0">
              <a:buNone/>
            </a:pPr>
            <a:r>
              <a:rPr lang="en-US" i="1" dirty="0"/>
              <a:t>	1						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11AD0-769D-4836-8F49-D5732C09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4790210"/>
            <a:ext cx="3276600" cy="100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A1BF3-1849-4FF5-BE7F-B621EF3E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55" y="4790210"/>
            <a:ext cx="2920019" cy="15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1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74D5-34EC-482C-83FA-C3A2CF19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59D583-007F-448D-8CF8-FFDB035F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050771" cy="3581400"/>
          </a:xfrm>
        </p:spPr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Diagram </a:t>
            </a:r>
            <a:r>
              <a:rPr lang="en-US" dirty="0" err="1"/>
              <a:t>Konteks</a:t>
            </a:r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data!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D91A4-1EFB-4853-9155-0545D96F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2" y="0"/>
            <a:ext cx="756744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756791-81C1-4097-9661-04C578617D5D}"/>
              </a:ext>
            </a:extLst>
          </p:cNvPr>
          <p:cNvSpPr/>
          <p:nvPr/>
        </p:nvSpPr>
        <p:spPr>
          <a:xfrm>
            <a:off x="4838007" y="5735782"/>
            <a:ext cx="1097280" cy="8977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Supervisor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BB7867-81C7-445A-9698-D3DDC3BB1333}"/>
              </a:ext>
            </a:extLst>
          </p:cNvPr>
          <p:cNvCxnSpPr>
            <a:cxnSpLocks/>
          </p:cNvCxnSpPr>
          <p:nvPr/>
        </p:nvCxnSpPr>
        <p:spPr>
          <a:xfrm flipV="1">
            <a:off x="5908171" y="5336771"/>
            <a:ext cx="1767152" cy="399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0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2698C-7661-4CEC-B4A3-AC5B8DBA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0" y="0"/>
            <a:ext cx="756744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7BAAE-90B6-435E-84E3-D656EFAD145A}"/>
              </a:ext>
            </a:extLst>
          </p:cNvPr>
          <p:cNvSpPr txBox="1"/>
          <p:nvPr/>
        </p:nvSpPr>
        <p:spPr>
          <a:xfrm>
            <a:off x="3790603" y="216134"/>
            <a:ext cx="1329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Id_barang_terjual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65163-D9CA-405C-852F-67A6FC7A470B}"/>
              </a:ext>
            </a:extLst>
          </p:cNvPr>
          <p:cNvSpPr txBox="1"/>
          <p:nvPr/>
        </p:nvSpPr>
        <p:spPr>
          <a:xfrm>
            <a:off x="3776745" y="451661"/>
            <a:ext cx="99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pembayaran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765D3-251D-45FA-9925-B6BB6A4388E7}"/>
              </a:ext>
            </a:extLst>
          </p:cNvPr>
          <p:cNvSpPr txBox="1"/>
          <p:nvPr/>
        </p:nvSpPr>
        <p:spPr>
          <a:xfrm>
            <a:off x="3311239" y="113330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Bukti_jual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B48B5-74D9-4DBD-9E13-193F31554A99}"/>
              </a:ext>
            </a:extLst>
          </p:cNvPr>
          <p:cNvSpPr txBox="1"/>
          <p:nvPr/>
        </p:nvSpPr>
        <p:spPr>
          <a:xfrm>
            <a:off x="2945479" y="1681938"/>
            <a:ext cx="948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Koreksi_lap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0AB21-F95D-4B42-A992-703518E1D9CC}"/>
              </a:ext>
            </a:extLst>
          </p:cNvPr>
          <p:cNvSpPr txBox="1"/>
          <p:nvPr/>
        </p:nvSpPr>
        <p:spPr>
          <a:xfrm>
            <a:off x="2978732" y="1981197"/>
            <a:ext cx="81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Lap_kasir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91388-E8C7-4DC8-ACB9-7EC21C80D8CD}"/>
              </a:ext>
            </a:extLst>
          </p:cNvPr>
          <p:cNvSpPr txBox="1"/>
          <p:nvPr/>
        </p:nvSpPr>
        <p:spPr>
          <a:xfrm>
            <a:off x="3377743" y="4790905"/>
            <a:ext cx="730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Lap_kas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376390-537C-4C17-A772-85F8591016A4}"/>
              </a:ext>
            </a:extLst>
          </p:cNvPr>
          <p:cNvSpPr/>
          <p:nvPr/>
        </p:nvSpPr>
        <p:spPr>
          <a:xfrm>
            <a:off x="2427322" y="5735782"/>
            <a:ext cx="1097280" cy="8977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BF915-CC03-44DB-8E1D-ED2AAE58E49B}"/>
              </a:ext>
            </a:extLst>
          </p:cNvPr>
          <p:cNvSpPr txBox="1"/>
          <p:nvPr/>
        </p:nvSpPr>
        <p:spPr>
          <a:xfrm>
            <a:off x="4145286" y="5940826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Lap_penjualan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CB39-C279-4EF9-ACFC-D8672B9EBF3F}"/>
              </a:ext>
            </a:extLst>
          </p:cNvPr>
          <p:cNvSpPr txBox="1"/>
          <p:nvPr/>
        </p:nvSpPr>
        <p:spPr>
          <a:xfrm>
            <a:off x="3846027" y="5392193"/>
            <a:ext cx="990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Periodel_lap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23C8AD-0C52-4CDC-A259-9F6DB55E526F}"/>
              </a:ext>
            </a:extLst>
          </p:cNvPr>
          <p:cNvCxnSpPr>
            <a:cxnSpLocks/>
          </p:cNvCxnSpPr>
          <p:nvPr/>
        </p:nvCxnSpPr>
        <p:spPr>
          <a:xfrm flipV="1">
            <a:off x="3524602" y="5392193"/>
            <a:ext cx="1767152" cy="343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E6D762-67D4-45A7-9664-C55A3819D40F}"/>
              </a:ext>
            </a:extLst>
          </p:cNvPr>
          <p:cNvSpPr txBox="1"/>
          <p:nvPr/>
        </p:nvSpPr>
        <p:spPr>
          <a:xfrm>
            <a:off x="7021488" y="288180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Id_barang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A4CE2-58BF-42A9-B355-7497BB6C5929}"/>
              </a:ext>
            </a:extLst>
          </p:cNvPr>
          <p:cNvSpPr txBox="1"/>
          <p:nvPr/>
        </p:nvSpPr>
        <p:spPr>
          <a:xfrm>
            <a:off x="7004858" y="504309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Id_supplier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7BC5C-7F5F-4223-A365-F08C68166024}"/>
              </a:ext>
            </a:extLst>
          </p:cNvPr>
          <p:cNvSpPr txBox="1"/>
          <p:nvPr/>
        </p:nvSpPr>
        <p:spPr>
          <a:xfrm>
            <a:off x="8434032" y="478546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bulan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28A17-2C0D-481A-BBED-67DE3C94ABB0}"/>
              </a:ext>
            </a:extLst>
          </p:cNvPr>
          <p:cNvSpPr txBox="1"/>
          <p:nvPr/>
        </p:nvSpPr>
        <p:spPr>
          <a:xfrm>
            <a:off x="8304419" y="5062465"/>
            <a:ext cx="1177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Lap_konsinyasi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DBF31-1A38-4439-B274-FA1E41DC5178}"/>
              </a:ext>
            </a:extLst>
          </p:cNvPr>
          <p:cNvSpPr txBox="1"/>
          <p:nvPr/>
        </p:nvSpPr>
        <p:spPr>
          <a:xfrm>
            <a:off x="3230879" y="2898365"/>
            <a:ext cx="863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Rec_bayar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0BCEB-49B3-4FCB-B39B-AF5274C352F2}"/>
              </a:ext>
            </a:extLst>
          </p:cNvPr>
          <p:cNvSpPr txBox="1"/>
          <p:nvPr/>
        </p:nvSpPr>
        <p:spPr>
          <a:xfrm>
            <a:off x="4347553" y="2901135"/>
            <a:ext cx="74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Rec_jual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75E830-D969-4F54-8DBB-580DC7178C10}"/>
              </a:ext>
            </a:extLst>
          </p:cNvPr>
          <p:cNvSpPr txBox="1"/>
          <p:nvPr/>
        </p:nvSpPr>
        <p:spPr>
          <a:xfrm>
            <a:off x="5181594" y="2687775"/>
            <a:ext cx="96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Rec_barang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3189B-6F0C-4D60-A6F6-57FF81544769}"/>
              </a:ext>
            </a:extLst>
          </p:cNvPr>
          <p:cNvSpPr txBox="1"/>
          <p:nvPr/>
        </p:nvSpPr>
        <p:spPr>
          <a:xfrm>
            <a:off x="6179122" y="2737654"/>
            <a:ext cx="96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Rec_barang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016751-8DC0-48D8-B865-398A81FDE405}"/>
              </a:ext>
            </a:extLst>
          </p:cNvPr>
          <p:cNvSpPr txBox="1"/>
          <p:nvPr/>
        </p:nvSpPr>
        <p:spPr>
          <a:xfrm>
            <a:off x="7293033" y="2737654"/>
            <a:ext cx="1026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Rec_supplier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B02F2C-7AF3-4BB9-959B-4B69262CBDC8}"/>
              </a:ext>
            </a:extLst>
          </p:cNvPr>
          <p:cNvSpPr txBox="1"/>
          <p:nvPr/>
        </p:nvSpPr>
        <p:spPr>
          <a:xfrm>
            <a:off x="6797045" y="4020581"/>
            <a:ext cx="1026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Rec_supplier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96FD0-467C-4731-875A-69C535F80B2D}"/>
              </a:ext>
            </a:extLst>
          </p:cNvPr>
          <p:cNvSpPr txBox="1"/>
          <p:nvPr/>
        </p:nvSpPr>
        <p:spPr>
          <a:xfrm>
            <a:off x="5766262" y="3954078"/>
            <a:ext cx="96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Rec_barang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155C36-71F6-4DF5-B214-510B2D3BAFD4}"/>
              </a:ext>
            </a:extLst>
          </p:cNvPr>
          <p:cNvSpPr txBox="1"/>
          <p:nvPr/>
        </p:nvSpPr>
        <p:spPr>
          <a:xfrm>
            <a:off x="4616328" y="3967931"/>
            <a:ext cx="74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Rec_jual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41BB4-CE09-4EE3-80E8-C436A1E2525E}"/>
              </a:ext>
            </a:extLst>
          </p:cNvPr>
          <p:cNvSpPr txBox="1"/>
          <p:nvPr/>
        </p:nvSpPr>
        <p:spPr>
          <a:xfrm>
            <a:off x="2884519" y="4015039"/>
            <a:ext cx="863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Rec_bayar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970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59F7-0B29-4DF3-9AB5-3A7D6F0F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05839" y="2686050"/>
            <a:ext cx="5444836" cy="1485900"/>
          </a:xfrm>
        </p:spPr>
        <p:txBody>
          <a:bodyPr/>
          <a:lstStyle/>
          <a:p>
            <a:r>
              <a:rPr lang="en-US" dirty="0"/>
              <a:t>DFD level 2 </a:t>
            </a:r>
            <a:br>
              <a:rPr lang="en-US" dirty="0"/>
            </a:br>
            <a:r>
              <a:rPr lang="en-US" dirty="0"/>
              <a:t>Proses </a:t>
            </a:r>
            <a:r>
              <a:rPr lang="en-US" dirty="0" err="1"/>
              <a:t>Olah</a:t>
            </a:r>
            <a:r>
              <a:rPr lang="en-US" dirty="0"/>
              <a:t> data </a:t>
            </a:r>
            <a:r>
              <a:rPr lang="en-US" dirty="0" err="1"/>
              <a:t>trx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A7E63-E864-4209-A528-452DB7C2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7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6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7AAB7F-6882-4BEA-9517-7806030D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2" y="0"/>
            <a:ext cx="7970108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B29E60-2200-46E9-9960-1E7836EB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05839" y="2686050"/>
            <a:ext cx="5444836" cy="1485900"/>
          </a:xfrm>
        </p:spPr>
        <p:txBody>
          <a:bodyPr/>
          <a:lstStyle/>
          <a:p>
            <a:r>
              <a:rPr lang="en-US" dirty="0"/>
              <a:t>DFD level 2 </a:t>
            </a:r>
            <a:br>
              <a:rPr lang="en-US" dirty="0"/>
            </a:br>
            <a:r>
              <a:rPr lang="en-US" dirty="0"/>
              <a:t>Proses </a:t>
            </a:r>
            <a:r>
              <a:rPr lang="en-US" dirty="0" err="1"/>
              <a:t>Olah</a:t>
            </a:r>
            <a:r>
              <a:rPr lang="en-US" dirty="0"/>
              <a:t> data </a:t>
            </a:r>
            <a:r>
              <a:rPr lang="en-US" dirty="0" err="1"/>
              <a:t>brg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4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D637B-9C15-4C50-98F9-20453994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0"/>
            <a:ext cx="836676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971FAF-2BE4-4496-8E37-886C6CA4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05839" y="2686050"/>
            <a:ext cx="5444836" cy="1485900"/>
          </a:xfrm>
        </p:spPr>
        <p:txBody>
          <a:bodyPr>
            <a:normAutofit/>
          </a:bodyPr>
          <a:lstStyle/>
          <a:p>
            <a:r>
              <a:rPr lang="en-US" dirty="0"/>
              <a:t>DFD level 2 </a:t>
            </a:r>
            <a:br>
              <a:rPr lang="en-US" dirty="0"/>
            </a:br>
            <a:r>
              <a:rPr lang="en-US" dirty="0"/>
              <a:t>Proses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9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61FA-6355-4D44-B0B7-138B162E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8301-6D12-439E-9E89-785E4EA4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:</a:t>
            </a:r>
          </a:p>
          <a:p>
            <a:r>
              <a:rPr lang="en-US" dirty="0"/>
              <a:t>- Diagram </a:t>
            </a:r>
            <a:r>
              <a:rPr lang="en-US" dirty="0" err="1"/>
              <a:t>konteks</a:t>
            </a:r>
            <a:endParaRPr lang="en-US" dirty="0"/>
          </a:p>
          <a:p>
            <a:r>
              <a:rPr lang="en-US" dirty="0"/>
              <a:t>- Diagram level 1,2,dst</a:t>
            </a:r>
          </a:p>
          <a:p>
            <a:endParaRPr lang="en-US" dirty="0"/>
          </a:p>
          <a:p>
            <a:r>
              <a:rPr lang="en-US" dirty="0"/>
              <a:t>upload di bit.ly/</a:t>
            </a:r>
            <a:r>
              <a:rPr lang="en-US" dirty="0" err="1"/>
              <a:t>tugasADPL</a:t>
            </a:r>
            <a:r>
              <a:rPr lang="en-US" dirty="0"/>
              <a:t> &gt; </a:t>
            </a:r>
            <a:r>
              <a:rPr lang="en-US" dirty="0" err="1"/>
              <a:t>Tugas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1081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9AF-92C7-4916-BFD1-0DD3EAD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F83-B320-4772-B582-2C195F5B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visual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endParaRPr lang="en-US" dirty="0"/>
          </a:p>
          <a:p>
            <a:r>
              <a:rPr lang="en-US" b="1" dirty="0" err="1"/>
              <a:t>Pemodelan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perancang</a:t>
            </a:r>
            <a:r>
              <a:rPr lang="en-US" dirty="0"/>
              <a:t> (designer) dan programmer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996081-05DE-46CB-B95A-DDB91DA76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616045"/>
              </p:ext>
            </p:extLst>
          </p:nvPr>
        </p:nvGraphicFramePr>
        <p:xfrm>
          <a:off x="1219200" y="3790336"/>
          <a:ext cx="9753600" cy="253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9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37D8-8771-4E75-A9C6-895EFC74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Konteks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B42F-07D7-4AEA-AFD7-60BA8531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diagram </a:t>
            </a:r>
            <a:r>
              <a:rPr lang="en-US" dirty="0" err="1"/>
              <a:t>aliran</a:t>
            </a:r>
            <a:r>
              <a:rPr lang="en-US" dirty="0"/>
              <a:t> data</a:t>
            </a:r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endParaRPr lang="en-US" dirty="0"/>
          </a:p>
          <a:p>
            <a:r>
              <a:rPr lang="en-US" dirty="0"/>
              <a:t>Diagram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aliran</a:t>
            </a:r>
            <a:r>
              <a:rPr lang="en-US" dirty="0"/>
              <a:t> data, dan proses, </a:t>
            </a:r>
            <a:r>
              <a:rPr lang="en-US" dirty="0" err="1"/>
              <a:t>dimana</a:t>
            </a:r>
            <a:r>
              <a:rPr lang="en-US" dirty="0"/>
              <a:t> proses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mewakillli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dan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7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8A62-2784-4291-843F-CA5BF52E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695D-4891-4520-94E8-82F72F8E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sistemnya</a:t>
            </a:r>
            <a:r>
              <a:rPr lang="en-US" dirty="0"/>
              <a:t>!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sistemnya</a:t>
            </a:r>
            <a:r>
              <a:rPr lang="en-US" dirty="0"/>
              <a:t>!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!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/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/pada </a:t>
            </a:r>
            <a:r>
              <a:rPr lang="en-US" dirty="0" err="1"/>
              <a:t>sistem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597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2D29-4434-4F04-91C1-8E2E1053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Ingat</a:t>
            </a:r>
            <a:r>
              <a:rPr lang="en-US" dirty="0"/>
              <a:t>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C2B0-D722-43B3-A49E-7A0B5C22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07A28-F633-4C7B-BC04-5EEC2758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0" y="-1"/>
            <a:ext cx="7021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3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4F50-0DBC-49E7-B87C-4C5E162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Ingat</a:t>
            </a:r>
            <a:r>
              <a:rPr lang="en-US" dirty="0"/>
              <a:t>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3FDE-A814-407E-BB94-F378267D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B24F0-B322-4A1E-A28F-F4C51CB3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581178"/>
            <a:ext cx="73818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47D6-8C6B-46C7-84EE-E0CB9171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48928" y="1747685"/>
            <a:ext cx="4822722" cy="1485900"/>
          </a:xfrm>
        </p:spPr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Konteks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5500F-8389-4461-91F7-1CB180F6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90" y="0"/>
            <a:ext cx="853751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9183AC-7EB9-49D7-BE01-E215A9E27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679" b="10759"/>
          <a:stretch/>
        </p:blipFill>
        <p:spPr>
          <a:xfrm>
            <a:off x="9128004" y="2998109"/>
            <a:ext cx="1483289" cy="3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33FE-E55B-4745-BBF4-46CBBE35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D4BE-BE58-40CB-BD89-A11D9572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endParaRPr lang="en-US" dirty="0"/>
          </a:p>
          <a:p>
            <a:r>
              <a:rPr lang="en-US" dirty="0"/>
              <a:t>Proses yang </a:t>
            </a:r>
            <a:r>
              <a:rPr lang="en-US" dirty="0" err="1"/>
              <a:t>dikonstruksi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DFD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penambahan</a:t>
            </a:r>
            <a:r>
              <a:rPr lang="en-US" dirty="0"/>
              <a:t>, </a:t>
            </a:r>
            <a:r>
              <a:rPr lang="en-US" dirty="0" err="1"/>
              <a:t>penghapusan</a:t>
            </a:r>
            <a:r>
              <a:rPr lang="en-US" dirty="0"/>
              <a:t>, </a:t>
            </a:r>
            <a:r>
              <a:rPr lang="en-US" dirty="0" err="1"/>
              <a:t>pengubahan</a:t>
            </a:r>
            <a:r>
              <a:rPr lang="en-US" dirty="0"/>
              <a:t>, dan </a:t>
            </a:r>
            <a:r>
              <a:rPr lang="en-US" dirty="0" err="1"/>
              <a:t>pembaruan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masukkan</a:t>
            </a:r>
            <a:r>
              <a:rPr lang="en-US" dirty="0"/>
              <a:t> data dan </a:t>
            </a:r>
            <a:r>
              <a:rPr lang="en-US" dirty="0" err="1"/>
              <a:t>verifikasi</a:t>
            </a:r>
            <a:endParaRPr lang="en-US" dirty="0"/>
          </a:p>
          <a:p>
            <a:pPr lvl="1"/>
            <a:r>
              <a:rPr lang="en-US" dirty="0"/>
              <a:t>Proses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pengurutan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Nama-</a:t>
            </a:r>
            <a:r>
              <a:rPr lang="en-US" dirty="0" err="1"/>
              <a:t>nama</a:t>
            </a:r>
            <a:r>
              <a:rPr lang="en-US" dirty="0"/>
              <a:t> file actual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3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F34A-678A-45F4-A5B9-4770C165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C31B-DECC-418A-B764-D7D7F79E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Aliran</a:t>
            </a:r>
            <a:r>
              <a:rPr lang="en-US" dirty="0"/>
              <a:t> data input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entity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trigger</a:t>
            </a:r>
          </a:p>
          <a:p>
            <a:r>
              <a:rPr lang="en-US" dirty="0" err="1"/>
              <a:t>Aliran</a:t>
            </a:r>
            <a:r>
              <a:rPr lang="en-US" dirty="0"/>
              <a:t> data output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entity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respone</a:t>
            </a:r>
            <a:endParaRPr lang="en-US" b="1" dirty="0"/>
          </a:p>
          <a:p>
            <a:r>
              <a:rPr lang="en-US" dirty="0" err="1"/>
              <a:t>Banyaknya</a:t>
            </a:r>
            <a:r>
              <a:rPr lang="en-US" dirty="0"/>
              <a:t> proses yang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diagram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ketentuan</a:t>
            </a:r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proses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diditulis</a:t>
            </a:r>
            <a:r>
              <a:rPr lang="en-US" dirty="0"/>
              <a:t> pada level </a:t>
            </a:r>
            <a:r>
              <a:rPr lang="en-US" dirty="0" err="1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710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CDC4D8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1274</TotalTime>
  <Words>497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PEMODELAN SISTEM </vt:lpstr>
      <vt:lpstr>Konsep Pemodelan Sistem</vt:lpstr>
      <vt:lpstr>Diagram Konteks</vt:lpstr>
      <vt:lpstr>Bagaimana memulai?</vt:lpstr>
      <vt:lpstr>Ingat!!!</vt:lpstr>
      <vt:lpstr>Ingat!!!</vt:lpstr>
      <vt:lpstr>Diagram Konteks</vt:lpstr>
      <vt:lpstr>Data Flow Diagram </vt:lpstr>
      <vt:lpstr>Ketentuan dalam DFD</vt:lpstr>
      <vt:lpstr>Symbol dalam DFD</vt:lpstr>
      <vt:lpstr>Aturan Menggambar DFD (Proses)</vt:lpstr>
      <vt:lpstr>Aturan Menggambar DFD (data store)</vt:lpstr>
      <vt:lpstr>Aturan Menggambar DFD (entity)</vt:lpstr>
      <vt:lpstr>DFD Level 1</vt:lpstr>
      <vt:lpstr>PowerPoint Presentation</vt:lpstr>
      <vt:lpstr>DFD level 2  Proses Olah data trx</vt:lpstr>
      <vt:lpstr>DFD level 2  Proses Olah data brg</vt:lpstr>
      <vt:lpstr>DFD level 2  Proses Buat laporan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</dc:creator>
  <cp:lastModifiedBy>izza</cp:lastModifiedBy>
  <cp:revision>33</cp:revision>
  <dcterms:created xsi:type="dcterms:W3CDTF">2019-01-20T06:35:23Z</dcterms:created>
  <dcterms:modified xsi:type="dcterms:W3CDTF">2019-01-29T03:39:33Z</dcterms:modified>
</cp:coreProperties>
</file>