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765C6-EFCC-4BAA-B83A-75DE6E0D661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3AE1B-377A-4A70-8AD5-41925D30AA93}">
      <dgm:prSet phldrT="[Text]"/>
      <dgm:spPr/>
      <dgm:t>
        <a:bodyPr/>
        <a:lstStyle/>
        <a:p>
          <a:r>
            <a:rPr lang="en-US" dirty="0" err="1"/>
            <a:t>Kamus</a:t>
          </a:r>
          <a:r>
            <a:rPr lang="en-US" dirty="0"/>
            <a:t> Data</a:t>
          </a:r>
        </a:p>
      </dgm:t>
    </dgm:pt>
    <dgm:pt modelId="{8F6AF6B1-6AAF-4EBC-ABFB-CE1E32EDB999}" type="parTrans" cxnId="{9363E2F0-3068-49AB-8547-22DFEDF405E1}">
      <dgm:prSet/>
      <dgm:spPr/>
      <dgm:t>
        <a:bodyPr/>
        <a:lstStyle/>
        <a:p>
          <a:endParaRPr lang="en-US"/>
        </a:p>
      </dgm:t>
    </dgm:pt>
    <dgm:pt modelId="{9ED2ABAA-5ED2-4C36-A191-D5E721D3E81E}" type="sibTrans" cxnId="{9363E2F0-3068-49AB-8547-22DFEDF405E1}">
      <dgm:prSet/>
      <dgm:spPr/>
      <dgm:t>
        <a:bodyPr/>
        <a:lstStyle/>
        <a:p>
          <a:endParaRPr lang="en-US"/>
        </a:p>
      </dgm:t>
    </dgm:pt>
    <dgm:pt modelId="{DA25F147-4CAB-4FFB-B6BB-3AB346F3688B}">
      <dgm:prSet phldrT="[Text]"/>
      <dgm:spPr/>
      <dgm:t>
        <a:bodyPr/>
        <a:lstStyle/>
        <a:p>
          <a:r>
            <a:rPr lang="en-US" dirty="0" err="1"/>
            <a:t>Berdasarkan</a:t>
          </a:r>
          <a:r>
            <a:rPr lang="en-US" dirty="0"/>
            <a:t> Data Store</a:t>
          </a:r>
        </a:p>
      </dgm:t>
    </dgm:pt>
    <dgm:pt modelId="{B65BC370-ADF0-42C3-A882-CF69B539A2AC}" type="parTrans" cxnId="{8CA96545-439F-4D09-8178-1EEE7AD203F1}">
      <dgm:prSet/>
      <dgm:spPr/>
      <dgm:t>
        <a:bodyPr/>
        <a:lstStyle/>
        <a:p>
          <a:endParaRPr lang="en-US"/>
        </a:p>
      </dgm:t>
    </dgm:pt>
    <dgm:pt modelId="{410A2E1F-4BFD-410C-B0FB-6F39D88E6781}" type="sibTrans" cxnId="{8CA96545-439F-4D09-8178-1EEE7AD203F1}">
      <dgm:prSet/>
      <dgm:spPr/>
      <dgm:t>
        <a:bodyPr/>
        <a:lstStyle/>
        <a:p>
          <a:endParaRPr lang="en-US"/>
        </a:p>
      </dgm:t>
    </dgm:pt>
    <dgm:pt modelId="{3C75F044-FBBF-4742-891B-D5B84B54FC82}">
      <dgm:prSet phldrT="[Text]"/>
      <dgm:spPr/>
      <dgm:t>
        <a:bodyPr/>
        <a:lstStyle/>
        <a:p>
          <a:r>
            <a:rPr lang="en-US" dirty="0" err="1"/>
            <a:t>Berdasarkan</a:t>
          </a:r>
          <a:r>
            <a:rPr lang="en-US" dirty="0"/>
            <a:t> Data Flow</a:t>
          </a:r>
        </a:p>
      </dgm:t>
    </dgm:pt>
    <dgm:pt modelId="{B3F24D29-D9F6-49F8-9DE4-6C9027F1321E}" type="parTrans" cxnId="{0FBBE2CC-BB28-4F72-8283-DD54DDFD1103}">
      <dgm:prSet/>
      <dgm:spPr/>
      <dgm:t>
        <a:bodyPr/>
        <a:lstStyle/>
        <a:p>
          <a:endParaRPr lang="en-US"/>
        </a:p>
      </dgm:t>
    </dgm:pt>
    <dgm:pt modelId="{58254C91-6BDC-4D73-AE5C-5B967BC79C41}" type="sibTrans" cxnId="{0FBBE2CC-BB28-4F72-8283-DD54DDFD1103}">
      <dgm:prSet/>
      <dgm:spPr/>
      <dgm:t>
        <a:bodyPr/>
        <a:lstStyle/>
        <a:p>
          <a:endParaRPr lang="en-US"/>
        </a:p>
      </dgm:t>
    </dgm:pt>
    <dgm:pt modelId="{651C9C59-3044-4A0A-AD7E-1784C275D2BD}" type="pres">
      <dgm:prSet presAssocID="{717765C6-EFCC-4BAA-B83A-75DE6E0D661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296C75-9B70-4C7C-AFD3-A9D2980BF5FD}" type="pres">
      <dgm:prSet presAssocID="{EC23AE1B-377A-4A70-8AD5-41925D30AA93}" presName="hierRoot1" presStyleCnt="0">
        <dgm:presLayoutVars>
          <dgm:hierBranch val="init"/>
        </dgm:presLayoutVars>
      </dgm:prSet>
      <dgm:spPr/>
    </dgm:pt>
    <dgm:pt modelId="{CAA974AF-92BC-49CC-936E-0096B38F6498}" type="pres">
      <dgm:prSet presAssocID="{EC23AE1B-377A-4A70-8AD5-41925D30AA93}" presName="rootComposite1" presStyleCnt="0"/>
      <dgm:spPr/>
    </dgm:pt>
    <dgm:pt modelId="{D13BE8F4-8B7A-4D53-BBB2-B7859183008C}" type="pres">
      <dgm:prSet presAssocID="{EC23AE1B-377A-4A70-8AD5-41925D30AA93}" presName="rootText1" presStyleLbl="alignAcc1" presStyleIdx="0" presStyleCnt="0">
        <dgm:presLayoutVars>
          <dgm:chPref val="3"/>
        </dgm:presLayoutVars>
      </dgm:prSet>
      <dgm:spPr/>
    </dgm:pt>
    <dgm:pt modelId="{5418FAFB-5F55-4A8D-A85A-3CA90592F821}" type="pres">
      <dgm:prSet presAssocID="{EC23AE1B-377A-4A70-8AD5-41925D30AA93}" presName="topArc1" presStyleLbl="parChTrans1D1" presStyleIdx="0" presStyleCnt="6"/>
      <dgm:spPr/>
    </dgm:pt>
    <dgm:pt modelId="{0CC0E3FE-33CC-4C52-9BDE-EAA47ADA5AB7}" type="pres">
      <dgm:prSet presAssocID="{EC23AE1B-377A-4A70-8AD5-41925D30AA93}" presName="bottomArc1" presStyleLbl="parChTrans1D1" presStyleIdx="1" presStyleCnt="6"/>
      <dgm:spPr/>
    </dgm:pt>
    <dgm:pt modelId="{2114F94E-E3FF-4CDA-AD15-4B136D9FDB9E}" type="pres">
      <dgm:prSet presAssocID="{EC23AE1B-377A-4A70-8AD5-41925D30AA93}" presName="topConnNode1" presStyleLbl="node1" presStyleIdx="0" presStyleCnt="0"/>
      <dgm:spPr/>
    </dgm:pt>
    <dgm:pt modelId="{45F79DE4-F781-4D7B-89AC-A04A42C3699F}" type="pres">
      <dgm:prSet presAssocID="{EC23AE1B-377A-4A70-8AD5-41925D30AA93}" presName="hierChild2" presStyleCnt="0"/>
      <dgm:spPr/>
    </dgm:pt>
    <dgm:pt modelId="{A28C1D7D-ECB9-46EC-B365-2A1F5FACBE48}" type="pres">
      <dgm:prSet presAssocID="{B65BC370-ADF0-42C3-A882-CF69B539A2AC}" presName="Name28" presStyleLbl="parChTrans1D2" presStyleIdx="0" presStyleCnt="2"/>
      <dgm:spPr/>
    </dgm:pt>
    <dgm:pt modelId="{7E2FE4EE-C51B-4857-96B9-99D634B6CDB8}" type="pres">
      <dgm:prSet presAssocID="{DA25F147-4CAB-4FFB-B6BB-3AB346F3688B}" presName="hierRoot2" presStyleCnt="0">
        <dgm:presLayoutVars>
          <dgm:hierBranch val="init"/>
        </dgm:presLayoutVars>
      </dgm:prSet>
      <dgm:spPr/>
    </dgm:pt>
    <dgm:pt modelId="{639B6695-1CD3-41B9-BB00-C4C2C85C1444}" type="pres">
      <dgm:prSet presAssocID="{DA25F147-4CAB-4FFB-B6BB-3AB346F3688B}" presName="rootComposite2" presStyleCnt="0"/>
      <dgm:spPr/>
    </dgm:pt>
    <dgm:pt modelId="{DECE5563-3ADC-4F64-9AC2-6DEBDBF5AD1E}" type="pres">
      <dgm:prSet presAssocID="{DA25F147-4CAB-4FFB-B6BB-3AB346F3688B}" presName="rootText2" presStyleLbl="alignAcc1" presStyleIdx="0" presStyleCnt="0">
        <dgm:presLayoutVars>
          <dgm:chPref val="3"/>
        </dgm:presLayoutVars>
      </dgm:prSet>
      <dgm:spPr/>
    </dgm:pt>
    <dgm:pt modelId="{5F4D576E-BC17-456F-8492-98B767818397}" type="pres">
      <dgm:prSet presAssocID="{DA25F147-4CAB-4FFB-B6BB-3AB346F3688B}" presName="topArc2" presStyleLbl="parChTrans1D1" presStyleIdx="2" presStyleCnt="6"/>
      <dgm:spPr/>
    </dgm:pt>
    <dgm:pt modelId="{890AE116-E09D-4910-8BDF-C39AF3CF34F6}" type="pres">
      <dgm:prSet presAssocID="{DA25F147-4CAB-4FFB-B6BB-3AB346F3688B}" presName="bottomArc2" presStyleLbl="parChTrans1D1" presStyleIdx="3" presStyleCnt="6"/>
      <dgm:spPr/>
    </dgm:pt>
    <dgm:pt modelId="{66D55703-12C9-48AC-8A28-FA30937AE942}" type="pres">
      <dgm:prSet presAssocID="{DA25F147-4CAB-4FFB-B6BB-3AB346F3688B}" presName="topConnNode2" presStyleLbl="node2" presStyleIdx="0" presStyleCnt="0"/>
      <dgm:spPr/>
    </dgm:pt>
    <dgm:pt modelId="{F9C4C4B1-BF9B-4A42-9F06-2C9C9E151BDB}" type="pres">
      <dgm:prSet presAssocID="{DA25F147-4CAB-4FFB-B6BB-3AB346F3688B}" presName="hierChild4" presStyleCnt="0"/>
      <dgm:spPr/>
    </dgm:pt>
    <dgm:pt modelId="{977B7A85-B384-426B-B44B-C064928E74DA}" type="pres">
      <dgm:prSet presAssocID="{DA25F147-4CAB-4FFB-B6BB-3AB346F3688B}" presName="hierChild5" presStyleCnt="0"/>
      <dgm:spPr/>
    </dgm:pt>
    <dgm:pt modelId="{A3A5678D-A9F6-4355-9B21-575CB1152D6D}" type="pres">
      <dgm:prSet presAssocID="{B3F24D29-D9F6-49F8-9DE4-6C9027F1321E}" presName="Name28" presStyleLbl="parChTrans1D2" presStyleIdx="1" presStyleCnt="2"/>
      <dgm:spPr/>
    </dgm:pt>
    <dgm:pt modelId="{F2D00FF8-A8C5-434F-ADF6-03FEB48D439B}" type="pres">
      <dgm:prSet presAssocID="{3C75F044-FBBF-4742-891B-D5B84B54FC82}" presName="hierRoot2" presStyleCnt="0">
        <dgm:presLayoutVars>
          <dgm:hierBranch val="init"/>
        </dgm:presLayoutVars>
      </dgm:prSet>
      <dgm:spPr/>
    </dgm:pt>
    <dgm:pt modelId="{629EA35B-FA5E-4F1D-B3E0-DE73AF0D393F}" type="pres">
      <dgm:prSet presAssocID="{3C75F044-FBBF-4742-891B-D5B84B54FC82}" presName="rootComposite2" presStyleCnt="0"/>
      <dgm:spPr/>
    </dgm:pt>
    <dgm:pt modelId="{E613F88D-89BA-4BE0-8D7C-65A2D524C065}" type="pres">
      <dgm:prSet presAssocID="{3C75F044-FBBF-4742-891B-D5B84B54FC82}" presName="rootText2" presStyleLbl="alignAcc1" presStyleIdx="0" presStyleCnt="0">
        <dgm:presLayoutVars>
          <dgm:chPref val="3"/>
        </dgm:presLayoutVars>
      </dgm:prSet>
      <dgm:spPr/>
    </dgm:pt>
    <dgm:pt modelId="{8EBDF4E1-C3F3-4505-92F7-D71D1C8857C5}" type="pres">
      <dgm:prSet presAssocID="{3C75F044-FBBF-4742-891B-D5B84B54FC82}" presName="topArc2" presStyleLbl="parChTrans1D1" presStyleIdx="4" presStyleCnt="6"/>
      <dgm:spPr/>
    </dgm:pt>
    <dgm:pt modelId="{64036F31-BE42-4614-BF69-37520CEE36D3}" type="pres">
      <dgm:prSet presAssocID="{3C75F044-FBBF-4742-891B-D5B84B54FC82}" presName="bottomArc2" presStyleLbl="parChTrans1D1" presStyleIdx="5" presStyleCnt="6"/>
      <dgm:spPr/>
    </dgm:pt>
    <dgm:pt modelId="{A480E466-003E-475E-A918-211B39681C85}" type="pres">
      <dgm:prSet presAssocID="{3C75F044-FBBF-4742-891B-D5B84B54FC82}" presName="topConnNode2" presStyleLbl="node2" presStyleIdx="0" presStyleCnt="0"/>
      <dgm:spPr/>
    </dgm:pt>
    <dgm:pt modelId="{63A32B19-FE2E-4088-950D-0105809A1983}" type="pres">
      <dgm:prSet presAssocID="{3C75F044-FBBF-4742-891B-D5B84B54FC82}" presName="hierChild4" presStyleCnt="0"/>
      <dgm:spPr/>
    </dgm:pt>
    <dgm:pt modelId="{0B10F7B1-457F-458B-8386-3B8A0F49E0A4}" type="pres">
      <dgm:prSet presAssocID="{3C75F044-FBBF-4742-891B-D5B84B54FC82}" presName="hierChild5" presStyleCnt="0"/>
      <dgm:spPr/>
    </dgm:pt>
    <dgm:pt modelId="{A984D37F-19E2-4967-80BF-7B8902E58FEE}" type="pres">
      <dgm:prSet presAssocID="{EC23AE1B-377A-4A70-8AD5-41925D30AA93}" presName="hierChild3" presStyleCnt="0"/>
      <dgm:spPr/>
    </dgm:pt>
  </dgm:ptLst>
  <dgm:cxnLst>
    <dgm:cxn modelId="{F403131B-CC68-43EA-A5E6-C84574CFB908}" type="presOf" srcId="{DA25F147-4CAB-4FFB-B6BB-3AB346F3688B}" destId="{DECE5563-3ADC-4F64-9AC2-6DEBDBF5AD1E}" srcOrd="0" destOrd="0" presId="urn:microsoft.com/office/officeart/2008/layout/HalfCircleOrganizationChart"/>
    <dgm:cxn modelId="{8CA96545-439F-4D09-8178-1EEE7AD203F1}" srcId="{EC23AE1B-377A-4A70-8AD5-41925D30AA93}" destId="{DA25F147-4CAB-4FFB-B6BB-3AB346F3688B}" srcOrd="0" destOrd="0" parTransId="{B65BC370-ADF0-42C3-A882-CF69B539A2AC}" sibTransId="{410A2E1F-4BFD-410C-B0FB-6F39D88E6781}"/>
    <dgm:cxn modelId="{9D439F46-9621-4059-97AB-44E24671CCE0}" type="presOf" srcId="{DA25F147-4CAB-4FFB-B6BB-3AB346F3688B}" destId="{66D55703-12C9-48AC-8A28-FA30937AE942}" srcOrd="1" destOrd="0" presId="urn:microsoft.com/office/officeart/2008/layout/HalfCircleOrganizationChart"/>
    <dgm:cxn modelId="{D19A0E95-0DF9-4100-81EE-DDE522DE6CA4}" type="presOf" srcId="{EC23AE1B-377A-4A70-8AD5-41925D30AA93}" destId="{D13BE8F4-8B7A-4D53-BBB2-B7859183008C}" srcOrd="0" destOrd="0" presId="urn:microsoft.com/office/officeart/2008/layout/HalfCircleOrganizationChart"/>
    <dgm:cxn modelId="{246BBAA1-7907-4BE7-8B39-8ABF7B165EA9}" type="presOf" srcId="{EC23AE1B-377A-4A70-8AD5-41925D30AA93}" destId="{2114F94E-E3FF-4CDA-AD15-4B136D9FDB9E}" srcOrd="1" destOrd="0" presId="urn:microsoft.com/office/officeart/2008/layout/HalfCircleOrganizationChart"/>
    <dgm:cxn modelId="{C0E7A5C5-F620-40DF-A510-21E648C28FF2}" type="presOf" srcId="{3C75F044-FBBF-4742-891B-D5B84B54FC82}" destId="{A480E466-003E-475E-A918-211B39681C85}" srcOrd="1" destOrd="0" presId="urn:microsoft.com/office/officeart/2008/layout/HalfCircleOrganizationChart"/>
    <dgm:cxn modelId="{0FBBE2CC-BB28-4F72-8283-DD54DDFD1103}" srcId="{EC23AE1B-377A-4A70-8AD5-41925D30AA93}" destId="{3C75F044-FBBF-4742-891B-D5B84B54FC82}" srcOrd="1" destOrd="0" parTransId="{B3F24D29-D9F6-49F8-9DE4-6C9027F1321E}" sibTransId="{58254C91-6BDC-4D73-AE5C-5B967BC79C41}"/>
    <dgm:cxn modelId="{A88209DB-554A-45E4-AC50-FE703CEC6AA5}" type="presOf" srcId="{3C75F044-FBBF-4742-891B-D5B84B54FC82}" destId="{E613F88D-89BA-4BE0-8D7C-65A2D524C065}" srcOrd="0" destOrd="0" presId="urn:microsoft.com/office/officeart/2008/layout/HalfCircleOrganizationChart"/>
    <dgm:cxn modelId="{A5FDC9E5-455C-4E4A-97C6-527D201A3B73}" type="presOf" srcId="{B65BC370-ADF0-42C3-A882-CF69B539A2AC}" destId="{A28C1D7D-ECB9-46EC-B365-2A1F5FACBE48}" srcOrd="0" destOrd="0" presId="urn:microsoft.com/office/officeart/2008/layout/HalfCircleOrganizationChart"/>
    <dgm:cxn modelId="{C32CD5EE-622F-4455-BE74-0462D493181A}" type="presOf" srcId="{717765C6-EFCC-4BAA-B83A-75DE6E0D661D}" destId="{651C9C59-3044-4A0A-AD7E-1784C275D2BD}" srcOrd="0" destOrd="0" presId="urn:microsoft.com/office/officeart/2008/layout/HalfCircleOrganizationChart"/>
    <dgm:cxn modelId="{9363E2F0-3068-49AB-8547-22DFEDF405E1}" srcId="{717765C6-EFCC-4BAA-B83A-75DE6E0D661D}" destId="{EC23AE1B-377A-4A70-8AD5-41925D30AA93}" srcOrd="0" destOrd="0" parTransId="{8F6AF6B1-6AAF-4EBC-ABFB-CE1E32EDB999}" sibTransId="{9ED2ABAA-5ED2-4C36-A191-D5E721D3E81E}"/>
    <dgm:cxn modelId="{3C3B52FC-B02A-4C1A-A855-43B5BD51C780}" type="presOf" srcId="{B3F24D29-D9F6-49F8-9DE4-6C9027F1321E}" destId="{A3A5678D-A9F6-4355-9B21-575CB1152D6D}" srcOrd="0" destOrd="0" presId="urn:microsoft.com/office/officeart/2008/layout/HalfCircleOrganizationChart"/>
    <dgm:cxn modelId="{2594D8E4-8A22-4764-83B7-3B2A9149330D}" type="presParOf" srcId="{651C9C59-3044-4A0A-AD7E-1784C275D2BD}" destId="{EB296C75-9B70-4C7C-AFD3-A9D2980BF5FD}" srcOrd="0" destOrd="0" presId="urn:microsoft.com/office/officeart/2008/layout/HalfCircleOrganizationChart"/>
    <dgm:cxn modelId="{1BBC9E2F-E32A-4B52-9E55-3E9B5DD9148B}" type="presParOf" srcId="{EB296C75-9B70-4C7C-AFD3-A9D2980BF5FD}" destId="{CAA974AF-92BC-49CC-936E-0096B38F6498}" srcOrd="0" destOrd="0" presId="urn:microsoft.com/office/officeart/2008/layout/HalfCircleOrganizationChart"/>
    <dgm:cxn modelId="{A1D0188C-008B-4EEA-B692-CB19D539E568}" type="presParOf" srcId="{CAA974AF-92BC-49CC-936E-0096B38F6498}" destId="{D13BE8F4-8B7A-4D53-BBB2-B7859183008C}" srcOrd="0" destOrd="0" presId="urn:microsoft.com/office/officeart/2008/layout/HalfCircleOrganizationChart"/>
    <dgm:cxn modelId="{AD98A5FA-71C9-46A1-9873-11DF684B4D66}" type="presParOf" srcId="{CAA974AF-92BC-49CC-936E-0096B38F6498}" destId="{5418FAFB-5F55-4A8D-A85A-3CA90592F821}" srcOrd="1" destOrd="0" presId="urn:microsoft.com/office/officeart/2008/layout/HalfCircleOrganizationChart"/>
    <dgm:cxn modelId="{73B5EC0F-C76A-4536-8BED-62349410EF91}" type="presParOf" srcId="{CAA974AF-92BC-49CC-936E-0096B38F6498}" destId="{0CC0E3FE-33CC-4C52-9BDE-EAA47ADA5AB7}" srcOrd="2" destOrd="0" presId="urn:microsoft.com/office/officeart/2008/layout/HalfCircleOrganizationChart"/>
    <dgm:cxn modelId="{F8D87747-7844-4000-BE36-CFC64787D7C8}" type="presParOf" srcId="{CAA974AF-92BC-49CC-936E-0096B38F6498}" destId="{2114F94E-E3FF-4CDA-AD15-4B136D9FDB9E}" srcOrd="3" destOrd="0" presId="urn:microsoft.com/office/officeart/2008/layout/HalfCircleOrganizationChart"/>
    <dgm:cxn modelId="{4792DCD7-2CBE-4A96-A90C-EB620F99516B}" type="presParOf" srcId="{EB296C75-9B70-4C7C-AFD3-A9D2980BF5FD}" destId="{45F79DE4-F781-4D7B-89AC-A04A42C3699F}" srcOrd="1" destOrd="0" presId="urn:microsoft.com/office/officeart/2008/layout/HalfCircleOrganizationChart"/>
    <dgm:cxn modelId="{BFBEB6A5-05BB-40EC-BE6B-E64781B77B9C}" type="presParOf" srcId="{45F79DE4-F781-4D7B-89AC-A04A42C3699F}" destId="{A28C1D7D-ECB9-46EC-B365-2A1F5FACBE48}" srcOrd="0" destOrd="0" presId="urn:microsoft.com/office/officeart/2008/layout/HalfCircleOrganizationChart"/>
    <dgm:cxn modelId="{0B4612BF-CBFA-4431-B9C8-5C77894179A8}" type="presParOf" srcId="{45F79DE4-F781-4D7B-89AC-A04A42C3699F}" destId="{7E2FE4EE-C51B-4857-96B9-99D634B6CDB8}" srcOrd="1" destOrd="0" presId="urn:microsoft.com/office/officeart/2008/layout/HalfCircleOrganizationChart"/>
    <dgm:cxn modelId="{55E693CD-ED56-4067-AC89-0921C8078A9F}" type="presParOf" srcId="{7E2FE4EE-C51B-4857-96B9-99D634B6CDB8}" destId="{639B6695-1CD3-41B9-BB00-C4C2C85C1444}" srcOrd="0" destOrd="0" presId="urn:microsoft.com/office/officeart/2008/layout/HalfCircleOrganizationChart"/>
    <dgm:cxn modelId="{205018FF-6AB7-46E9-A617-59C5FB2F94FD}" type="presParOf" srcId="{639B6695-1CD3-41B9-BB00-C4C2C85C1444}" destId="{DECE5563-3ADC-4F64-9AC2-6DEBDBF5AD1E}" srcOrd="0" destOrd="0" presId="urn:microsoft.com/office/officeart/2008/layout/HalfCircleOrganizationChart"/>
    <dgm:cxn modelId="{A7D991FD-411E-4E88-BB4A-472681D736AF}" type="presParOf" srcId="{639B6695-1CD3-41B9-BB00-C4C2C85C1444}" destId="{5F4D576E-BC17-456F-8492-98B767818397}" srcOrd="1" destOrd="0" presId="urn:microsoft.com/office/officeart/2008/layout/HalfCircleOrganizationChart"/>
    <dgm:cxn modelId="{C1E6AF97-B6DC-452F-A158-4B3C7A4648A9}" type="presParOf" srcId="{639B6695-1CD3-41B9-BB00-C4C2C85C1444}" destId="{890AE116-E09D-4910-8BDF-C39AF3CF34F6}" srcOrd="2" destOrd="0" presId="urn:microsoft.com/office/officeart/2008/layout/HalfCircleOrganizationChart"/>
    <dgm:cxn modelId="{A1754F3C-45E1-4704-B34F-3F5301B7AE10}" type="presParOf" srcId="{639B6695-1CD3-41B9-BB00-C4C2C85C1444}" destId="{66D55703-12C9-48AC-8A28-FA30937AE942}" srcOrd="3" destOrd="0" presId="urn:microsoft.com/office/officeart/2008/layout/HalfCircleOrganizationChart"/>
    <dgm:cxn modelId="{130E4D2E-64A8-4BDF-ACB7-EB18A152DEA1}" type="presParOf" srcId="{7E2FE4EE-C51B-4857-96B9-99D634B6CDB8}" destId="{F9C4C4B1-BF9B-4A42-9F06-2C9C9E151BDB}" srcOrd="1" destOrd="0" presId="urn:microsoft.com/office/officeart/2008/layout/HalfCircleOrganizationChart"/>
    <dgm:cxn modelId="{04FA19B3-E644-4BC0-91D9-A9FFDCF8D956}" type="presParOf" srcId="{7E2FE4EE-C51B-4857-96B9-99D634B6CDB8}" destId="{977B7A85-B384-426B-B44B-C064928E74DA}" srcOrd="2" destOrd="0" presId="urn:microsoft.com/office/officeart/2008/layout/HalfCircleOrganizationChart"/>
    <dgm:cxn modelId="{AED7DFD6-FA72-4BB1-B94D-E62D47CC8EB5}" type="presParOf" srcId="{45F79DE4-F781-4D7B-89AC-A04A42C3699F}" destId="{A3A5678D-A9F6-4355-9B21-575CB1152D6D}" srcOrd="2" destOrd="0" presId="urn:microsoft.com/office/officeart/2008/layout/HalfCircleOrganizationChart"/>
    <dgm:cxn modelId="{5CC2C2AF-B7A1-4DD9-A708-38866F3D856C}" type="presParOf" srcId="{45F79DE4-F781-4D7B-89AC-A04A42C3699F}" destId="{F2D00FF8-A8C5-434F-ADF6-03FEB48D439B}" srcOrd="3" destOrd="0" presId="urn:microsoft.com/office/officeart/2008/layout/HalfCircleOrganizationChart"/>
    <dgm:cxn modelId="{8CCA7DF9-D8E1-45CC-8EFD-D5FC083FDAC8}" type="presParOf" srcId="{F2D00FF8-A8C5-434F-ADF6-03FEB48D439B}" destId="{629EA35B-FA5E-4F1D-B3E0-DE73AF0D393F}" srcOrd="0" destOrd="0" presId="urn:microsoft.com/office/officeart/2008/layout/HalfCircleOrganizationChart"/>
    <dgm:cxn modelId="{18A6D90F-61ED-40CE-B990-212645AE10B2}" type="presParOf" srcId="{629EA35B-FA5E-4F1D-B3E0-DE73AF0D393F}" destId="{E613F88D-89BA-4BE0-8D7C-65A2D524C065}" srcOrd="0" destOrd="0" presId="urn:microsoft.com/office/officeart/2008/layout/HalfCircleOrganizationChart"/>
    <dgm:cxn modelId="{B02455DB-A8F4-4EA9-AF45-331C98BC365F}" type="presParOf" srcId="{629EA35B-FA5E-4F1D-B3E0-DE73AF0D393F}" destId="{8EBDF4E1-C3F3-4505-92F7-D71D1C8857C5}" srcOrd="1" destOrd="0" presId="urn:microsoft.com/office/officeart/2008/layout/HalfCircleOrganizationChart"/>
    <dgm:cxn modelId="{86A2E394-D882-4FCC-8C6A-CEC708FE77C7}" type="presParOf" srcId="{629EA35B-FA5E-4F1D-B3E0-DE73AF0D393F}" destId="{64036F31-BE42-4614-BF69-37520CEE36D3}" srcOrd="2" destOrd="0" presId="urn:microsoft.com/office/officeart/2008/layout/HalfCircleOrganizationChart"/>
    <dgm:cxn modelId="{7BD53D2C-7FDE-464A-A035-69C0F69C977F}" type="presParOf" srcId="{629EA35B-FA5E-4F1D-B3E0-DE73AF0D393F}" destId="{A480E466-003E-475E-A918-211B39681C85}" srcOrd="3" destOrd="0" presId="urn:microsoft.com/office/officeart/2008/layout/HalfCircleOrganizationChart"/>
    <dgm:cxn modelId="{0C1AA113-206A-4E98-860C-4655255016BD}" type="presParOf" srcId="{F2D00FF8-A8C5-434F-ADF6-03FEB48D439B}" destId="{63A32B19-FE2E-4088-950D-0105809A1983}" srcOrd="1" destOrd="0" presId="urn:microsoft.com/office/officeart/2008/layout/HalfCircleOrganizationChart"/>
    <dgm:cxn modelId="{A191B800-11C7-462F-B67A-954FD6749DB1}" type="presParOf" srcId="{F2D00FF8-A8C5-434F-ADF6-03FEB48D439B}" destId="{0B10F7B1-457F-458B-8386-3B8A0F49E0A4}" srcOrd="2" destOrd="0" presId="urn:microsoft.com/office/officeart/2008/layout/HalfCircleOrganizationChart"/>
    <dgm:cxn modelId="{D47E8264-3615-4761-B64B-C37356951650}" type="presParOf" srcId="{EB296C75-9B70-4C7C-AFD3-A9D2980BF5FD}" destId="{A984D37F-19E2-4967-80BF-7B8902E58FE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CC6B1-8D11-4AC3-931E-A73AAB59D69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C2A42-BAC3-49CE-95E2-8A66CF77EA02}">
      <dgm:prSet phldrT="[Text]"/>
      <dgm:spPr/>
      <dgm:t>
        <a:bodyPr/>
        <a:lstStyle/>
        <a:p>
          <a:r>
            <a:rPr lang="en-US" dirty="0"/>
            <a:t>ER - Diagram</a:t>
          </a:r>
        </a:p>
      </dgm:t>
    </dgm:pt>
    <dgm:pt modelId="{F5616EB7-A2D3-4D31-8390-BA6256D2621D}" type="parTrans" cxnId="{7953E803-5B3D-4FEF-A0A3-B2FF8F9A10F7}">
      <dgm:prSet/>
      <dgm:spPr/>
      <dgm:t>
        <a:bodyPr/>
        <a:lstStyle/>
        <a:p>
          <a:endParaRPr lang="en-US"/>
        </a:p>
      </dgm:t>
    </dgm:pt>
    <dgm:pt modelId="{83B7533D-83CC-4A49-81E2-127B66995F1F}" type="sibTrans" cxnId="{7953E803-5B3D-4FEF-A0A3-B2FF8F9A10F7}">
      <dgm:prSet/>
      <dgm:spPr/>
      <dgm:t>
        <a:bodyPr/>
        <a:lstStyle/>
        <a:p>
          <a:endParaRPr lang="en-US"/>
        </a:p>
      </dgm:t>
    </dgm:pt>
    <dgm:pt modelId="{D85A8F36-A7B2-4D99-82C0-750A834246F5}">
      <dgm:prSet phldrT="[Text]"/>
      <dgm:spPr/>
      <dgm:t>
        <a:bodyPr/>
        <a:lstStyle/>
        <a:p>
          <a:r>
            <a:rPr lang="en-US" dirty="0"/>
            <a:t>E (entity)</a:t>
          </a:r>
        </a:p>
      </dgm:t>
    </dgm:pt>
    <dgm:pt modelId="{F5293DC9-AB0E-425C-8FCF-57494D0D559E}" type="parTrans" cxnId="{2977317D-5191-4263-9CAD-15E595036DA6}">
      <dgm:prSet/>
      <dgm:spPr/>
      <dgm:t>
        <a:bodyPr/>
        <a:lstStyle/>
        <a:p>
          <a:endParaRPr lang="en-US"/>
        </a:p>
      </dgm:t>
    </dgm:pt>
    <dgm:pt modelId="{91661A25-26CD-4B0F-8DDB-BC10F5E431B8}" type="sibTrans" cxnId="{2977317D-5191-4263-9CAD-15E595036DA6}">
      <dgm:prSet/>
      <dgm:spPr/>
      <dgm:t>
        <a:bodyPr/>
        <a:lstStyle/>
        <a:p>
          <a:endParaRPr lang="en-US"/>
        </a:p>
      </dgm:t>
    </dgm:pt>
    <dgm:pt modelId="{4F0CA460-4B7A-4E53-92A6-B9B5A1281642}">
      <dgm:prSet phldrT="[Text]"/>
      <dgm:spPr/>
      <dgm:t>
        <a:bodyPr/>
        <a:lstStyle/>
        <a:p>
          <a:r>
            <a:rPr lang="en-US" dirty="0"/>
            <a:t>R (relationship)</a:t>
          </a:r>
        </a:p>
      </dgm:t>
    </dgm:pt>
    <dgm:pt modelId="{F136F55C-6B90-46F1-885C-41B374EB9345}" type="parTrans" cxnId="{70306A1A-6F59-46CB-86D1-6C049CA74FC0}">
      <dgm:prSet/>
      <dgm:spPr/>
      <dgm:t>
        <a:bodyPr/>
        <a:lstStyle/>
        <a:p>
          <a:endParaRPr lang="en-US"/>
        </a:p>
      </dgm:t>
    </dgm:pt>
    <dgm:pt modelId="{396D4A31-9F07-4114-843D-B18116656B31}" type="sibTrans" cxnId="{70306A1A-6F59-46CB-86D1-6C049CA74FC0}">
      <dgm:prSet/>
      <dgm:spPr/>
      <dgm:t>
        <a:bodyPr/>
        <a:lstStyle/>
        <a:p>
          <a:endParaRPr lang="en-US"/>
        </a:p>
      </dgm:t>
    </dgm:pt>
    <dgm:pt modelId="{719534D9-A00C-4A2D-A0FA-E50256575FEB}" type="pres">
      <dgm:prSet presAssocID="{74ECC6B1-8D11-4AC3-931E-A73AAB59D69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EA5067-C79F-4188-94E2-D0141395669D}" type="pres">
      <dgm:prSet presAssocID="{6B0C2A42-BAC3-49CE-95E2-8A66CF77EA02}" presName="hierRoot1" presStyleCnt="0">
        <dgm:presLayoutVars>
          <dgm:hierBranch val="init"/>
        </dgm:presLayoutVars>
      </dgm:prSet>
      <dgm:spPr/>
    </dgm:pt>
    <dgm:pt modelId="{C6FE4E3D-609C-447F-A86E-14179D742089}" type="pres">
      <dgm:prSet presAssocID="{6B0C2A42-BAC3-49CE-95E2-8A66CF77EA02}" presName="rootComposite1" presStyleCnt="0"/>
      <dgm:spPr/>
    </dgm:pt>
    <dgm:pt modelId="{492524CE-A898-4088-9376-0E6C59F4B0F7}" type="pres">
      <dgm:prSet presAssocID="{6B0C2A42-BAC3-49CE-95E2-8A66CF77EA02}" presName="rootText1" presStyleLbl="alignAcc1" presStyleIdx="0" presStyleCnt="0">
        <dgm:presLayoutVars>
          <dgm:chPref val="3"/>
        </dgm:presLayoutVars>
      </dgm:prSet>
      <dgm:spPr/>
    </dgm:pt>
    <dgm:pt modelId="{4337C055-41C5-4C64-8EAC-5A1516DD2310}" type="pres">
      <dgm:prSet presAssocID="{6B0C2A42-BAC3-49CE-95E2-8A66CF77EA02}" presName="topArc1" presStyleLbl="parChTrans1D1" presStyleIdx="0" presStyleCnt="6"/>
      <dgm:spPr/>
    </dgm:pt>
    <dgm:pt modelId="{B3513CB1-9286-4BB3-A771-B425FD412AC3}" type="pres">
      <dgm:prSet presAssocID="{6B0C2A42-BAC3-49CE-95E2-8A66CF77EA02}" presName="bottomArc1" presStyleLbl="parChTrans1D1" presStyleIdx="1" presStyleCnt="6"/>
      <dgm:spPr/>
    </dgm:pt>
    <dgm:pt modelId="{172DCA62-AB24-475C-86BD-57A16D47DD70}" type="pres">
      <dgm:prSet presAssocID="{6B0C2A42-BAC3-49CE-95E2-8A66CF77EA02}" presName="topConnNode1" presStyleLbl="node1" presStyleIdx="0" presStyleCnt="0"/>
      <dgm:spPr/>
    </dgm:pt>
    <dgm:pt modelId="{2063BF12-83BD-4606-A4D2-B6B1FC36F3F4}" type="pres">
      <dgm:prSet presAssocID="{6B0C2A42-BAC3-49CE-95E2-8A66CF77EA02}" presName="hierChild2" presStyleCnt="0"/>
      <dgm:spPr/>
    </dgm:pt>
    <dgm:pt modelId="{CC7266C0-47CB-487D-BCB7-CDC83ABDC1D2}" type="pres">
      <dgm:prSet presAssocID="{F5293DC9-AB0E-425C-8FCF-57494D0D559E}" presName="Name28" presStyleLbl="parChTrans1D2" presStyleIdx="0" presStyleCnt="2"/>
      <dgm:spPr/>
    </dgm:pt>
    <dgm:pt modelId="{C45962F1-732D-4D83-B9DB-92E5D93611FF}" type="pres">
      <dgm:prSet presAssocID="{D85A8F36-A7B2-4D99-82C0-750A834246F5}" presName="hierRoot2" presStyleCnt="0">
        <dgm:presLayoutVars>
          <dgm:hierBranch val="init"/>
        </dgm:presLayoutVars>
      </dgm:prSet>
      <dgm:spPr/>
    </dgm:pt>
    <dgm:pt modelId="{5CAE66A5-2921-42E4-B951-5FB8539E25BC}" type="pres">
      <dgm:prSet presAssocID="{D85A8F36-A7B2-4D99-82C0-750A834246F5}" presName="rootComposite2" presStyleCnt="0"/>
      <dgm:spPr/>
    </dgm:pt>
    <dgm:pt modelId="{1421C22F-135F-449E-A5B1-7AA732647238}" type="pres">
      <dgm:prSet presAssocID="{D85A8F36-A7B2-4D99-82C0-750A834246F5}" presName="rootText2" presStyleLbl="alignAcc1" presStyleIdx="0" presStyleCnt="0">
        <dgm:presLayoutVars>
          <dgm:chPref val="3"/>
        </dgm:presLayoutVars>
      </dgm:prSet>
      <dgm:spPr/>
    </dgm:pt>
    <dgm:pt modelId="{2C7460F6-0D9E-461E-9D72-811D264A0BF2}" type="pres">
      <dgm:prSet presAssocID="{D85A8F36-A7B2-4D99-82C0-750A834246F5}" presName="topArc2" presStyleLbl="parChTrans1D1" presStyleIdx="2" presStyleCnt="6"/>
      <dgm:spPr/>
    </dgm:pt>
    <dgm:pt modelId="{2013E787-DE69-431D-91FB-30D16AE11D8B}" type="pres">
      <dgm:prSet presAssocID="{D85A8F36-A7B2-4D99-82C0-750A834246F5}" presName="bottomArc2" presStyleLbl="parChTrans1D1" presStyleIdx="3" presStyleCnt="6"/>
      <dgm:spPr/>
    </dgm:pt>
    <dgm:pt modelId="{B0AAE1DF-BD95-49DD-BC77-77AEB3716E33}" type="pres">
      <dgm:prSet presAssocID="{D85A8F36-A7B2-4D99-82C0-750A834246F5}" presName="topConnNode2" presStyleLbl="node2" presStyleIdx="0" presStyleCnt="0"/>
      <dgm:spPr/>
    </dgm:pt>
    <dgm:pt modelId="{0E4CE875-1791-4EF9-96A4-005AFA49F404}" type="pres">
      <dgm:prSet presAssocID="{D85A8F36-A7B2-4D99-82C0-750A834246F5}" presName="hierChild4" presStyleCnt="0"/>
      <dgm:spPr/>
    </dgm:pt>
    <dgm:pt modelId="{0C4E9ED3-4AE6-4C78-8527-88580EB2FEFD}" type="pres">
      <dgm:prSet presAssocID="{D85A8F36-A7B2-4D99-82C0-750A834246F5}" presName="hierChild5" presStyleCnt="0"/>
      <dgm:spPr/>
    </dgm:pt>
    <dgm:pt modelId="{07F7E6C7-C04D-4BB8-9E90-C519DDF31D99}" type="pres">
      <dgm:prSet presAssocID="{F136F55C-6B90-46F1-885C-41B374EB9345}" presName="Name28" presStyleLbl="parChTrans1D2" presStyleIdx="1" presStyleCnt="2"/>
      <dgm:spPr/>
    </dgm:pt>
    <dgm:pt modelId="{29800499-5534-4C7C-9BC5-D56274A22EFA}" type="pres">
      <dgm:prSet presAssocID="{4F0CA460-4B7A-4E53-92A6-B9B5A1281642}" presName="hierRoot2" presStyleCnt="0">
        <dgm:presLayoutVars>
          <dgm:hierBranch val="init"/>
        </dgm:presLayoutVars>
      </dgm:prSet>
      <dgm:spPr/>
    </dgm:pt>
    <dgm:pt modelId="{356FA752-6585-4283-B0FF-C2303683FE72}" type="pres">
      <dgm:prSet presAssocID="{4F0CA460-4B7A-4E53-92A6-B9B5A1281642}" presName="rootComposite2" presStyleCnt="0"/>
      <dgm:spPr/>
    </dgm:pt>
    <dgm:pt modelId="{D5402AAE-943D-4E21-8EA5-86A872C48CAF}" type="pres">
      <dgm:prSet presAssocID="{4F0CA460-4B7A-4E53-92A6-B9B5A1281642}" presName="rootText2" presStyleLbl="alignAcc1" presStyleIdx="0" presStyleCnt="0">
        <dgm:presLayoutVars>
          <dgm:chPref val="3"/>
        </dgm:presLayoutVars>
      </dgm:prSet>
      <dgm:spPr/>
    </dgm:pt>
    <dgm:pt modelId="{93CB0EBA-874A-4BA4-BA08-7D2A4805E850}" type="pres">
      <dgm:prSet presAssocID="{4F0CA460-4B7A-4E53-92A6-B9B5A1281642}" presName="topArc2" presStyleLbl="parChTrans1D1" presStyleIdx="4" presStyleCnt="6"/>
      <dgm:spPr/>
    </dgm:pt>
    <dgm:pt modelId="{A8F073F8-3543-4791-960A-96502CAC2E19}" type="pres">
      <dgm:prSet presAssocID="{4F0CA460-4B7A-4E53-92A6-B9B5A1281642}" presName="bottomArc2" presStyleLbl="parChTrans1D1" presStyleIdx="5" presStyleCnt="6"/>
      <dgm:spPr/>
    </dgm:pt>
    <dgm:pt modelId="{DB36619F-3725-4309-84DF-8440494B288D}" type="pres">
      <dgm:prSet presAssocID="{4F0CA460-4B7A-4E53-92A6-B9B5A1281642}" presName="topConnNode2" presStyleLbl="node2" presStyleIdx="0" presStyleCnt="0"/>
      <dgm:spPr/>
    </dgm:pt>
    <dgm:pt modelId="{EC195633-E4FC-4D8F-AD42-DBED669E1F6B}" type="pres">
      <dgm:prSet presAssocID="{4F0CA460-4B7A-4E53-92A6-B9B5A1281642}" presName="hierChild4" presStyleCnt="0"/>
      <dgm:spPr/>
    </dgm:pt>
    <dgm:pt modelId="{1FB64F17-E441-4988-83B1-49F7B718F10E}" type="pres">
      <dgm:prSet presAssocID="{4F0CA460-4B7A-4E53-92A6-B9B5A1281642}" presName="hierChild5" presStyleCnt="0"/>
      <dgm:spPr/>
    </dgm:pt>
    <dgm:pt modelId="{ED413119-DFBB-4847-883D-EF5970AE5F80}" type="pres">
      <dgm:prSet presAssocID="{6B0C2A42-BAC3-49CE-95E2-8A66CF77EA02}" presName="hierChild3" presStyleCnt="0"/>
      <dgm:spPr/>
    </dgm:pt>
  </dgm:ptLst>
  <dgm:cxnLst>
    <dgm:cxn modelId="{1FACE802-535E-48E4-AD9E-6210CD6F37D8}" type="presOf" srcId="{6B0C2A42-BAC3-49CE-95E2-8A66CF77EA02}" destId="{492524CE-A898-4088-9376-0E6C59F4B0F7}" srcOrd="0" destOrd="0" presId="urn:microsoft.com/office/officeart/2008/layout/HalfCircleOrganizationChart"/>
    <dgm:cxn modelId="{7953E803-5B3D-4FEF-A0A3-B2FF8F9A10F7}" srcId="{74ECC6B1-8D11-4AC3-931E-A73AAB59D69E}" destId="{6B0C2A42-BAC3-49CE-95E2-8A66CF77EA02}" srcOrd="0" destOrd="0" parTransId="{F5616EB7-A2D3-4D31-8390-BA6256D2621D}" sibTransId="{83B7533D-83CC-4A49-81E2-127B66995F1F}"/>
    <dgm:cxn modelId="{0DB15D07-7274-45D4-BA10-A319872EDA19}" type="presOf" srcId="{4F0CA460-4B7A-4E53-92A6-B9B5A1281642}" destId="{DB36619F-3725-4309-84DF-8440494B288D}" srcOrd="1" destOrd="0" presId="urn:microsoft.com/office/officeart/2008/layout/HalfCircleOrganizationChart"/>
    <dgm:cxn modelId="{70306A1A-6F59-46CB-86D1-6C049CA74FC0}" srcId="{6B0C2A42-BAC3-49CE-95E2-8A66CF77EA02}" destId="{4F0CA460-4B7A-4E53-92A6-B9B5A1281642}" srcOrd="1" destOrd="0" parTransId="{F136F55C-6B90-46F1-885C-41B374EB9345}" sibTransId="{396D4A31-9F07-4114-843D-B18116656B31}"/>
    <dgm:cxn modelId="{9D35AD68-7853-4FAB-BEFB-F82E81C71DE3}" type="presOf" srcId="{F136F55C-6B90-46F1-885C-41B374EB9345}" destId="{07F7E6C7-C04D-4BB8-9E90-C519DDF31D99}" srcOrd="0" destOrd="0" presId="urn:microsoft.com/office/officeart/2008/layout/HalfCircleOrganizationChart"/>
    <dgm:cxn modelId="{2977317D-5191-4263-9CAD-15E595036DA6}" srcId="{6B0C2A42-BAC3-49CE-95E2-8A66CF77EA02}" destId="{D85A8F36-A7B2-4D99-82C0-750A834246F5}" srcOrd="0" destOrd="0" parTransId="{F5293DC9-AB0E-425C-8FCF-57494D0D559E}" sibTransId="{91661A25-26CD-4B0F-8DDB-BC10F5E431B8}"/>
    <dgm:cxn modelId="{7457B17D-6B2F-4F22-88A8-074C9A09B0DF}" type="presOf" srcId="{4F0CA460-4B7A-4E53-92A6-B9B5A1281642}" destId="{D5402AAE-943D-4E21-8EA5-86A872C48CAF}" srcOrd="0" destOrd="0" presId="urn:microsoft.com/office/officeart/2008/layout/HalfCircleOrganizationChart"/>
    <dgm:cxn modelId="{7DA35D8F-9F16-46F7-9643-4B0F4092AEF2}" type="presOf" srcId="{D85A8F36-A7B2-4D99-82C0-750A834246F5}" destId="{B0AAE1DF-BD95-49DD-BC77-77AEB3716E33}" srcOrd="1" destOrd="0" presId="urn:microsoft.com/office/officeart/2008/layout/HalfCircleOrganizationChart"/>
    <dgm:cxn modelId="{16A8E094-A5DD-4ACE-9F63-7471687653F5}" type="presOf" srcId="{6B0C2A42-BAC3-49CE-95E2-8A66CF77EA02}" destId="{172DCA62-AB24-475C-86BD-57A16D47DD70}" srcOrd="1" destOrd="0" presId="urn:microsoft.com/office/officeart/2008/layout/HalfCircleOrganizationChart"/>
    <dgm:cxn modelId="{6E3AE1C2-C1B1-44BC-BD29-124156520070}" type="presOf" srcId="{74ECC6B1-8D11-4AC3-931E-A73AAB59D69E}" destId="{719534D9-A00C-4A2D-A0FA-E50256575FEB}" srcOrd="0" destOrd="0" presId="urn:microsoft.com/office/officeart/2008/layout/HalfCircleOrganizationChart"/>
    <dgm:cxn modelId="{1626BCC4-F0F0-4EA6-97FF-EE1A6F371EB9}" type="presOf" srcId="{D85A8F36-A7B2-4D99-82C0-750A834246F5}" destId="{1421C22F-135F-449E-A5B1-7AA732647238}" srcOrd="0" destOrd="0" presId="urn:microsoft.com/office/officeart/2008/layout/HalfCircleOrganizationChart"/>
    <dgm:cxn modelId="{E55CCFD9-3B15-4EA8-81E7-96648F214390}" type="presOf" srcId="{F5293DC9-AB0E-425C-8FCF-57494D0D559E}" destId="{CC7266C0-47CB-487D-BCB7-CDC83ABDC1D2}" srcOrd="0" destOrd="0" presId="urn:microsoft.com/office/officeart/2008/layout/HalfCircleOrganizationChart"/>
    <dgm:cxn modelId="{9CC9AE04-01E0-4459-AE59-181FB13E0369}" type="presParOf" srcId="{719534D9-A00C-4A2D-A0FA-E50256575FEB}" destId="{11EA5067-C79F-4188-94E2-D0141395669D}" srcOrd="0" destOrd="0" presId="urn:microsoft.com/office/officeart/2008/layout/HalfCircleOrganizationChart"/>
    <dgm:cxn modelId="{8CBB3E90-71C9-492B-B49B-735477A77197}" type="presParOf" srcId="{11EA5067-C79F-4188-94E2-D0141395669D}" destId="{C6FE4E3D-609C-447F-A86E-14179D742089}" srcOrd="0" destOrd="0" presId="urn:microsoft.com/office/officeart/2008/layout/HalfCircleOrganizationChart"/>
    <dgm:cxn modelId="{12E7FA0E-8A11-48A7-B89A-78818CE3F1A0}" type="presParOf" srcId="{C6FE4E3D-609C-447F-A86E-14179D742089}" destId="{492524CE-A898-4088-9376-0E6C59F4B0F7}" srcOrd="0" destOrd="0" presId="urn:microsoft.com/office/officeart/2008/layout/HalfCircleOrganizationChart"/>
    <dgm:cxn modelId="{D3D126C8-B0E3-45F0-9526-2DB57BB5FE30}" type="presParOf" srcId="{C6FE4E3D-609C-447F-A86E-14179D742089}" destId="{4337C055-41C5-4C64-8EAC-5A1516DD2310}" srcOrd="1" destOrd="0" presId="urn:microsoft.com/office/officeart/2008/layout/HalfCircleOrganizationChart"/>
    <dgm:cxn modelId="{76E89130-CF1C-48B4-A8C4-CC838639DD3D}" type="presParOf" srcId="{C6FE4E3D-609C-447F-A86E-14179D742089}" destId="{B3513CB1-9286-4BB3-A771-B425FD412AC3}" srcOrd="2" destOrd="0" presId="urn:microsoft.com/office/officeart/2008/layout/HalfCircleOrganizationChart"/>
    <dgm:cxn modelId="{52B9E4FC-78C8-4D2B-97CC-28EB45E3F083}" type="presParOf" srcId="{C6FE4E3D-609C-447F-A86E-14179D742089}" destId="{172DCA62-AB24-475C-86BD-57A16D47DD70}" srcOrd="3" destOrd="0" presId="urn:microsoft.com/office/officeart/2008/layout/HalfCircleOrganizationChart"/>
    <dgm:cxn modelId="{9C8FA249-7AE6-43AB-A8F7-7B7080CE3C7D}" type="presParOf" srcId="{11EA5067-C79F-4188-94E2-D0141395669D}" destId="{2063BF12-83BD-4606-A4D2-B6B1FC36F3F4}" srcOrd="1" destOrd="0" presId="urn:microsoft.com/office/officeart/2008/layout/HalfCircleOrganizationChart"/>
    <dgm:cxn modelId="{BBDD8698-5FFD-47EF-8035-E93E29FF7971}" type="presParOf" srcId="{2063BF12-83BD-4606-A4D2-B6B1FC36F3F4}" destId="{CC7266C0-47CB-487D-BCB7-CDC83ABDC1D2}" srcOrd="0" destOrd="0" presId="urn:microsoft.com/office/officeart/2008/layout/HalfCircleOrganizationChart"/>
    <dgm:cxn modelId="{1AFC1E54-D1CF-42AB-80C5-3C5B00F5A7EF}" type="presParOf" srcId="{2063BF12-83BD-4606-A4D2-B6B1FC36F3F4}" destId="{C45962F1-732D-4D83-B9DB-92E5D93611FF}" srcOrd="1" destOrd="0" presId="urn:microsoft.com/office/officeart/2008/layout/HalfCircleOrganizationChart"/>
    <dgm:cxn modelId="{A18C3E21-6680-4C6F-8203-CCCF7C7F65FE}" type="presParOf" srcId="{C45962F1-732D-4D83-B9DB-92E5D93611FF}" destId="{5CAE66A5-2921-42E4-B951-5FB8539E25BC}" srcOrd="0" destOrd="0" presId="urn:microsoft.com/office/officeart/2008/layout/HalfCircleOrganizationChart"/>
    <dgm:cxn modelId="{5A13FCEC-8B85-4E2A-96EF-B5D370A35653}" type="presParOf" srcId="{5CAE66A5-2921-42E4-B951-5FB8539E25BC}" destId="{1421C22F-135F-449E-A5B1-7AA732647238}" srcOrd="0" destOrd="0" presId="urn:microsoft.com/office/officeart/2008/layout/HalfCircleOrganizationChart"/>
    <dgm:cxn modelId="{ABC91E31-BB0E-4053-8568-912EE4AB6E48}" type="presParOf" srcId="{5CAE66A5-2921-42E4-B951-5FB8539E25BC}" destId="{2C7460F6-0D9E-461E-9D72-811D264A0BF2}" srcOrd="1" destOrd="0" presId="urn:microsoft.com/office/officeart/2008/layout/HalfCircleOrganizationChart"/>
    <dgm:cxn modelId="{5EA43754-E10B-48A5-9492-6A5525AA8E6F}" type="presParOf" srcId="{5CAE66A5-2921-42E4-B951-5FB8539E25BC}" destId="{2013E787-DE69-431D-91FB-30D16AE11D8B}" srcOrd="2" destOrd="0" presId="urn:microsoft.com/office/officeart/2008/layout/HalfCircleOrganizationChart"/>
    <dgm:cxn modelId="{C2554FA7-82E2-45FE-BD6B-0541BA32D4CF}" type="presParOf" srcId="{5CAE66A5-2921-42E4-B951-5FB8539E25BC}" destId="{B0AAE1DF-BD95-49DD-BC77-77AEB3716E33}" srcOrd="3" destOrd="0" presId="urn:microsoft.com/office/officeart/2008/layout/HalfCircleOrganizationChart"/>
    <dgm:cxn modelId="{EB34ADD8-3851-450F-844D-319B3B2DC376}" type="presParOf" srcId="{C45962F1-732D-4D83-B9DB-92E5D93611FF}" destId="{0E4CE875-1791-4EF9-96A4-005AFA49F404}" srcOrd="1" destOrd="0" presId="urn:microsoft.com/office/officeart/2008/layout/HalfCircleOrganizationChart"/>
    <dgm:cxn modelId="{8B0489FD-1E33-4B8F-808C-F9E97EC95DF6}" type="presParOf" srcId="{C45962F1-732D-4D83-B9DB-92E5D93611FF}" destId="{0C4E9ED3-4AE6-4C78-8527-88580EB2FEFD}" srcOrd="2" destOrd="0" presId="urn:microsoft.com/office/officeart/2008/layout/HalfCircleOrganizationChart"/>
    <dgm:cxn modelId="{068CC382-4D99-4A31-A447-E441E60805EE}" type="presParOf" srcId="{2063BF12-83BD-4606-A4D2-B6B1FC36F3F4}" destId="{07F7E6C7-C04D-4BB8-9E90-C519DDF31D99}" srcOrd="2" destOrd="0" presId="urn:microsoft.com/office/officeart/2008/layout/HalfCircleOrganizationChart"/>
    <dgm:cxn modelId="{E8ABCBEE-1897-4353-A7CB-04027B2A1118}" type="presParOf" srcId="{2063BF12-83BD-4606-A4D2-B6B1FC36F3F4}" destId="{29800499-5534-4C7C-9BC5-D56274A22EFA}" srcOrd="3" destOrd="0" presId="urn:microsoft.com/office/officeart/2008/layout/HalfCircleOrganizationChart"/>
    <dgm:cxn modelId="{8FE009C0-64B1-43A4-A378-CA5CB5DF1798}" type="presParOf" srcId="{29800499-5534-4C7C-9BC5-D56274A22EFA}" destId="{356FA752-6585-4283-B0FF-C2303683FE72}" srcOrd="0" destOrd="0" presId="urn:microsoft.com/office/officeart/2008/layout/HalfCircleOrganizationChart"/>
    <dgm:cxn modelId="{3CF8DC8F-00B2-487D-9ACE-FAE04BF897B2}" type="presParOf" srcId="{356FA752-6585-4283-B0FF-C2303683FE72}" destId="{D5402AAE-943D-4E21-8EA5-86A872C48CAF}" srcOrd="0" destOrd="0" presId="urn:microsoft.com/office/officeart/2008/layout/HalfCircleOrganizationChart"/>
    <dgm:cxn modelId="{F9D8C3D1-D1AE-4180-9DC0-CA14F261D43A}" type="presParOf" srcId="{356FA752-6585-4283-B0FF-C2303683FE72}" destId="{93CB0EBA-874A-4BA4-BA08-7D2A4805E850}" srcOrd="1" destOrd="0" presId="urn:microsoft.com/office/officeart/2008/layout/HalfCircleOrganizationChart"/>
    <dgm:cxn modelId="{5E9183CD-790E-4EDB-AD13-7E08DEA3C014}" type="presParOf" srcId="{356FA752-6585-4283-B0FF-C2303683FE72}" destId="{A8F073F8-3543-4791-960A-96502CAC2E19}" srcOrd="2" destOrd="0" presId="urn:microsoft.com/office/officeart/2008/layout/HalfCircleOrganizationChart"/>
    <dgm:cxn modelId="{4BFBF933-F32C-4FEC-B554-6C5E48386128}" type="presParOf" srcId="{356FA752-6585-4283-B0FF-C2303683FE72}" destId="{DB36619F-3725-4309-84DF-8440494B288D}" srcOrd="3" destOrd="0" presId="urn:microsoft.com/office/officeart/2008/layout/HalfCircleOrganizationChart"/>
    <dgm:cxn modelId="{28C9515E-6E80-4AE6-8E6A-076617E3F529}" type="presParOf" srcId="{29800499-5534-4C7C-9BC5-D56274A22EFA}" destId="{EC195633-E4FC-4D8F-AD42-DBED669E1F6B}" srcOrd="1" destOrd="0" presId="urn:microsoft.com/office/officeart/2008/layout/HalfCircleOrganizationChart"/>
    <dgm:cxn modelId="{017D5168-D0C3-4D57-9460-04ED34B2AA49}" type="presParOf" srcId="{29800499-5534-4C7C-9BC5-D56274A22EFA}" destId="{1FB64F17-E441-4988-83B1-49F7B718F10E}" srcOrd="2" destOrd="0" presId="urn:microsoft.com/office/officeart/2008/layout/HalfCircleOrganizationChart"/>
    <dgm:cxn modelId="{19AA0B54-B60A-4CF0-993F-92EAD20047B1}" type="presParOf" srcId="{11EA5067-C79F-4188-94E2-D0141395669D}" destId="{ED413119-DFBB-4847-883D-EF5970AE5F8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5678D-A9F6-4355-9B21-575CB1152D6D}">
      <dsp:nvSpPr>
        <dsp:cNvPr id="0" name=""/>
        <dsp:cNvSpPr/>
      </dsp:nvSpPr>
      <dsp:spPr>
        <a:xfrm>
          <a:off x="4800600" y="1479967"/>
          <a:ext cx="1790409" cy="621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32"/>
              </a:lnTo>
              <a:lnTo>
                <a:pt x="1790409" y="310732"/>
              </a:lnTo>
              <a:lnTo>
                <a:pt x="1790409" y="62146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1D7D-ECB9-46EC-B365-2A1F5FACBE48}">
      <dsp:nvSpPr>
        <dsp:cNvPr id="0" name=""/>
        <dsp:cNvSpPr/>
      </dsp:nvSpPr>
      <dsp:spPr>
        <a:xfrm>
          <a:off x="3010190" y="1479967"/>
          <a:ext cx="1790409" cy="621464"/>
        </a:xfrm>
        <a:custGeom>
          <a:avLst/>
          <a:gdLst/>
          <a:ahLst/>
          <a:cxnLst/>
          <a:rect l="0" t="0" r="0" b="0"/>
          <a:pathLst>
            <a:path>
              <a:moveTo>
                <a:pt x="1790409" y="0"/>
              </a:moveTo>
              <a:lnTo>
                <a:pt x="1790409" y="310732"/>
              </a:lnTo>
              <a:lnTo>
                <a:pt x="0" y="310732"/>
              </a:lnTo>
              <a:lnTo>
                <a:pt x="0" y="62146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8FAFB-5F55-4A8D-A85A-3CA90592F821}">
      <dsp:nvSpPr>
        <dsp:cNvPr id="0" name=""/>
        <dsp:cNvSpPr/>
      </dsp:nvSpPr>
      <dsp:spPr>
        <a:xfrm>
          <a:off x="4060761" y="290"/>
          <a:ext cx="1479677" cy="147967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E3FE-33CC-4C52-9BDE-EAA47ADA5AB7}">
      <dsp:nvSpPr>
        <dsp:cNvPr id="0" name=""/>
        <dsp:cNvSpPr/>
      </dsp:nvSpPr>
      <dsp:spPr>
        <a:xfrm>
          <a:off x="4060761" y="290"/>
          <a:ext cx="1479677" cy="147967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BE8F4-8B7A-4D53-BBB2-B7859183008C}">
      <dsp:nvSpPr>
        <dsp:cNvPr id="0" name=""/>
        <dsp:cNvSpPr/>
      </dsp:nvSpPr>
      <dsp:spPr>
        <a:xfrm>
          <a:off x="3320922" y="266632"/>
          <a:ext cx="2959354" cy="94699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Kamus</a:t>
          </a:r>
          <a:r>
            <a:rPr lang="en-US" sz="3400" kern="1200" dirty="0"/>
            <a:t> Data</a:t>
          </a:r>
        </a:p>
      </dsp:txBody>
      <dsp:txXfrm>
        <a:off x="3320922" y="266632"/>
        <a:ext cx="2959354" cy="946993"/>
      </dsp:txXfrm>
    </dsp:sp>
    <dsp:sp modelId="{5F4D576E-BC17-456F-8492-98B767818397}">
      <dsp:nvSpPr>
        <dsp:cNvPr id="0" name=""/>
        <dsp:cNvSpPr/>
      </dsp:nvSpPr>
      <dsp:spPr>
        <a:xfrm>
          <a:off x="2270352" y="2101432"/>
          <a:ext cx="1479677" cy="147967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AE116-E09D-4910-8BDF-C39AF3CF34F6}">
      <dsp:nvSpPr>
        <dsp:cNvPr id="0" name=""/>
        <dsp:cNvSpPr/>
      </dsp:nvSpPr>
      <dsp:spPr>
        <a:xfrm>
          <a:off x="2270352" y="2101432"/>
          <a:ext cx="1479677" cy="147967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E5563-3ADC-4F64-9AC2-6DEBDBF5AD1E}">
      <dsp:nvSpPr>
        <dsp:cNvPr id="0" name=""/>
        <dsp:cNvSpPr/>
      </dsp:nvSpPr>
      <dsp:spPr>
        <a:xfrm>
          <a:off x="1530513" y="2367774"/>
          <a:ext cx="2959354" cy="94699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Berdasarkan</a:t>
          </a:r>
          <a:r>
            <a:rPr lang="en-US" sz="3400" kern="1200" dirty="0"/>
            <a:t> Data Store</a:t>
          </a:r>
        </a:p>
      </dsp:txBody>
      <dsp:txXfrm>
        <a:off x="1530513" y="2367774"/>
        <a:ext cx="2959354" cy="946993"/>
      </dsp:txXfrm>
    </dsp:sp>
    <dsp:sp modelId="{8EBDF4E1-C3F3-4505-92F7-D71D1C8857C5}">
      <dsp:nvSpPr>
        <dsp:cNvPr id="0" name=""/>
        <dsp:cNvSpPr/>
      </dsp:nvSpPr>
      <dsp:spPr>
        <a:xfrm>
          <a:off x="5851170" y="2101432"/>
          <a:ext cx="1479677" cy="1479677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36F31-BE42-4614-BF69-37520CEE36D3}">
      <dsp:nvSpPr>
        <dsp:cNvPr id="0" name=""/>
        <dsp:cNvSpPr/>
      </dsp:nvSpPr>
      <dsp:spPr>
        <a:xfrm>
          <a:off x="5851170" y="2101432"/>
          <a:ext cx="1479677" cy="1479677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3F88D-89BA-4BE0-8D7C-65A2D524C065}">
      <dsp:nvSpPr>
        <dsp:cNvPr id="0" name=""/>
        <dsp:cNvSpPr/>
      </dsp:nvSpPr>
      <dsp:spPr>
        <a:xfrm>
          <a:off x="5111332" y="2367774"/>
          <a:ext cx="2959354" cy="94699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Berdasarkan</a:t>
          </a:r>
          <a:r>
            <a:rPr lang="en-US" sz="3400" kern="1200" dirty="0"/>
            <a:t> Data Flow</a:t>
          </a:r>
        </a:p>
      </dsp:txBody>
      <dsp:txXfrm>
        <a:off x="5111332" y="2367774"/>
        <a:ext cx="2959354" cy="94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7E6C7-C04D-4BB8-9E90-C519DDF31D99}">
      <dsp:nvSpPr>
        <dsp:cNvPr id="0" name=""/>
        <dsp:cNvSpPr/>
      </dsp:nvSpPr>
      <dsp:spPr>
        <a:xfrm>
          <a:off x="4800600" y="1153134"/>
          <a:ext cx="1393328" cy="483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817"/>
              </a:lnTo>
              <a:lnTo>
                <a:pt x="1393328" y="241817"/>
              </a:lnTo>
              <a:lnTo>
                <a:pt x="1393328" y="48363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266C0-47CB-487D-BCB7-CDC83ABDC1D2}">
      <dsp:nvSpPr>
        <dsp:cNvPr id="0" name=""/>
        <dsp:cNvSpPr/>
      </dsp:nvSpPr>
      <dsp:spPr>
        <a:xfrm>
          <a:off x="3407271" y="1153134"/>
          <a:ext cx="1393328" cy="483634"/>
        </a:xfrm>
        <a:custGeom>
          <a:avLst/>
          <a:gdLst/>
          <a:ahLst/>
          <a:cxnLst/>
          <a:rect l="0" t="0" r="0" b="0"/>
          <a:pathLst>
            <a:path>
              <a:moveTo>
                <a:pt x="1393328" y="0"/>
              </a:moveTo>
              <a:lnTo>
                <a:pt x="1393328" y="241817"/>
              </a:lnTo>
              <a:lnTo>
                <a:pt x="0" y="241817"/>
              </a:lnTo>
              <a:lnTo>
                <a:pt x="0" y="48363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7C055-41C5-4C64-8EAC-5A1516DD2310}">
      <dsp:nvSpPr>
        <dsp:cNvPr id="0" name=""/>
        <dsp:cNvSpPr/>
      </dsp:nvSpPr>
      <dsp:spPr>
        <a:xfrm>
          <a:off x="4224844" y="1623"/>
          <a:ext cx="1151511" cy="115151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13CB1-9286-4BB3-A771-B425FD412AC3}">
      <dsp:nvSpPr>
        <dsp:cNvPr id="0" name=""/>
        <dsp:cNvSpPr/>
      </dsp:nvSpPr>
      <dsp:spPr>
        <a:xfrm>
          <a:off x="4224844" y="1623"/>
          <a:ext cx="1151511" cy="115151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524CE-A898-4088-9376-0E6C59F4B0F7}">
      <dsp:nvSpPr>
        <dsp:cNvPr id="0" name=""/>
        <dsp:cNvSpPr/>
      </dsp:nvSpPr>
      <dsp:spPr>
        <a:xfrm>
          <a:off x="3649088" y="208895"/>
          <a:ext cx="2303022" cy="73696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ER - Diagram</a:t>
          </a:r>
        </a:p>
      </dsp:txBody>
      <dsp:txXfrm>
        <a:off x="3649088" y="208895"/>
        <a:ext cx="2303022" cy="736967"/>
      </dsp:txXfrm>
    </dsp:sp>
    <dsp:sp modelId="{2C7460F6-0D9E-461E-9D72-811D264A0BF2}">
      <dsp:nvSpPr>
        <dsp:cNvPr id="0" name=""/>
        <dsp:cNvSpPr/>
      </dsp:nvSpPr>
      <dsp:spPr>
        <a:xfrm>
          <a:off x="2831516" y="1636768"/>
          <a:ext cx="1151511" cy="115151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E787-DE69-431D-91FB-30D16AE11D8B}">
      <dsp:nvSpPr>
        <dsp:cNvPr id="0" name=""/>
        <dsp:cNvSpPr/>
      </dsp:nvSpPr>
      <dsp:spPr>
        <a:xfrm>
          <a:off x="2831516" y="1636768"/>
          <a:ext cx="1151511" cy="115151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1C22F-135F-449E-A5B1-7AA732647238}">
      <dsp:nvSpPr>
        <dsp:cNvPr id="0" name=""/>
        <dsp:cNvSpPr/>
      </dsp:nvSpPr>
      <dsp:spPr>
        <a:xfrm>
          <a:off x="2255760" y="1844040"/>
          <a:ext cx="2303022" cy="73696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 (entity)</a:t>
          </a:r>
        </a:p>
      </dsp:txBody>
      <dsp:txXfrm>
        <a:off x="2255760" y="1844040"/>
        <a:ext cx="2303022" cy="736967"/>
      </dsp:txXfrm>
    </dsp:sp>
    <dsp:sp modelId="{93CB0EBA-874A-4BA4-BA08-7D2A4805E850}">
      <dsp:nvSpPr>
        <dsp:cNvPr id="0" name=""/>
        <dsp:cNvSpPr/>
      </dsp:nvSpPr>
      <dsp:spPr>
        <a:xfrm>
          <a:off x="5618172" y="1636768"/>
          <a:ext cx="1151511" cy="115151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073F8-3543-4791-960A-96502CAC2E19}">
      <dsp:nvSpPr>
        <dsp:cNvPr id="0" name=""/>
        <dsp:cNvSpPr/>
      </dsp:nvSpPr>
      <dsp:spPr>
        <a:xfrm>
          <a:off x="5618172" y="1636768"/>
          <a:ext cx="1151511" cy="115151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02AAE-943D-4E21-8EA5-86A872C48CAF}">
      <dsp:nvSpPr>
        <dsp:cNvPr id="0" name=""/>
        <dsp:cNvSpPr/>
      </dsp:nvSpPr>
      <dsp:spPr>
        <a:xfrm>
          <a:off x="5042417" y="1844040"/>
          <a:ext cx="2303022" cy="73696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 (relationship)</a:t>
          </a:r>
        </a:p>
      </dsp:txBody>
      <dsp:txXfrm>
        <a:off x="5042417" y="1844040"/>
        <a:ext cx="2303022" cy="73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7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5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4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31-Jan-19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8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5EF-D8A2-4E7F-9948-314D61016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PEMODELAN DATA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B12C-A1C5-46E5-B8D1-5EA3C5EE9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Abidatul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Izzah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M.Kom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Teknik </a:t>
            </a:r>
            <a:r>
              <a:rPr lang="en-US" b="1" dirty="0" err="1">
                <a:solidFill>
                  <a:srgbClr val="002060"/>
                </a:solidFill>
              </a:rPr>
              <a:t>Informatika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Politeknik</a:t>
            </a:r>
            <a:r>
              <a:rPr lang="en-US" b="1" dirty="0">
                <a:solidFill>
                  <a:srgbClr val="002060"/>
                </a:solidFill>
              </a:rPr>
              <a:t> Kediri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C27C-E314-452E-83D7-CFC90C544F9C}"/>
              </a:ext>
            </a:extLst>
          </p:cNvPr>
          <p:cNvSpPr/>
          <p:nvPr/>
        </p:nvSpPr>
        <p:spPr>
          <a:xfrm>
            <a:off x="61190" y="6488668"/>
            <a:ext cx="37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Analisis</a:t>
            </a:r>
            <a:r>
              <a:rPr lang="en-US" i="1" dirty="0"/>
              <a:t> dan </a:t>
            </a:r>
            <a:r>
              <a:rPr lang="en-US" i="1" dirty="0" err="1"/>
              <a:t>Desain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40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6BE0-8B2F-4BD3-9905-D6D841BA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ER - Diagram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549F5-D472-4C9F-A783-9AA8373F2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881733"/>
              </p:ext>
            </p:extLst>
          </p:nvPr>
        </p:nvGraphicFramePr>
        <p:xfrm>
          <a:off x="1455172" y="1755061"/>
          <a:ext cx="6081252" cy="45572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63239">
                  <a:extLst>
                    <a:ext uri="{9D8B030D-6E8A-4147-A177-3AD203B41FA5}">
                      <a16:colId xmlns:a16="http://schemas.microsoft.com/office/drawing/2014/main" val="2553946600"/>
                    </a:ext>
                  </a:extLst>
                </a:gridCol>
                <a:gridCol w="2774315">
                  <a:extLst>
                    <a:ext uri="{9D8B030D-6E8A-4147-A177-3AD203B41FA5}">
                      <a16:colId xmlns:a16="http://schemas.microsoft.com/office/drawing/2014/main" val="4060497428"/>
                    </a:ext>
                  </a:extLst>
                </a:gridCol>
                <a:gridCol w="2643698">
                  <a:extLst>
                    <a:ext uri="{9D8B030D-6E8A-4147-A177-3AD203B41FA5}">
                      <a16:colId xmlns:a16="http://schemas.microsoft.com/office/drawing/2014/main" val="771830346"/>
                    </a:ext>
                  </a:extLst>
                </a:gridCol>
              </a:tblGrid>
              <a:tr h="91145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03989"/>
                  </a:ext>
                </a:extLst>
              </a:tr>
              <a:tr h="9114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Himpunan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Entitas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91181"/>
                  </a:ext>
                </a:extLst>
              </a:tr>
              <a:tr h="9114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82092"/>
                  </a:ext>
                </a:extLst>
              </a:tr>
              <a:tr h="9114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Himpunan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42760"/>
                  </a:ext>
                </a:extLst>
              </a:tr>
              <a:tr h="9114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Penghubung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555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E496B1-F9FB-454D-91C1-BDF032427D45}"/>
              </a:ext>
            </a:extLst>
          </p:cNvPr>
          <p:cNvSpPr/>
          <p:nvPr/>
        </p:nvSpPr>
        <p:spPr>
          <a:xfrm>
            <a:off x="2639962" y="2831690"/>
            <a:ext cx="1533833" cy="5973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14205B7-AAC4-4140-8EA5-2E7309C389A6}"/>
              </a:ext>
            </a:extLst>
          </p:cNvPr>
          <p:cNvSpPr/>
          <p:nvPr/>
        </p:nvSpPr>
        <p:spPr>
          <a:xfrm>
            <a:off x="2644881" y="3736256"/>
            <a:ext cx="1533833" cy="59731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83003B7-F8A1-4B6F-916D-7CBBD7491027}"/>
              </a:ext>
            </a:extLst>
          </p:cNvPr>
          <p:cNvSpPr/>
          <p:nvPr/>
        </p:nvSpPr>
        <p:spPr>
          <a:xfrm>
            <a:off x="2644881" y="4665407"/>
            <a:ext cx="1533833" cy="597310"/>
          </a:xfrm>
          <a:prstGeom prst="diamond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A4774-CF19-4DF9-BA31-63A5359C2F86}"/>
              </a:ext>
            </a:extLst>
          </p:cNvPr>
          <p:cNvCxnSpPr>
            <a:cxnSpLocks/>
          </p:cNvCxnSpPr>
          <p:nvPr/>
        </p:nvCxnSpPr>
        <p:spPr>
          <a:xfrm>
            <a:off x="2644882" y="5893208"/>
            <a:ext cx="153383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F62C8-8BBD-4D99-821E-73DA2F6330AE}"/>
              </a:ext>
            </a:extLst>
          </p:cNvPr>
          <p:cNvSpPr txBox="1"/>
          <p:nvPr/>
        </p:nvSpPr>
        <p:spPr>
          <a:xfrm>
            <a:off x="8509819" y="1976284"/>
            <a:ext cx="16001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Apa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itu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3200" i="1" dirty="0" err="1"/>
              <a:t>Entitas</a:t>
            </a:r>
            <a:r>
              <a:rPr lang="en-US" sz="3200" i="1" dirty="0"/>
              <a:t>?</a:t>
            </a:r>
          </a:p>
          <a:p>
            <a:r>
              <a:rPr lang="en-US" sz="3200" i="1" dirty="0" err="1"/>
              <a:t>Atribut</a:t>
            </a:r>
            <a:r>
              <a:rPr lang="en-US" sz="3200" i="1" dirty="0"/>
              <a:t>?</a:t>
            </a:r>
          </a:p>
          <a:p>
            <a:r>
              <a:rPr lang="en-US" sz="3200" i="1" dirty="0" err="1"/>
              <a:t>Relasi</a:t>
            </a:r>
            <a:r>
              <a:rPr lang="en-US" sz="32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507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E2B8-EE82-4A7A-AF09-F16C5A2E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3911-6C23-4591-AFB0-07C25D03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</a:t>
            </a:r>
            <a:r>
              <a:rPr lang="en-US" i="1" dirty="0"/>
              <a:t>one to one</a:t>
            </a:r>
            <a:r>
              <a:rPr lang="en-US" dirty="0"/>
              <a:t>)</a:t>
            </a:r>
          </a:p>
          <a:p>
            <a:r>
              <a:rPr lang="en-US" dirty="0"/>
              <a:t>Satu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(</a:t>
            </a:r>
            <a:r>
              <a:rPr lang="en-US" i="1" dirty="0"/>
              <a:t>one to many</a:t>
            </a:r>
            <a:r>
              <a:rPr lang="en-US" dirty="0"/>
              <a:t>)</a:t>
            </a:r>
          </a:p>
          <a:p>
            <a:r>
              <a:rPr lang="en-US" dirty="0"/>
              <a:t>Banyak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(</a:t>
            </a:r>
            <a:r>
              <a:rPr lang="en-US" i="1" dirty="0"/>
              <a:t>many to many</a:t>
            </a:r>
            <a:r>
              <a:rPr lang="en-US" dirty="0"/>
              <a:t>)</a:t>
            </a:r>
          </a:p>
        </p:txBody>
      </p:sp>
      <p:pic>
        <p:nvPicPr>
          <p:cNvPr id="2050" name="Picture 2" descr="Hasil gambar untuk erd one to many">
            <a:extLst>
              <a:ext uri="{FF2B5EF4-FFF2-40B4-BE49-F238E27FC236}">
                <a16:creationId xmlns:a16="http://schemas.microsoft.com/office/drawing/2014/main" id="{64615F45-150D-4F16-AD1E-787FE81C4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075835"/>
            <a:ext cx="4171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8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8810-8BE2-44B6-B503-270F63CA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 ER-Diagram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414C-C34C-4ACF-8670-D95EB99C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4 data store:</a:t>
            </a:r>
          </a:p>
          <a:p>
            <a:pPr lvl="1"/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/>
              <a:t>Supplier</a:t>
            </a:r>
          </a:p>
          <a:p>
            <a:pPr lvl="1"/>
            <a:r>
              <a:rPr lang="en-US" dirty="0" err="1"/>
              <a:t>Penjualan</a:t>
            </a:r>
            <a:endParaRPr lang="en-US" dirty="0"/>
          </a:p>
          <a:p>
            <a:pPr lvl="1"/>
            <a:r>
              <a:rPr lang="en-US" dirty="0" err="1"/>
              <a:t>Pembayaran</a:t>
            </a:r>
            <a:endParaRPr lang="en-US" dirty="0"/>
          </a:p>
          <a:p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dipasok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oleh </a:t>
            </a:r>
            <a:r>
              <a:rPr lang="en-US" b="1" dirty="0" err="1"/>
              <a:t>seorang</a:t>
            </a:r>
            <a:r>
              <a:rPr lang="en-US" b="1" dirty="0"/>
              <a:t> </a:t>
            </a:r>
            <a:r>
              <a:rPr lang="en-US" dirty="0"/>
              <a:t>supplier</a:t>
            </a:r>
          </a:p>
          <a:p>
            <a:pPr lvl="1"/>
            <a:r>
              <a:rPr lang="en-US" b="1" dirty="0"/>
              <a:t>Banyak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dijual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lvl="1"/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dilunasi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dirty="0" err="1"/>
              <a:t>pembayaran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F9E445-239C-4FF3-8916-E814957F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41937" y="2819400"/>
            <a:ext cx="5753100" cy="1485900"/>
          </a:xfrm>
        </p:spPr>
        <p:txBody>
          <a:bodyPr>
            <a:normAutofit/>
          </a:bodyPr>
          <a:lstStyle/>
          <a:p>
            <a:r>
              <a:rPr lang="en-US" dirty="0"/>
              <a:t>ER – Diagram (</a:t>
            </a:r>
            <a:r>
              <a:rPr lang="en-US" dirty="0" err="1"/>
              <a:t>versi</a:t>
            </a:r>
            <a:r>
              <a:rPr lang="en-US" dirty="0"/>
              <a:t> Chen)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33DB5-F37B-4953-82B7-9B8BEA5F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64" y="0"/>
            <a:ext cx="9867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2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03E4-A741-450F-A969-B928867A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39FD-8E08-4F7B-A1B6-48CF442E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keterhubungan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(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foreign key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/>
              <a:t>Rancang</a:t>
            </a:r>
            <a:r>
              <a:rPr lang="en-US" i="1" dirty="0"/>
              <a:t> </a:t>
            </a:r>
            <a:r>
              <a:rPr lang="en-US" i="1" dirty="0" err="1"/>
              <a:t>hubungan</a:t>
            </a:r>
            <a:r>
              <a:rPr lang="en-US" i="1" dirty="0"/>
              <a:t>/</a:t>
            </a:r>
            <a:r>
              <a:rPr lang="en-US" i="1" dirty="0" err="1"/>
              <a:t>relasi</a:t>
            </a:r>
            <a:r>
              <a:rPr lang="en-US" i="1" dirty="0"/>
              <a:t> </a:t>
            </a:r>
            <a:r>
              <a:rPr lang="en-US" i="1" dirty="0" err="1"/>
              <a:t>tabel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ER Diagram yang </a:t>
            </a:r>
            <a:r>
              <a:rPr lang="en-US" i="1" dirty="0" err="1"/>
              <a:t>sebelumnya</a:t>
            </a:r>
            <a:r>
              <a:rPr lang="en-US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243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417F-F5CF-4215-B415-4A10E407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14EA-393F-4598-ACF8-58F43C13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Tabel</a:t>
            </a:r>
            <a:r>
              <a:rPr lang="en-US" dirty="0"/>
              <a:t> Supplier</a:t>
            </a:r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/>
              <a:t>Uraikan</a:t>
            </a:r>
            <a:r>
              <a:rPr lang="en-US" i="1" dirty="0"/>
              <a:t> : </a:t>
            </a:r>
            <a:r>
              <a:rPr lang="en-US" i="1" dirty="0" err="1"/>
              <a:t>Fungsi</a:t>
            </a:r>
            <a:r>
              <a:rPr lang="en-US" i="1" dirty="0"/>
              <a:t>, </a:t>
            </a:r>
            <a:r>
              <a:rPr lang="en-US" i="1" dirty="0" err="1"/>
              <a:t>Jenis</a:t>
            </a:r>
            <a:r>
              <a:rPr lang="en-US" i="1" dirty="0"/>
              <a:t>, Primary Key, Foreign Key, dan </a:t>
            </a:r>
            <a:r>
              <a:rPr lang="en-US" i="1" dirty="0" err="1"/>
              <a:t>struktur</a:t>
            </a:r>
            <a:r>
              <a:rPr lang="en-US" i="1" dirty="0"/>
              <a:t> </a:t>
            </a:r>
            <a:r>
              <a:rPr lang="en-US" i="1" dirty="0" err="1"/>
              <a:t>tabel</a:t>
            </a:r>
            <a:r>
              <a:rPr lang="en-US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108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6B39-C788-4EDB-A866-7F55AC0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345-D4BC-403D-8106-CD3EF842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B3518-2FC6-4261-8D9A-A3D641D8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18" y="2285999"/>
            <a:ext cx="6905760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4A79-962E-4F67-A7CD-DAAB67F0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1326-A207-4DE1-8852-DF3B311F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DFD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!</a:t>
            </a:r>
          </a:p>
          <a:p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data store</a:t>
            </a:r>
          </a:p>
          <a:p>
            <a:r>
              <a:rPr lang="en-US" dirty="0" err="1"/>
              <a:t>Relasi</a:t>
            </a:r>
            <a:endParaRPr lang="en-US" dirty="0"/>
          </a:p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22040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9AF-92C7-4916-BFD1-0DD3EAD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KAMUS DATA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DATA DICTIONARY)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F83-B320-4772-B582-2C195F5B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data dan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arus</a:t>
            </a:r>
            <a:r>
              <a:rPr lang="en-US" b="1" dirty="0"/>
              <a:t> data yang </a:t>
            </a:r>
            <a:r>
              <a:rPr lang="en-US" b="1" dirty="0" err="1"/>
              <a:t>ada</a:t>
            </a:r>
            <a:r>
              <a:rPr lang="en-US" b="1" dirty="0"/>
              <a:t> di DFD</a:t>
            </a:r>
          </a:p>
          <a:p>
            <a:r>
              <a:rPr lang="en-US" dirty="0" err="1"/>
              <a:t>Fungsi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basis data</a:t>
            </a:r>
          </a:p>
          <a:p>
            <a:pPr lvl="1"/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dan </a:t>
            </a:r>
            <a:r>
              <a:rPr lang="en-US" dirty="0" err="1"/>
              <a:t>kelenkapsn</a:t>
            </a:r>
            <a:r>
              <a:rPr lang="en-US" dirty="0"/>
              <a:t> DFD</a:t>
            </a:r>
          </a:p>
          <a:p>
            <a:pPr lvl="1"/>
            <a:r>
              <a:rPr lang="en-US" dirty="0" err="1"/>
              <a:t>Merencanakan</a:t>
            </a:r>
            <a:r>
              <a:rPr lang="en-US" dirty="0"/>
              <a:t> user interface </a:t>
            </a:r>
            <a:r>
              <a:rPr lang="en-US" dirty="0" err="1"/>
              <a:t>baik</a:t>
            </a:r>
            <a:r>
              <a:rPr lang="en-US" dirty="0"/>
              <a:t> input/output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</a:t>
            </a:r>
          </a:p>
        </p:txBody>
      </p:sp>
      <p:pic>
        <p:nvPicPr>
          <p:cNvPr id="4" name="Picture 2" descr="Gambar terkait">
            <a:extLst>
              <a:ext uri="{FF2B5EF4-FFF2-40B4-BE49-F238E27FC236}">
                <a16:creationId xmlns:a16="http://schemas.microsoft.com/office/drawing/2014/main" id="{37D7E30B-7650-4DFF-B0BD-4F4A4DAB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303" y="470889"/>
            <a:ext cx="2679597" cy="11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7E8F-6EC7-413D-A76D-F2D5403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E64E30-193F-494F-B4F1-C9735DB3C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17404"/>
              </p:ext>
            </p:extLst>
          </p:nvPr>
        </p:nvGraphicFramePr>
        <p:xfrm>
          <a:off x="1371600" y="2286000"/>
          <a:ext cx="9601200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7135">
                  <a:extLst>
                    <a:ext uri="{9D8B030D-6E8A-4147-A177-3AD203B41FA5}">
                      <a16:colId xmlns:a16="http://schemas.microsoft.com/office/drawing/2014/main" val="2553946600"/>
                    </a:ext>
                  </a:extLst>
                </a:gridCol>
                <a:gridCol w="3259394">
                  <a:extLst>
                    <a:ext uri="{9D8B030D-6E8A-4147-A177-3AD203B41FA5}">
                      <a16:colId xmlns:a16="http://schemas.microsoft.com/office/drawing/2014/main" val="4060497428"/>
                    </a:ext>
                  </a:extLst>
                </a:gridCol>
                <a:gridCol w="5294671">
                  <a:extLst>
                    <a:ext uri="{9D8B030D-6E8A-4147-A177-3AD203B41FA5}">
                      <a16:colId xmlns:a16="http://schemas.microsoft.com/office/drawing/2014/main" val="77183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Uraian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0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Terdiri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mendefinisikan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diuraikan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artinya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9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Opsional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boleh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boleh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4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Pengulangan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5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salah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sejumlah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1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Identifikasi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1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Pemisah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sejumlah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pilihan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simbol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95047"/>
                  </a:ext>
                </a:extLst>
              </a:tr>
            </a:tbl>
          </a:graphicData>
        </a:graphic>
      </p:graphicFrame>
      <p:pic>
        <p:nvPicPr>
          <p:cNvPr id="5" name="Picture 2" descr="Gambar terkait">
            <a:extLst>
              <a:ext uri="{FF2B5EF4-FFF2-40B4-BE49-F238E27FC236}">
                <a16:creationId xmlns:a16="http://schemas.microsoft.com/office/drawing/2014/main" id="{6424CF5A-7A82-4AD6-8174-CF3A9746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303" y="470889"/>
            <a:ext cx="2679597" cy="11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5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85F3-1BDE-457A-A872-B328E21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549B87-D2EC-4B70-8604-6F44B7190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7923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Gambar terkait">
            <a:extLst>
              <a:ext uri="{FF2B5EF4-FFF2-40B4-BE49-F238E27FC236}">
                <a16:creationId xmlns:a16="http://schemas.microsoft.com/office/drawing/2014/main" id="{38CB627F-3175-4CF0-8501-FA79A1A1E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303" y="470889"/>
            <a:ext cx="2679597" cy="11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9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8C9B-49A6-413E-8523-9CD611D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41937" y="2819400"/>
            <a:ext cx="5753100" cy="1485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04F0-51CC-4DE5-9AFC-8D801A6C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7" y="1106129"/>
            <a:ext cx="3082412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Ingat</a:t>
            </a:r>
            <a:r>
              <a:rPr lang="en-US" dirty="0"/>
              <a:t>!</a:t>
            </a:r>
          </a:p>
          <a:p>
            <a:r>
              <a:rPr lang="en-US" dirty="0" err="1"/>
              <a:t>Terdapat</a:t>
            </a:r>
            <a:r>
              <a:rPr lang="en-US" dirty="0"/>
              <a:t> 4 data store </a:t>
            </a:r>
            <a:r>
              <a:rPr lang="en-US" dirty="0" err="1"/>
              <a:t>dalam</a:t>
            </a:r>
            <a:r>
              <a:rPr lang="en-US" dirty="0"/>
              <a:t>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25C39-9F1C-4D54-8311-2E02A5551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47" y="685800"/>
            <a:ext cx="6338755" cy="574449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D167593-B551-4697-8355-22D016D6F1EC}"/>
              </a:ext>
            </a:extLst>
          </p:cNvPr>
          <p:cNvSpPr/>
          <p:nvPr/>
        </p:nvSpPr>
        <p:spPr>
          <a:xfrm>
            <a:off x="5290747" y="3082413"/>
            <a:ext cx="5903279" cy="12683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59F7-5C86-4E85-B4D5-7F0C22FB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66F2-3D53-4334-A94E-0F84B868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Barang</a:t>
            </a:r>
            <a:r>
              <a:rPr lang="en-US" dirty="0"/>
              <a:t> = @</a:t>
            </a:r>
            <a:r>
              <a:rPr lang="en-US" dirty="0" err="1"/>
              <a:t>kode_brg</a:t>
            </a:r>
            <a:r>
              <a:rPr lang="en-US" dirty="0"/>
              <a:t> + </a:t>
            </a:r>
            <a:r>
              <a:rPr lang="en-US" dirty="0" err="1"/>
              <a:t>nama_brg</a:t>
            </a:r>
            <a:r>
              <a:rPr lang="en-US" dirty="0"/>
              <a:t> + </a:t>
            </a:r>
            <a:r>
              <a:rPr lang="en-US" dirty="0" err="1"/>
              <a:t>satuan</a:t>
            </a:r>
            <a:r>
              <a:rPr lang="en-US" dirty="0"/>
              <a:t> + </a:t>
            </a:r>
            <a:r>
              <a:rPr lang="en-US" dirty="0" err="1"/>
              <a:t>jenis</a:t>
            </a:r>
            <a:r>
              <a:rPr lang="en-US" dirty="0"/>
              <a:t> + </a:t>
            </a:r>
            <a:r>
              <a:rPr lang="en-US" dirty="0" err="1"/>
              <a:t>hrg_beli</a:t>
            </a:r>
            <a:r>
              <a:rPr lang="en-US" dirty="0"/>
              <a:t> + </a:t>
            </a:r>
            <a:r>
              <a:rPr lang="en-US" dirty="0" err="1"/>
              <a:t>hrg_jual</a:t>
            </a:r>
            <a:r>
              <a:rPr lang="en-US" dirty="0"/>
              <a:t> + </a:t>
            </a:r>
            <a:r>
              <a:rPr lang="en-US" dirty="0" err="1"/>
              <a:t>jml_stok</a:t>
            </a:r>
            <a:r>
              <a:rPr lang="en-US" dirty="0"/>
              <a:t> + </a:t>
            </a:r>
            <a:r>
              <a:rPr lang="en-US" dirty="0" err="1"/>
              <a:t>kode_sup</a:t>
            </a:r>
            <a:endParaRPr lang="en-US" dirty="0"/>
          </a:p>
          <a:p>
            <a:r>
              <a:rPr lang="en-US" dirty="0" err="1"/>
              <a:t>Pembayaran</a:t>
            </a:r>
            <a:r>
              <a:rPr lang="en-US" dirty="0"/>
              <a:t> = @</a:t>
            </a:r>
            <a:r>
              <a:rPr lang="en-US" dirty="0" err="1"/>
              <a:t>no_faktur</a:t>
            </a:r>
            <a:r>
              <a:rPr lang="en-US" dirty="0"/>
              <a:t> + </a:t>
            </a:r>
            <a:r>
              <a:rPr lang="en-US" dirty="0" err="1"/>
              <a:t>tanggal</a:t>
            </a:r>
            <a:r>
              <a:rPr lang="en-US" dirty="0"/>
              <a:t> + </a:t>
            </a:r>
            <a:r>
              <a:rPr lang="en-US" dirty="0" err="1"/>
              <a:t>jml_bayar</a:t>
            </a:r>
            <a:endParaRPr lang="en-US" dirty="0"/>
          </a:p>
          <a:p>
            <a:r>
              <a:rPr lang="en-US" dirty="0" err="1"/>
              <a:t>Penjualan</a:t>
            </a:r>
            <a:r>
              <a:rPr lang="en-US" dirty="0"/>
              <a:t> = @</a:t>
            </a:r>
            <a:r>
              <a:rPr lang="en-US" dirty="0" err="1"/>
              <a:t>no_faktur</a:t>
            </a:r>
            <a:r>
              <a:rPr lang="en-US" dirty="0"/>
              <a:t> + </a:t>
            </a:r>
            <a:r>
              <a:rPr lang="en-US" dirty="0" err="1"/>
              <a:t>kode_brg</a:t>
            </a:r>
            <a:r>
              <a:rPr lang="en-US" dirty="0"/>
              <a:t> + </a:t>
            </a:r>
            <a:r>
              <a:rPr lang="en-US" dirty="0" err="1"/>
              <a:t>hrg_jual</a:t>
            </a:r>
            <a:r>
              <a:rPr lang="en-US" dirty="0"/>
              <a:t> + </a:t>
            </a:r>
            <a:r>
              <a:rPr lang="en-US" dirty="0" err="1"/>
              <a:t>kuantitas</a:t>
            </a:r>
            <a:endParaRPr lang="en-US" dirty="0"/>
          </a:p>
          <a:p>
            <a:r>
              <a:rPr lang="en-US" dirty="0"/>
              <a:t>Supplier = @</a:t>
            </a:r>
            <a:r>
              <a:rPr lang="en-US" dirty="0" err="1"/>
              <a:t>kode_sup</a:t>
            </a:r>
            <a:r>
              <a:rPr lang="en-US" dirty="0"/>
              <a:t> + </a:t>
            </a:r>
            <a:r>
              <a:rPr lang="en-US" dirty="0" err="1"/>
              <a:t>nama_sup</a:t>
            </a:r>
            <a:r>
              <a:rPr lang="en-US" dirty="0"/>
              <a:t> + </a:t>
            </a:r>
            <a:r>
              <a:rPr lang="en-US" dirty="0" err="1"/>
              <a:t>alamat</a:t>
            </a:r>
            <a:r>
              <a:rPr lang="en-US" dirty="0"/>
              <a:t> + </a:t>
            </a:r>
            <a:r>
              <a:rPr lang="en-US" dirty="0" err="1"/>
              <a:t>kota</a:t>
            </a:r>
            <a:r>
              <a:rPr lang="en-US" dirty="0"/>
              <a:t> + </a:t>
            </a:r>
            <a:r>
              <a:rPr lang="en-US" dirty="0" err="1"/>
              <a:t>telepon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8C9B-49A6-413E-8523-9CD611D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41937" y="2819400"/>
            <a:ext cx="5753100" cy="1485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Data Flow   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04F0-51CC-4DE5-9AFC-8D801A6C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7" y="1106129"/>
            <a:ext cx="3082412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Ingat</a:t>
            </a:r>
            <a:r>
              <a:rPr lang="en-US" dirty="0"/>
              <a:t>!</a:t>
            </a:r>
          </a:p>
          <a:p>
            <a:r>
              <a:rPr lang="en-US" dirty="0" err="1"/>
              <a:t>Terdapat</a:t>
            </a:r>
            <a:r>
              <a:rPr lang="en-US" dirty="0"/>
              <a:t> 16 data flow </a:t>
            </a:r>
            <a:r>
              <a:rPr lang="en-US" dirty="0" err="1"/>
              <a:t>dalam</a:t>
            </a:r>
            <a:r>
              <a:rPr lang="en-US" dirty="0"/>
              <a:t> flow diagram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6FB45B-5856-4AE9-8E04-71F80C14DCB3}"/>
              </a:ext>
            </a:extLst>
          </p:cNvPr>
          <p:cNvGrpSpPr/>
          <p:nvPr/>
        </p:nvGrpSpPr>
        <p:grpSpPr>
          <a:xfrm>
            <a:off x="5206179" y="235977"/>
            <a:ext cx="6947521" cy="6386054"/>
            <a:chOff x="2189010" y="0"/>
            <a:chExt cx="7567448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35028F-37DC-498B-A963-9AD5B69F8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9010" y="0"/>
              <a:ext cx="7567448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B74BE6-EF4C-4621-B0C8-9A53AEC02A87}"/>
                </a:ext>
              </a:extLst>
            </p:cNvPr>
            <p:cNvSpPr txBox="1"/>
            <p:nvPr/>
          </p:nvSpPr>
          <p:spPr>
            <a:xfrm>
              <a:off x="3790603" y="216134"/>
              <a:ext cx="1329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Id_barang_terjual</a:t>
              </a:r>
              <a:endParaRPr 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2A48AE-AE17-4FD5-88E8-817A51B4250A}"/>
                </a:ext>
              </a:extLst>
            </p:cNvPr>
            <p:cNvSpPr txBox="1"/>
            <p:nvPr/>
          </p:nvSpPr>
          <p:spPr>
            <a:xfrm>
              <a:off x="3776745" y="451661"/>
              <a:ext cx="994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pembayaran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C01E6F-6CD5-473D-9AE7-6A2905DCF3C1}"/>
                </a:ext>
              </a:extLst>
            </p:cNvPr>
            <p:cNvSpPr txBox="1"/>
            <p:nvPr/>
          </p:nvSpPr>
          <p:spPr>
            <a:xfrm>
              <a:off x="3311239" y="1133305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Bukti_jual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48D9DE-7049-4016-9024-69EA2310EADA}"/>
                </a:ext>
              </a:extLst>
            </p:cNvPr>
            <p:cNvSpPr txBox="1"/>
            <p:nvPr/>
          </p:nvSpPr>
          <p:spPr>
            <a:xfrm>
              <a:off x="2945479" y="1681938"/>
              <a:ext cx="948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Koreksi_lap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CF6998-F0F3-44EF-85B7-9EAB1EC69A1D}"/>
                </a:ext>
              </a:extLst>
            </p:cNvPr>
            <p:cNvSpPr txBox="1"/>
            <p:nvPr/>
          </p:nvSpPr>
          <p:spPr>
            <a:xfrm>
              <a:off x="2978732" y="1981197"/>
              <a:ext cx="816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Lap_kasir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534C3F-6332-4965-82B3-20357F25C3F1}"/>
                </a:ext>
              </a:extLst>
            </p:cNvPr>
            <p:cNvSpPr txBox="1"/>
            <p:nvPr/>
          </p:nvSpPr>
          <p:spPr>
            <a:xfrm>
              <a:off x="3377743" y="4790905"/>
              <a:ext cx="730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Lap_kas</a:t>
              </a:r>
              <a:endParaRPr 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E5B729-AD06-431C-9129-5468F383D761}"/>
                </a:ext>
              </a:extLst>
            </p:cNvPr>
            <p:cNvSpPr/>
            <p:nvPr/>
          </p:nvSpPr>
          <p:spPr>
            <a:xfrm>
              <a:off x="2427322" y="5735782"/>
              <a:ext cx="1097280" cy="8977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Supervisor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F22031-95CA-48E9-8D69-5AF9DF1C9361}"/>
                </a:ext>
              </a:extLst>
            </p:cNvPr>
            <p:cNvSpPr txBox="1"/>
            <p:nvPr/>
          </p:nvSpPr>
          <p:spPr>
            <a:xfrm>
              <a:off x="4145286" y="5940826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Lap_penjualan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AC8598-3071-4FD1-BAD7-F5EBCCC426F9}"/>
                </a:ext>
              </a:extLst>
            </p:cNvPr>
            <p:cNvSpPr txBox="1"/>
            <p:nvPr/>
          </p:nvSpPr>
          <p:spPr>
            <a:xfrm>
              <a:off x="3846027" y="5392193"/>
              <a:ext cx="990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Periodel_lap</a:t>
              </a:r>
              <a:endParaRPr lang="en-US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ADF55FF-57C1-4DE4-BD2D-78D74E974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602" y="5392193"/>
              <a:ext cx="1767152" cy="343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BCE19D-E38D-4AA7-A991-F3E3D536806D}"/>
                </a:ext>
              </a:extLst>
            </p:cNvPr>
            <p:cNvSpPr txBox="1"/>
            <p:nvPr/>
          </p:nvSpPr>
          <p:spPr>
            <a:xfrm>
              <a:off x="7021488" y="288180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Id_barang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D1EF5-079A-488A-9395-6CCD826C2979}"/>
                </a:ext>
              </a:extLst>
            </p:cNvPr>
            <p:cNvSpPr txBox="1"/>
            <p:nvPr/>
          </p:nvSpPr>
          <p:spPr>
            <a:xfrm>
              <a:off x="7004858" y="504309"/>
              <a:ext cx="904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Id_supplier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9900D0-E2D2-440C-9ACB-8FB953D24948}"/>
                </a:ext>
              </a:extLst>
            </p:cNvPr>
            <p:cNvSpPr txBox="1"/>
            <p:nvPr/>
          </p:nvSpPr>
          <p:spPr>
            <a:xfrm>
              <a:off x="8434032" y="4785466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bulan</a:t>
              </a:r>
              <a:endParaRPr 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3F3315-DFBD-42A2-93AA-0A0AEDA3276A}"/>
                </a:ext>
              </a:extLst>
            </p:cNvPr>
            <p:cNvSpPr txBox="1"/>
            <p:nvPr/>
          </p:nvSpPr>
          <p:spPr>
            <a:xfrm>
              <a:off x="8304419" y="5062465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Lap_konsinyasi</a:t>
              </a:r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7FF84C-E909-4D52-8004-F03CE19B32C8}"/>
                </a:ext>
              </a:extLst>
            </p:cNvPr>
            <p:cNvSpPr txBox="1"/>
            <p:nvPr/>
          </p:nvSpPr>
          <p:spPr>
            <a:xfrm>
              <a:off x="3230879" y="2898365"/>
              <a:ext cx="863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Rec_bayar</a:t>
              </a:r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835E92-17D2-4C26-8D6A-08191BDC5905}"/>
                </a:ext>
              </a:extLst>
            </p:cNvPr>
            <p:cNvSpPr txBox="1"/>
            <p:nvPr/>
          </p:nvSpPr>
          <p:spPr>
            <a:xfrm>
              <a:off x="4347553" y="2901135"/>
              <a:ext cx="741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Rec_jual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288FD5-6A6A-40BE-8009-E128011928D5}"/>
                </a:ext>
              </a:extLst>
            </p:cNvPr>
            <p:cNvSpPr txBox="1"/>
            <p:nvPr/>
          </p:nvSpPr>
          <p:spPr>
            <a:xfrm>
              <a:off x="5181594" y="2687775"/>
              <a:ext cx="962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Rec_barang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F14D7D-E9F3-443F-A4CC-C9DC74FF4C6B}"/>
                </a:ext>
              </a:extLst>
            </p:cNvPr>
            <p:cNvSpPr txBox="1"/>
            <p:nvPr/>
          </p:nvSpPr>
          <p:spPr>
            <a:xfrm>
              <a:off x="6179122" y="2737654"/>
              <a:ext cx="962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Rec_barang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2AFE9B-2B3A-4833-AEEC-D4FA3A275D57}"/>
                </a:ext>
              </a:extLst>
            </p:cNvPr>
            <p:cNvSpPr txBox="1"/>
            <p:nvPr/>
          </p:nvSpPr>
          <p:spPr>
            <a:xfrm>
              <a:off x="7293033" y="2737654"/>
              <a:ext cx="1026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Rec_supplier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11D5CD-3C52-4F03-AC57-C70B05ED4EC2}"/>
                </a:ext>
              </a:extLst>
            </p:cNvPr>
            <p:cNvSpPr txBox="1"/>
            <p:nvPr/>
          </p:nvSpPr>
          <p:spPr>
            <a:xfrm>
              <a:off x="6797045" y="4020581"/>
              <a:ext cx="1026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Rec_supplier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209C0D-13EE-4CC9-865E-6578A28113ED}"/>
                </a:ext>
              </a:extLst>
            </p:cNvPr>
            <p:cNvSpPr txBox="1"/>
            <p:nvPr/>
          </p:nvSpPr>
          <p:spPr>
            <a:xfrm>
              <a:off x="5766262" y="3954078"/>
              <a:ext cx="962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Rec_barang</a:t>
              </a:r>
              <a:endParaRPr 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2C1038-942D-4CB0-A4A8-4AAAA01A7046}"/>
                </a:ext>
              </a:extLst>
            </p:cNvPr>
            <p:cNvSpPr txBox="1"/>
            <p:nvPr/>
          </p:nvSpPr>
          <p:spPr>
            <a:xfrm>
              <a:off x="4616328" y="3967931"/>
              <a:ext cx="741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Rec_jual</a:t>
              </a:r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D81CF7-1AF6-4695-934C-EA88197E5E99}"/>
                </a:ext>
              </a:extLst>
            </p:cNvPr>
            <p:cNvSpPr txBox="1"/>
            <p:nvPr/>
          </p:nvSpPr>
          <p:spPr>
            <a:xfrm>
              <a:off x="2884519" y="4015039"/>
              <a:ext cx="863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Rec_bayar</a:t>
              </a:r>
              <a:endParaRPr lang="en-US" sz="1200" dirty="0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D167593-B551-4697-8355-22D016D6F1EC}"/>
              </a:ext>
            </a:extLst>
          </p:cNvPr>
          <p:cNvSpPr/>
          <p:nvPr/>
        </p:nvSpPr>
        <p:spPr>
          <a:xfrm rot="18879957">
            <a:off x="6525660" y="4388208"/>
            <a:ext cx="1342226" cy="21151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EBCCC8-9F21-4424-A9C8-71AF4675E277}"/>
              </a:ext>
            </a:extLst>
          </p:cNvPr>
          <p:cNvSpPr/>
          <p:nvPr/>
        </p:nvSpPr>
        <p:spPr>
          <a:xfrm rot="18879957">
            <a:off x="10629225" y="4021460"/>
            <a:ext cx="1342226" cy="21151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542325-337D-4ACE-82E6-31DB588CF57A}"/>
              </a:ext>
            </a:extLst>
          </p:cNvPr>
          <p:cNvSpPr/>
          <p:nvPr/>
        </p:nvSpPr>
        <p:spPr>
          <a:xfrm rot="1805960">
            <a:off x="6083149" y="163592"/>
            <a:ext cx="1342226" cy="27231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76F1E4-970E-488B-A56F-905D7EB41D46}"/>
              </a:ext>
            </a:extLst>
          </p:cNvPr>
          <p:cNvSpPr/>
          <p:nvPr/>
        </p:nvSpPr>
        <p:spPr>
          <a:xfrm rot="1805960">
            <a:off x="9307947" y="251043"/>
            <a:ext cx="1342226" cy="113217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F9ED16-17F8-4193-B234-B72C5E2F93BC}"/>
              </a:ext>
            </a:extLst>
          </p:cNvPr>
          <p:cNvSpPr/>
          <p:nvPr/>
        </p:nvSpPr>
        <p:spPr>
          <a:xfrm rot="16200000">
            <a:off x="8226568" y="499628"/>
            <a:ext cx="693283" cy="50351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F807-ABC4-405C-84E7-E9034F8B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709C-3302-49D6-9621-E895BF1C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Bulan</a:t>
            </a:r>
            <a:r>
              <a:rPr lang="en-US" dirty="0"/>
              <a:t> = </a:t>
            </a:r>
            <a:r>
              <a:rPr lang="en-US" dirty="0" err="1"/>
              <a:t>no_bulan</a:t>
            </a:r>
            <a:r>
              <a:rPr lang="en-US" dirty="0"/>
              <a:t> +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 err="1"/>
              <a:t>Bukti_jual</a:t>
            </a:r>
            <a:r>
              <a:rPr lang="en-US" dirty="0"/>
              <a:t> = </a:t>
            </a:r>
            <a:r>
              <a:rPr lang="en-US" dirty="0" err="1"/>
              <a:t>no_faktur</a:t>
            </a:r>
            <a:r>
              <a:rPr lang="en-US" dirty="0"/>
              <a:t> + </a:t>
            </a:r>
            <a:r>
              <a:rPr lang="en-US" dirty="0" err="1"/>
              <a:t>tanggal</a:t>
            </a:r>
            <a:r>
              <a:rPr lang="en-US" dirty="0"/>
              <a:t> + {</a:t>
            </a:r>
            <a:r>
              <a:rPr lang="en-US" dirty="0" err="1"/>
              <a:t>nama_brg</a:t>
            </a:r>
            <a:r>
              <a:rPr lang="en-US" dirty="0"/>
              <a:t> + </a:t>
            </a:r>
            <a:r>
              <a:rPr lang="en-US" dirty="0" err="1"/>
              <a:t>hrg_jual</a:t>
            </a:r>
            <a:r>
              <a:rPr lang="en-US" dirty="0"/>
              <a:t> + </a:t>
            </a:r>
            <a:r>
              <a:rPr lang="en-US" dirty="0" err="1"/>
              <a:t>kuantitas</a:t>
            </a:r>
            <a:r>
              <a:rPr lang="en-US" dirty="0"/>
              <a:t> + </a:t>
            </a:r>
            <a:r>
              <a:rPr lang="en-US" dirty="0" err="1"/>
              <a:t>jumlah</a:t>
            </a:r>
            <a:r>
              <a:rPr lang="en-US" dirty="0"/>
              <a:t>} + total</a:t>
            </a:r>
          </a:p>
          <a:p>
            <a:r>
              <a:rPr lang="en-US" dirty="0" err="1"/>
              <a:t>Id_barang</a:t>
            </a:r>
            <a:r>
              <a:rPr lang="en-US" dirty="0"/>
              <a:t> = </a:t>
            </a:r>
            <a:r>
              <a:rPr lang="en-US" dirty="0" err="1"/>
              <a:t>kode_brg</a:t>
            </a:r>
            <a:r>
              <a:rPr lang="en-US" dirty="0"/>
              <a:t> + </a:t>
            </a:r>
            <a:r>
              <a:rPr lang="en-US" dirty="0" err="1"/>
              <a:t>nama_brg</a:t>
            </a:r>
            <a:r>
              <a:rPr lang="en-US" dirty="0"/>
              <a:t> + </a:t>
            </a:r>
            <a:r>
              <a:rPr lang="en-US" dirty="0" err="1"/>
              <a:t>satuan</a:t>
            </a:r>
            <a:r>
              <a:rPr lang="en-US" dirty="0"/>
              <a:t> + </a:t>
            </a:r>
            <a:r>
              <a:rPr lang="en-US" dirty="0" err="1"/>
              <a:t>jenis</a:t>
            </a:r>
            <a:r>
              <a:rPr lang="en-US" dirty="0"/>
              <a:t> + </a:t>
            </a:r>
            <a:r>
              <a:rPr lang="en-US" dirty="0" err="1"/>
              <a:t>hrg_beli</a:t>
            </a:r>
            <a:r>
              <a:rPr lang="en-US" dirty="0"/>
              <a:t> + </a:t>
            </a:r>
            <a:r>
              <a:rPr lang="en-US" dirty="0" err="1"/>
              <a:t>hrg_jual</a:t>
            </a:r>
            <a:r>
              <a:rPr lang="en-US" dirty="0"/>
              <a:t> + </a:t>
            </a:r>
            <a:r>
              <a:rPr lang="en-US" dirty="0" err="1"/>
              <a:t>jml_stok</a:t>
            </a:r>
            <a:r>
              <a:rPr lang="en-US" dirty="0"/>
              <a:t> + </a:t>
            </a:r>
            <a:r>
              <a:rPr lang="en-US" dirty="0" err="1"/>
              <a:t>kode_sup</a:t>
            </a:r>
            <a:endParaRPr lang="en-US" dirty="0"/>
          </a:p>
          <a:p>
            <a:r>
              <a:rPr lang="en-US" dirty="0" err="1"/>
              <a:t>Id_barang_terjual</a:t>
            </a:r>
            <a:r>
              <a:rPr lang="en-US" dirty="0"/>
              <a:t> =  </a:t>
            </a:r>
            <a:r>
              <a:rPr lang="en-US" dirty="0" err="1"/>
              <a:t>kode_brg</a:t>
            </a:r>
            <a:r>
              <a:rPr lang="en-US" dirty="0"/>
              <a:t> + </a:t>
            </a:r>
            <a:r>
              <a:rPr lang="en-US" dirty="0" err="1"/>
              <a:t>kuantitas</a:t>
            </a:r>
            <a:endParaRPr lang="en-US" dirty="0"/>
          </a:p>
          <a:p>
            <a:r>
              <a:rPr lang="en-US" dirty="0" err="1"/>
              <a:t>Id_supplier</a:t>
            </a:r>
            <a:r>
              <a:rPr lang="en-US" dirty="0"/>
              <a:t> = </a:t>
            </a:r>
            <a:r>
              <a:rPr lang="en-US" dirty="0" err="1"/>
              <a:t>kode_sup</a:t>
            </a:r>
            <a:r>
              <a:rPr lang="en-US" dirty="0"/>
              <a:t> + </a:t>
            </a:r>
            <a:r>
              <a:rPr lang="en-US" dirty="0" err="1"/>
              <a:t>nama_sup</a:t>
            </a:r>
            <a:r>
              <a:rPr lang="en-US" dirty="0"/>
              <a:t> + </a:t>
            </a:r>
            <a:r>
              <a:rPr lang="en-US" dirty="0" err="1"/>
              <a:t>alamat</a:t>
            </a:r>
            <a:r>
              <a:rPr lang="en-US" dirty="0"/>
              <a:t> + </a:t>
            </a:r>
            <a:r>
              <a:rPr lang="en-US" dirty="0" err="1"/>
              <a:t>kota</a:t>
            </a:r>
            <a:r>
              <a:rPr lang="en-US" dirty="0"/>
              <a:t> + </a:t>
            </a:r>
            <a:r>
              <a:rPr lang="en-US" dirty="0" err="1"/>
              <a:t>telepon</a:t>
            </a:r>
            <a:endParaRPr lang="en-US" dirty="0"/>
          </a:p>
          <a:p>
            <a:r>
              <a:rPr lang="en-US" dirty="0" err="1"/>
              <a:t>Koreksi_lap</a:t>
            </a:r>
            <a:r>
              <a:rPr lang="en-US" dirty="0"/>
              <a:t> = </a:t>
            </a:r>
            <a:r>
              <a:rPr lang="en-US" dirty="0" err="1"/>
              <a:t>id_kasir</a:t>
            </a:r>
            <a:r>
              <a:rPr lang="en-US" dirty="0"/>
              <a:t> + </a:t>
            </a:r>
            <a:r>
              <a:rPr lang="en-US" dirty="0" err="1"/>
              <a:t>no_faktur</a:t>
            </a:r>
            <a:r>
              <a:rPr lang="en-US" dirty="0"/>
              <a:t> + [</a:t>
            </a:r>
            <a:r>
              <a:rPr lang="en-US" dirty="0" err="1"/>
              <a:t>kode_brg</a:t>
            </a:r>
            <a:r>
              <a:rPr lang="en-US" dirty="0"/>
              <a:t> | </a:t>
            </a:r>
            <a:r>
              <a:rPr lang="en-US" dirty="0" err="1"/>
              <a:t>hrg_jual</a:t>
            </a:r>
            <a:r>
              <a:rPr lang="en-US" dirty="0"/>
              <a:t> | </a:t>
            </a:r>
            <a:r>
              <a:rPr lang="en-US" dirty="0" err="1"/>
              <a:t>kuantitas</a:t>
            </a:r>
            <a:r>
              <a:rPr lang="en-US" dirty="0"/>
              <a:t>]</a:t>
            </a:r>
          </a:p>
          <a:p>
            <a:r>
              <a:rPr lang="en-US" i="1" dirty="0" err="1"/>
              <a:t>dst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830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6A3-439A-4535-AA44-ED993F9A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  <a:br>
              <a:rPr lang="en-US" dirty="0"/>
            </a:br>
            <a:r>
              <a:rPr lang="en-US" dirty="0"/>
              <a:t>(ER - DIAGRAM)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4C9A0-F48B-4634-A148-6C5F55C4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mentransfomasikan</a:t>
            </a:r>
            <a:r>
              <a:rPr lang="en-US" dirty="0"/>
              <a:t> </a:t>
            </a:r>
            <a:r>
              <a:rPr lang="en-US" b="1" dirty="0"/>
              <a:t>data yang </a:t>
            </a:r>
            <a:r>
              <a:rPr lang="en-US" b="1" dirty="0" err="1"/>
              <a:t>ada</a:t>
            </a:r>
            <a:r>
              <a:rPr lang="en-US" b="1" dirty="0"/>
              <a:t> di dunia </a:t>
            </a:r>
            <a:r>
              <a:rPr lang="en-US" b="1" dirty="0" err="1"/>
              <a:t>nyata</a:t>
            </a:r>
            <a:r>
              <a:rPr lang="en-US" b="1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 err="1"/>
              <a:t>notasi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konseptual</a:t>
            </a:r>
            <a:r>
              <a:rPr lang="en-US" b="1" dirty="0"/>
              <a:t>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7C9371D-7BDF-4FE8-8F77-BEFC3324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868410"/>
              </p:ext>
            </p:extLst>
          </p:nvPr>
        </p:nvGraphicFramePr>
        <p:xfrm>
          <a:off x="1524000" y="3229896"/>
          <a:ext cx="9601200" cy="278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671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CDC4D8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291</TotalTime>
  <Words>635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PEMODELAN DATA </vt:lpstr>
      <vt:lpstr>KAMUS DATA  (DATA DICTIONARY)</vt:lpstr>
      <vt:lpstr>Simbol Kamus Data</vt:lpstr>
      <vt:lpstr>Memulai Kamus Data</vt:lpstr>
      <vt:lpstr>Kamus Data berdasarkan Data Store</vt:lpstr>
      <vt:lpstr>Kamus Data berdasarkan Data Store</vt:lpstr>
      <vt:lpstr>Kamus Data berdasarkan Data Flow    .</vt:lpstr>
      <vt:lpstr>Kamus Data berdasarkan Data Flow</vt:lpstr>
      <vt:lpstr>ENTITY RELATIONSHIP DIAGRAM (ER - DIAGRAM)</vt:lpstr>
      <vt:lpstr>Notasi dalam ER - Diagram </vt:lpstr>
      <vt:lpstr>Macam relasi?</vt:lpstr>
      <vt:lpstr>Memulai ER-Diagram</vt:lpstr>
      <vt:lpstr>ER – Diagram (versi Chen)</vt:lpstr>
      <vt:lpstr>Perancangan Basis Data</vt:lpstr>
      <vt:lpstr>Deskripsi Tabel</vt:lpstr>
      <vt:lpstr>Contoh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</dc:creator>
  <cp:lastModifiedBy>izza</cp:lastModifiedBy>
  <cp:revision>30</cp:revision>
  <dcterms:created xsi:type="dcterms:W3CDTF">2019-01-20T06:35:23Z</dcterms:created>
  <dcterms:modified xsi:type="dcterms:W3CDTF">2019-01-31T02:30:51Z</dcterms:modified>
</cp:coreProperties>
</file>