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5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BA7F188-FE63-4782-9960-CCA9BBDF8343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8031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F188-FE63-4782-9960-CCA9BBDF8343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3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F188-FE63-4782-9960-CCA9BBDF8343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0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F188-FE63-4782-9960-CCA9BBDF8343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0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A7F188-FE63-4782-9960-CCA9BBDF8343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45729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F188-FE63-4782-9960-CCA9BBDF8343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1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F188-FE63-4782-9960-CCA9BBDF8343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F188-FE63-4782-9960-CCA9BBDF8343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5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F188-FE63-4782-9960-CCA9BBDF8343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8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A7F188-FE63-4782-9960-CCA9BBDF8343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959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A7F188-FE63-4782-9960-CCA9BBDF8343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846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BA7F188-FE63-4782-9960-CCA9BBDF8343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783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C5EF-D8A2-4E7F-9948-314D61016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SPESIFIKASI PROSES</a:t>
            </a:r>
            <a:br>
              <a:rPr lang="en-US" sz="5400" dirty="0"/>
            </a:br>
            <a:r>
              <a:rPr lang="en-US" sz="5400" dirty="0"/>
              <a:t>(</a:t>
            </a:r>
            <a:r>
              <a:rPr lang="en-US" sz="5400" i="1" dirty="0"/>
              <a:t>Process specification</a:t>
            </a:r>
            <a:r>
              <a:rPr lang="en-US" sz="5400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6B12C-A1C5-46E5-B8D1-5EA3C5EE90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Abidatul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Izzah</a:t>
            </a:r>
            <a:r>
              <a:rPr lang="en-US" b="1" dirty="0">
                <a:solidFill>
                  <a:srgbClr val="002060"/>
                </a:solidFill>
              </a:rPr>
              <a:t>, </a:t>
            </a:r>
            <a:r>
              <a:rPr lang="en-US" b="1" dirty="0" err="1">
                <a:solidFill>
                  <a:srgbClr val="002060"/>
                </a:solidFill>
              </a:rPr>
              <a:t>M.Kom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Teknik </a:t>
            </a:r>
            <a:r>
              <a:rPr lang="en-US" b="1" dirty="0" err="1">
                <a:solidFill>
                  <a:srgbClr val="002060"/>
                </a:solidFill>
              </a:rPr>
              <a:t>Informatika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Politeknik</a:t>
            </a:r>
            <a:r>
              <a:rPr lang="en-US" b="1" dirty="0">
                <a:solidFill>
                  <a:srgbClr val="002060"/>
                </a:solidFill>
              </a:rPr>
              <a:t> Kediri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00C27C-E314-452E-83D7-CFC90C544F9C}"/>
              </a:ext>
            </a:extLst>
          </p:cNvPr>
          <p:cNvSpPr/>
          <p:nvPr/>
        </p:nvSpPr>
        <p:spPr>
          <a:xfrm>
            <a:off x="61190" y="6488668"/>
            <a:ext cx="3790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Analisis</a:t>
            </a:r>
            <a:r>
              <a:rPr lang="en-US" i="1" dirty="0"/>
              <a:t> dan </a:t>
            </a:r>
            <a:r>
              <a:rPr lang="en-US" i="1" dirty="0" err="1"/>
              <a:t>Desain</a:t>
            </a:r>
            <a:r>
              <a:rPr lang="en-US" i="1" dirty="0"/>
              <a:t> </a:t>
            </a:r>
            <a:r>
              <a:rPr lang="en-US" i="1" dirty="0" err="1"/>
              <a:t>Perangkat</a:t>
            </a:r>
            <a:r>
              <a:rPr lang="en-US" i="1" dirty="0"/>
              <a:t> </a:t>
            </a:r>
            <a:r>
              <a:rPr lang="en-US" i="1" dirty="0" err="1"/>
              <a:t>Lunak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6640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F9AF-92C7-4916-BFD1-0DD3EADD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Spesifikasi</a:t>
            </a:r>
            <a:r>
              <a:rPr lang="en-US" dirty="0"/>
              <a:t> Proses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53F83-B320-4772-B582-2C195F5B6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merubah</a:t>
            </a:r>
            <a:r>
              <a:rPr lang="en-US" dirty="0"/>
              <a:t> input </a:t>
            </a:r>
            <a:r>
              <a:rPr lang="en-US" dirty="0" err="1"/>
              <a:t>menjadi</a:t>
            </a:r>
            <a:r>
              <a:rPr lang="en-US" dirty="0"/>
              <a:t> output</a:t>
            </a:r>
          </a:p>
          <a:p>
            <a:r>
              <a:rPr lang="en-US" dirty="0" err="1"/>
              <a:t>Logika</a:t>
            </a:r>
            <a:r>
              <a:rPr lang="en-US" dirty="0"/>
              <a:t> proses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endParaRPr lang="en-US" dirty="0"/>
          </a:p>
          <a:p>
            <a:pPr lvl="1"/>
            <a:r>
              <a:rPr lang="en-US" dirty="0"/>
              <a:t>Structured English (SE)</a:t>
            </a:r>
          </a:p>
          <a:p>
            <a:pPr lvl="1"/>
            <a:r>
              <a:rPr lang="en-US" dirty="0"/>
              <a:t>Flowchart</a:t>
            </a:r>
          </a:p>
          <a:p>
            <a:pPr lvl="1"/>
            <a:r>
              <a:rPr lang="en-US" dirty="0"/>
              <a:t>Decision Table</a:t>
            </a:r>
          </a:p>
          <a:p>
            <a:pPr lvl="1"/>
            <a:r>
              <a:rPr lang="en-US" dirty="0"/>
              <a:t>Pre/Post condition</a:t>
            </a:r>
          </a:p>
          <a:p>
            <a:r>
              <a:rPr lang="en-US" dirty="0" err="1"/>
              <a:t>Penggunaan</a:t>
            </a:r>
            <a:r>
              <a:rPr lang="en-US" dirty="0"/>
              <a:t> SE paling </a:t>
            </a:r>
            <a:r>
              <a:rPr lang="en-US" dirty="0" err="1"/>
              <a:t>efisien</a:t>
            </a:r>
            <a:r>
              <a:rPr lang="en-US" dirty="0"/>
              <a:t>. </a:t>
            </a:r>
          </a:p>
          <a:p>
            <a:r>
              <a:rPr lang="en-US" dirty="0"/>
              <a:t>SE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psuodocode</a:t>
            </a:r>
            <a:r>
              <a:rPr lang="en-US" dirty="0"/>
              <a:t>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ringkas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terminology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komputerisasi</a:t>
            </a:r>
            <a:r>
              <a:rPr lang="en-US" dirty="0"/>
              <a:t> </a:t>
            </a:r>
            <a:r>
              <a:rPr lang="en-US" dirty="0" err="1"/>
              <a:t>dideskripsikan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kata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: find, add, get, </a:t>
            </a:r>
            <a:r>
              <a:rPr lang="en-US" dirty="0" err="1"/>
              <a:t>dll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99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B59F7-0B29-4DF3-9AB5-3A7D6F0F7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005839" y="2686050"/>
            <a:ext cx="5444836" cy="1485900"/>
          </a:xfrm>
        </p:spPr>
        <p:txBody>
          <a:bodyPr/>
          <a:lstStyle/>
          <a:p>
            <a:r>
              <a:rPr lang="en-US" b="1" dirty="0" err="1"/>
              <a:t>Ingat</a:t>
            </a:r>
            <a:r>
              <a:rPr lang="en-US" b="1" dirty="0"/>
              <a:t>! </a:t>
            </a:r>
            <a:r>
              <a:rPr lang="en-US" dirty="0"/>
              <a:t>DFD level 2 </a:t>
            </a:r>
            <a:br>
              <a:rPr lang="en-US" dirty="0"/>
            </a:br>
            <a:r>
              <a:rPr lang="en-US" dirty="0"/>
              <a:t>Proses </a:t>
            </a:r>
            <a:r>
              <a:rPr lang="en-US" dirty="0" err="1"/>
              <a:t>Olah</a:t>
            </a:r>
            <a:r>
              <a:rPr lang="en-US" dirty="0"/>
              <a:t> data </a:t>
            </a:r>
            <a:r>
              <a:rPr lang="en-US" dirty="0" err="1"/>
              <a:t>trx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BA7E63-E864-4209-A528-452DB7C21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076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62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AA585-8DD7-4080-9DF9-E4C43D6EC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Proses 1.1  </a:t>
            </a:r>
            <a:r>
              <a:rPr lang="en-US" dirty="0" err="1"/>
              <a:t>Catat</a:t>
            </a:r>
            <a:r>
              <a:rPr lang="en-US" dirty="0"/>
              <a:t> Data </a:t>
            </a:r>
            <a:r>
              <a:rPr lang="en-US" dirty="0" err="1"/>
              <a:t>Jual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C76C2-5E51-4195-AF85-460DD346D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Begin</a:t>
            </a:r>
          </a:p>
          <a:p>
            <a:pPr marL="0" indent="0">
              <a:buNone/>
            </a:pPr>
            <a:r>
              <a:rPr lang="en-US" b="1" dirty="0"/>
              <a:t>    While </a:t>
            </a:r>
            <a:r>
              <a:rPr lang="en-US" dirty="0"/>
              <a:t>data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b="1" dirty="0"/>
              <a:t>Do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Read </a:t>
            </a:r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terjual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Search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barang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/>
              <a:t>Tampilkan</a:t>
            </a:r>
            <a:r>
              <a:rPr lang="en-US" b="1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, </a:t>
            </a:r>
            <a:r>
              <a:rPr lang="en-US" dirty="0" err="1"/>
              <a:t>satuan</a:t>
            </a:r>
            <a:r>
              <a:rPr lang="en-US" dirty="0"/>
              <a:t>,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jual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/>
              <a:t>Hitung</a:t>
            </a:r>
            <a:r>
              <a:rPr lang="en-US" b="1" dirty="0"/>
              <a:t> </a:t>
            </a:r>
            <a:r>
              <a:rPr lang="en-US" dirty="0" err="1"/>
              <a:t>jumlah</a:t>
            </a:r>
            <a:r>
              <a:rPr lang="en-US" dirty="0"/>
              <a:t> dan total </a:t>
            </a:r>
            <a:r>
              <a:rPr lang="en-US" dirty="0" err="1"/>
              <a:t>pembayaran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/>
              <a:t>Rekam</a:t>
            </a:r>
            <a:r>
              <a:rPr lang="en-US" b="1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jual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Update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stok</a:t>
            </a:r>
            <a:r>
              <a:rPr lang="en-US" dirty="0"/>
              <a:t> pada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barang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  End While</a:t>
            </a:r>
          </a:p>
          <a:p>
            <a:pPr marL="0" indent="0">
              <a:buNone/>
            </a:pPr>
            <a:r>
              <a:rPr lang="en-US" b="1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507148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AA585-8DD7-4080-9DF9-E4C43D6EC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Proses 1.2  </a:t>
            </a:r>
            <a:r>
              <a:rPr lang="en-US" dirty="0" err="1"/>
              <a:t>Catat</a:t>
            </a:r>
            <a:r>
              <a:rPr lang="en-US" dirty="0"/>
              <a:t> Data Bayar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C76C2-5E51-4195-AF85-460DD346D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Begin</a:t>
            </a:r>
          </a:p>
          <a:p>
            <a:pPr marL="0" indent="0">
              <a:buNone/>
            </a:pPr>
            <a:r>
              <a:rPr lang="en-US" b="1" dirty="0" err="1"/>
              <a:t>Tampilkan</a:t>
            </a:r>
            <a:r>
              <a:rPr lang="en-US" b="1" dirty="0"/>
              <a:t> </a:t>
            </a:r>
            <a:r>
              <a:rPr lang="en-US" dirty="0" err="1"/>
              <a:t>informasi</a:t>
            </a:r>
            <a:r>
              <a:rPr lang="en-US" dirty="0"/>
              <a:t> total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Read </a:t>
            </a:r>
            <a:r>
              <a:rPr lang="en-US" dirty="0"/>
              <a:t>data </a:t>
            </a:r>
            <a:r>
              <a:rPr lang="en-US" dirty="0" err="1"/>
              <a:t>pembayaran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Hitung</a:t>
            </a:r>
            <a:r>
              <a:rPr lang="en-US" b="1" dirty="0"/>
              <a:t> </a:t>
            </a:r>
            <a:r>
              <a:rPr lang="en-US" dirty="0" err="1"/>
              <a:t>kembalian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Rekam</a:t>
            </a:r>
            <a:r>
              <a:rPr lang="en-US" b="1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bayar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Print </a:t>
            </a:r>
            <a:r>
              <a:rPr lang="en-US" dirty="0" err="1"/>
              <a:t>bukti</a:t>
            </a:r>
            <a:r>
              <a:rPr lang="en-US" dirty="0"/>
              <a:t> </a:t>
            </a:r>
            <a:r>
              <a:rPr lang="en-US" dirty="0" err="1"/>
              <a:t>pembayaran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3427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AA585-8DD7-4080-9DF9-E4C43D6EC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Proses 1.3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Kasir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C76C2-5E51-4195-AF85-460DD346D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Begin</a:t>
            </a:r>
          </a:p>
          <a:p>
            <a:pPr marL="0" indent="0">
              <a:buNone/>
            </a:pPr>
            <a:r>
              <a:rPr lang="en-US" b="1" dirty="0"/>
              <a:t>Read </a:t>
            </a:r>
            <a:r>
              <a:rPr lang="en-US" dirty="0" err="1"/>
              <a:t>id_kasir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 err="1"/>
              <a:t>Pilih</a:t>
            </a:r>
            <a:r>
              <a:rPr lang="en-US" b="1" dirty="0"/>
              <a:t> </a:t>
            </a:r>
            <a:r>
              <a:rPr lang="en-US" dirty="0"/>
              <a:t>proses</a:t>
            </a:r>
          </a:p>
          <a:p>
            <a:pPr marL="0" indent="0">
              <a:buNone/>
            </a:pPr>
            <a:r>
              <a:rPr lang="en-US" b="1" dirty="0"/>
              <a:t>       If </a:t>
            </a:r>
            <a:r>
              <a:rPr lang="en-US" dirty="0" err="1"/>
              <a:t>pilihan</a:t>
            </a:r>
            <a:r>
              <a:rPr lang="en-US" dirty="0"/>
              <a:t> = proses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b="1" dirty="0"/>
              <a:t>Then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Print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kasir</a:t>
            </a:r>
            <a:r>
              <a:rPr lang="en-US" dirty="0"/>
              <a:t>; </a:t>
            </a:r>
            <a:r>
              <a:rPr lang="en-US" b="1" dirty="0"/>
              <a:t>Exit</a:t>
            </a:r>
          </a:p>
          <a:p>
            <a:pPr marL="0" indent="0">
              <a:buNone/>
            </a:pPr>
            <a:r>
              <a:rPr lang="en-US" b="1" dirty="0"/>
              <a:t>	While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data yang salah </a:t>
            </a:r>
            <a:r>
              <a:rPr lang="en-US" b="1" dirty="0"/>
              <a:t>Do</a:t>
            </a:r>
          </a:p>
          <a:p>
            <a:pPr marL="0" indent="0">
              <a:buNone/>
            </a:pPr>
            <a:r>
              <a:rPr lang="en-US" b="1" dirty="0"/>
              <a:t>		Read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faktur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diperbaiki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b="1" dirty="0" err="1"/>
              <a:t>Perbaiki</a:t>
            </a:r>
            <a:r>
              <a:rPr lang="en-US" b="1" dirty="0"/>
              <a:t> </a:t>
            </a:r>
            <a:r>
              <a:rPr lang="en-US" dirty="0"/>
              <a:t>data </a:t>
            </a:r>
            <a:r>
              <a:rPr lang="en-US" dirty="0" err="1"/>
              <a:t>penjualan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EndWhile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     End If</a:t>
            </a:r>
          </a:p>
          <a:p>
            <a:pPr marL="0" indent="0">
              <a:buNone/>
            </a:pPr>
            <a:r>
              <a:rPr lang="en-US" b="1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85902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4AB40-93BC-4306-AFD8-B220DBAC5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Lanjutkan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56814-5B81-4F59-A0D1-81E65F7E2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Spesifikasi</a:t>
            </a:r>
            <a:r>
              <a:rPr lang="en-US" dirty="0"/>
              <a:t> proses </a:t>
            </a:r>
            <a:r>
              <a:rPr lang="en-US" dirty="0" err="1"/>
              <a:t>disusun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proses </a:t>
            </a:r>
            <a:r>
              <a:rPr lang="en-US" dirty="0" err="1"/>
              <a:t>dengan</a:t>
            </a:r>
            <a:r>
              <a:rPr lang="en-US" dirty="0"/>
              <a:t> level </a:t>
            </a:r>
            <a:r>
              <a:rPr lang="en-US" dirty="0" err="1"/>
              <a:t>terendah</a:t>
            </a:r>
            <a:endParaRPr lang="en-US" dirty="0"/>
          </a:p>
          <a:p>
            <a:r>
              <a:rPr lang="en-US" dirty="0" err="1"/>
              <a:t>Lanjutkan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DFD level 2 proses </a:t>
            </a:r>
            <a:r>
              <a:rPr lang="en-US" dirty="0" err="1"/>
              <a:t>Olah</a:t>
            </a:r>
            <a:r>
              <a:rPr lang="en-US" dirty="0"/>
              <a:t> data </a:t>
            </a:r>
            <a:r>
              <a:rPr lang="en-US" dirty="0" err="1"/>
              <a:t>barang</a:t>
            </a:r>
            <a:r>
              <a:rPr lang="en-US" dirty="0"/>
              <a:t> dan Proses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laporan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28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D5F1-036A-45D2-AC27-9CFDCFB4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5B956-A7BE-40C9-B9BA-1AF27638B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program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proses </a:t>
            </a:r>
            <a:r>
              <a:rPr lang="en-US" dirty="0" err="1"/>
              <a:t>dalam</a:t>
            </a:r>
            <a:r>
              <a:rPr lang="en-US" dirty="0"/>
              <a:t> coding/script program</a:t>
            </a:r>
          </a:p>
          <a:p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pemrogaman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Modul sub program</a:t>
            </a:r>
          </a:p>
          <a:p>
            <a:pPr lvl="1"/>
            <a:r>
              <a:rPr lang="en-US" dirty="0" err="1"/>
              <a:t>Inisialisasi</a:t>
            </a:r>
            <a:endParaRPr lang="en-US" dirty="0"/>
          </a:p>
          <a:p>
            <a:pPr lvl="1"/>
            <a:r>
              <a:rPr lang="en-US" dirty="0" err="1"/>
              <a:t>Prosedur</a:t>
            </a:r>
            <a:r>
              <a:rPr lang="en-US" dirty="0"/>
              <a:t>/</a:t>
            </a:r>
            <a:r>
              <a:rPr lang="en-US" dirty="0" err="1"/>
              <a:t>Fungsi</a:t>
            </a:r>
            <a:endParaRPr lang="en-US" dirty="0"/>
          </a:p>
          <a:p>
            <a:pPr lvl="1"/>
            <a:r>
              <a:rPr lang="en-US" dirty="0"/>
              <a:t>Event Handling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34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0084-54E1-46FF-96C9-44681FD88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: Modul Utama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95A32-96C5-43B0-B24D-07FB311E8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DCDCB-7572-46EE-A8B8-ADE43D25D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292" y="1838326"/>
            <a:ext cx="4197416" cy="48237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848492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2">
      <a:dk1>
        <a:sysClr val="windowText" lastClr="000000"/>
      </a:dk1>
      <a:lt1>
        <a:sysClr val="window" lastClr="FFFFFF"/>
      </a:lt1>
      <a:dk2>
        <a:srgbClr val="432A30"/>
      </a:dk2>
      <a:lt2>
        <a:srgbClr val="F2F2F0"/>
      </a:lt2>
      <a:accent1>
        <a:srgbClr val="CDC4D8"/>
      </a:accent1>
      <a:accent2>
        <a:srgbClr val="BDAB56"/>
      </a:accent2>
      <a:accent3>
        <a:srgbClr val="B0565D"/>
      </a:accent3>
      <a:accent4>
        <a:srgbClr val="55B1BC"/>
      </a:accent4>
      <a:accent5>
        <a:srgbClr val="4D925F"/>
      </a:accent5>
      <a:accent6>
        <a:srgbClr val="E08C4A"/>
      </a:accent6>
      <a:hlink>
        <a:srgbClr val="55B1BC"/>
      </a:hlink>
      <a:folHlink>
        <a:srgbClr val="836C9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9270AA94-2367-4B1E-B579-26147B222B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117</TotalTime>
  <Words>193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Consolas</vt:lpstr>
      <vt:lpstr>Franklin Gothic Book</vt:lpstr>
      <vt:lpstr>Crop</vt:lpstr>
      <vt:lpstr>SPESIFIKASI PROSES (Process specification)</vt:lpstr>
      <vt:lpstr>Spesifikasi Proses</vt:lpstr>
      <vt:lpstr>Ingat! DFD level 2  Proses Olah data trx</vt:lpstr>
      <vt:lpstr>Proses 1.1  Catat Data Jual </vt:lpstr>
      <vt:lpstr>Proses 1.2  Catat Data Bayar</vt:lpstr>
      <vt:lpstr>Proses 1.3 Buat Laporan Transaksi Kasir </vt:lpstr>
      <vt:lpstr>Lanjutkan…</vt:lpstr>
      <vt:lpstr>Algoritma Program</vt:lpstr>
      <vt:lpstr>Contoh: Modul Utama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izza</dc:creator>
  <cp:lastModifiedBy>izza</cp:lastModifiedBy>
  <cp:revision>15</cp:revision>
  <dcterms:created xsi:type="dcterms:W3CDTF">2019-01-20T06:35:23Z</dcterms:created>
  <dcterms:modified xsi:type="dcterms:W3CDTF">2019-01-31T03:58:01Z</dcterms:modified>
</cp:coreProperties>
</file>