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802227" y="1800147"/>
            <a:ext cx="10994760" cy="183246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802226" y="3836214"/>
            <a:ext cx="11198367" cy="1832460"/>
          </a:xfrm>
          <a:prstGeom prst="rect">
            <a:avLst/>
          </a:prstGeom>
          <a:noFill/>
          <a:ln>
            <a:noFill/>
          </a:ln>
        </p:spPr>
        <p:txBody>
          <a:bodyPr anchorCtr="0" anchor="t" bIns="45700" lIns="91425" spcFirstLastPara="1" rIns="91425" wrap="square" tIns="45700">
            <a:noAutofit/>
          </a:bodyPr>
          <a:lstStyle>
            <a:lvl1pPr lvl="0" algn="l">
              <a:spcBef>
                <a:spcPts val="747"/>
              </a:spcBef>
              <a:spcAft>
                <a:spcPts val="0"/>
              </a:spcAft>
              <a:buClr>
                <a:srgbClr val="F2CD44"/>
              </a:buClr>
              <a:buSzPts val="3733"/>
              <a:buNone/>
              <a:defRPr b="0" i="0" sz="3733">
                <a:solidFill>
                  <a:srgbClr val="F2CD44"/>
                </a:solidFill>
              </a:defRPr>
            </a:lvl1pPr>
            <a:lvl2pPr lvl="1" algn="ctr">
              <a:spcBef>
                <a:spcPts val="747"/>
              </a:spcBef>
              <a:spcAft>
                <a:spcPts val="0"/>
              </a:spcAft>
              <a:buClr>
                <a:srgbClr val="888888"/>
              </a:buClr>
              <a:buSzPts val="3733"/>
              <a:buNone/>
              <a:defRPr>
                <a:solidFill>
                  <a:srgbClr val="888888"/>
                </a:solidFill>
              </a:defRPr>
            </a:lvl2pPr>
            <a:lvl3pPr lvl="2" algn="ctr">
              <a:spcBef>
                <a:spcPts val="640"/>
              </a:spcBef>
              <a:spcAft>
                <a:spcPts val="0"/>
              </a:spcAft>
              <a:buClr>
                <a:srgbClr val="888888"/>
              </a:buClr>
              <a:buSzPts val="3200"/>
              <a:buNone/>
              <a:defRPr>
                <a:solidFill>
                  <a:srgbClr val="888888"/>
                </a:solidFill>
              </a:defRPr>
            </a:lvl3pPr>
            <a:lvl4pPr lvl="3" algn="ctr">
              <a:spcBef>
                <a:spcPts val="533"/>
              </a:spcBef>
              <a:spcAft>
                <a:spcPts val="0"/>
              </a:spcAft>
              <a:buClr>
                <a:srgbClr val="888888"/>
              </a:buClr>
              <a:buSzPts val="2667"/>
              <a:buNone/>
              <a:defRPr>
                <a:solidFill>
                  <a:srgbClr val="888888"/>
                </a:solidFill>
              </a:defRPr>
            </a:lvl4pPr>
            <a:lvl5pPr lvl="4" algn="ctr">
              <a:spcBef>
                <a:spcPts val="533"/>
              </a:spcBef>
              <a:spcAft>
                <a:spcPts val="0"/>
              </a:spcAft>
              <a:buClr>
                <a:srgbClr val="888888"/>
              </a:buClr>
              <a:buSzPts val="2667"/>
              <a:buNone/>
              <a:defRPr>
                <a:solidFill>
                  <a:srgbClr val="888888"/>
                </a:solidFill>
              </a:defRPr>
            </a:lvl5pPr>
            <a:lvl6pPr lvl="5" algn="ctr">
              <a:spcBef>
                <a:spcPts val="533"/>
              </a:spcBef>
              <a:spcAft>
                <a:spcPts val="0"/>
              </a:spcAft>
              <a:buClr>
                <a:srgbClr val="888888"/>
              </a:buClr>
              <a:buSzPts val="2667"/>
              <a:buNone/>
              <a:defRPr>
                <a:solidFill>
                  <a:srgbClr val="888888"/>
                </a:solidFill>
              </a:defRPr>
            </a:lvl6pPr>
            <a:lvl7pPr lvl="6" algn="ctr">
              <a:spcBef>
                <a:spcPts val="533"/>
              </a:spcBef>
              <a:spcAft>
                <a:spcPts val="0"/>
              </a:spcAft>
              <a:buClr>
                <a:srgbClr val="888888"/>
              </a:buClr>
              <a:buSzPts val="2667"/>
              <a:buNone/>
              <a:defRPr>
                <a:solidFill>
                  <a:srgbClr val="888888"/>
                </a:solidFill>
              </a:defRPr>
            </a:lvl7pPr>
            <a:lvl8pPr lvl="7" algn="ctr">
              <a:spcBef>
                <a:spcPts val="533"/>
              </a:spcBef>
              <a:spcAft>
                <a:spcPts val="0"/>
              </a:spcAft>
              <a:buClr>
                <a:srgbClr val="888888"/>
              </a:buClr>
              <a:buSzPts val="2667"/>
              <a:buNone/>
              <a:defRPr>
                <a:solidFill>
                  <a:srgbClr val="888888"/>
                </a:solidFill>
              </a:defRPr>
            </a:lvl8pPr>
            <a:lvl9pPr lvl="8" algn="ctr">
              <a:spcBef>
                <a:spcPts val="533"/>
              </a:spcBef>
              <a:spcAft>
                <a:spcPts val="0"/>
              </a:spcAft>
              <a:buClr>
                <a:srgbClr val="888888"/>
              </a:buClr>
              <a:buSzPts val="2667"/>
              <a:buNone/>
              <a:defRPr>
                <a:solidFill>
                  <a:srgbClr val="888888"/>
                </a:solidFill>
              </a:defRPr>
            </a:lvl9pPr>
          </a:lstStyle>
          <a:p/>
        </p:txBody>
      </p:sp>
      <p:sp>
        <p:nvSpPr>
          <p:cNvPr id="15" name="Google Shape;15;p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2389717" y="4800600"/>
            <a:ext cx="7315200" cy="56673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Autofit/>
          </a:bodyPr>
          <a:lstStyle>
            <a:lvl1pPr lvl="0" marR="0" rtl="0" algn="l">
              <a:spcBef>
                <a:spcPts val="853"/>
              </a:spcBef>
              <a:spcAft>
                <a:spcPts val="0"/>
              </a:spcAft>
              <a:buClr>
                <a:schemeClr val="dk1"/>
              </a:buClr>
              <a:buSzPts val="4267"/>
              <a:buFont typeface="Arial"/>
              <a:buNone/>
              <a:defRPr b="0" i="0" sz="4267" u="none" cap="none" strike="noStrike">
                <a:solidFill>
                  <a:schemeClr val="dk1"/>
                </a:solidFill>
                <a:latin typeface="Calibri"/>
                <a:ea typeface="Calibri"/>
                <a:cs typeface="Calibri"/>
                <a:sym typeface="Calibri"/>
              </a:defRPr>
            </a:lvl1pPr>
            <a:lvl2pPr lvl="1" marR="0" rtl="0" algn="l">
              <a:spcBef>
                <a:spcPts val="747"/>
              </a:spcBef>
              <a:spcAft>
                <a:spcPts val="0"/>
              </a:spcAft>
              <a:buClr>
                <a:schemeClr val="dk1"/>
              </a:buClr>
              <a:buSzPts val="3733"/>
              <a:buFont typeface="Arial"/>
              <a:buNone/>
              <a:defRPr b="0" i="0" sz="3733" u="none" cap="none" strike="noStrike">
                <a:solidFill>
                  <a:schemeClr val="dk1"/>
                </a:solidFill>
                <a:latin typeface="Calibri"/>
                <a:ea typeface="Calibri"/>
                <a:cs typeface="Calibri"/>
                <a:sym typeface="Calibri"/>
              </a:defRPr>
            </a:lvl2pPr>
            <a:lvl3pPr lvl="2"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3pPr>
            <a:lvl4pPr lvl="3"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4pPr>
            <a:lvl5pPr lvl="4"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5pPr>
            <a:lvl6pPr lvl="5"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9pPr>
          </a:lstStyle>
          <a:p/>
        </p:txBody>
      </p:sp>
      <p:sp>
        <p:nvSpPr>
          <p:cNvPr id="71" name="Google Shape;71;p11"/>
          <p:cNvSpPr txBox="1"/>
          <p:nvPr>
            <p:ph idx="1" type="body"/>
          </p:nvPr>
        </p:nvSpPr>
        <p:spPr>
          <a:xfrm>
            <a:off x="2389717" y="5367338"/>
            <a:ext cx="7315200" cy="8048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72" name="Google Shape;72;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2"/>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3"/>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3"/>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87" name="Google Shape;87;p13"/>
          <p:cNvPicPr preferRelativeResize="0"/>
          <p:nvPr/>
        </p:nvPicPr>
        <p:blipFill rotWithShape="1">
          <a:blip r:embed="rId2">
            <a:alphaModFix/>
          </a:blip>
          <a:srcRect b="0" l="0" r="0" t="0"/>
          <a:stretch/>
        </p:blipFill>
        <p:spPr>
          <a:xfrm>
            <a:off x="5077967" y="3101618"/>
            <a:ext cx="1951712" cy="7026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2CD44"/>
              </a:buClr>
              <a:buSzPts val="4800"/>
              <a:buFont typeface="Calibri"/>
              <a:buNone/>
              <a:defRPr sz="48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rgbClr val="1D1B10"/>
              </a:buClr>
              <a:buSzPts val="3733"/>
              <a:buChar char="•"/>
              <a:defRPr sz="3733">
                <a:solidFill>
                  <a:srgbClr val="1D1B10"/>
                </a:solidFill>
              </a:defRPr>
            </a:lvl1pPr>
            <a:lvl2pPr indent="-465645" lvl="1" marL="914400" algn="l">
              <a:spcBef>
                <a:spcPts val="747"/>
              </a:spcBef>
              <a:spcAft>
                <a:spcPts val="0"/>
              </a:spcAft>
              <a:buClr>
                <a:srgbClr val="1D1B10"/>
              </a:buClr>
              <a:buSzPts val="3733"/>
              <a:buChar char="–"/>
              <a:defRPr>
                <a:solidFill>
                  <a:srgbClr val="1D1B10"/>
                </a:solidFill>
              </a:defRPr>
            </a:lvl2pPr>
            <a:lvl3pPr indent="-431800" lvl="2" marL="1371600" algn="l">
              <a:spcBef>
                <a:spcPts val="640"/>
              </a:spcBef>
              <a:spcAft>
                <a:spcPts val="0"/>
              </a:spcAft>
              <a:buClr>
                <a:srgbClr val="1D1B10"/>
              </a:buClr>
              <a:buSzPts val="3200"/>
              <a:buChar char="•"/>
              <a:defRPr>
                <a:solidFill>
                  <a:srgbClr val="1D1B10"/>
                </a:solidFill>
              </a:defRPr>
            </a:lvl3pPr>
            <a:lvl4pPr indent="-397954" lvl="3" marL="1828800" algn="l">
              <a:spcBef>
                <a:spcPts val="533"/>
              </a:spcBef>
              <a:spcAft>
                <a:spcPts val="0"/>
              </a:spcAft>
              <a:buClr>
                <a:srgbClr val="1D1B10"/>
              </a:buClr>
              <a:buSzPts val="2667"/>
              <a:buChar char="–"/>
              <a:defRPr>
                <a:solidFill>
                  <a:srgbClr val="1D1B10"/>
                </a:solidFill>
              </a:defRPr>
            </a:lvl4pPr>
            <a:lvl5pPr indent="-397954" lvl="4" marL="2286000" algn="l">
              <a:spcBef>
                <a:spcPts val="533"/>
              </a:spcBef>
              <a:spcAft>
                <a:spcPts val="0"/>
              </a:spcAft>
              <a:buClr>
                <a:srgbClr val="1D1B10"/>
              </a:buClr>
              <a:buSzPts val="2667"/>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598620" y="578507"/>
            <a:ext cx="8347873" cy="7635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70C0"/>
              </a:buClr>
              <a:buSzPts val="4800"/>
              <a:buFont typeface="Calibri"/>
              <a:buNone/>
              <a:defRPr sz="48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598620" y="1392934"/>
            <a:ext cx="8347875" cy="4681415"/>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rgbClr val="1D1B10"/>
              </a:buClr>
              <a:buSzPts val="3733"/>
              <a:buChar char="•"/>
              <a:defRPr sz="3733">
                <a:solidFill>
                  <a:srgbClr val="1D1B10"/>
                </a:solidFill>
              </a:defRPr>
            </a:lvl1pPr>
            <a:lvl2pPr indent="-465645" lvl="1" marL="914400" algn="l">
              <a:spcBef>
                <a:spcPts val="747"/>
              </a:spcBef>
              <a:spcAft>
                <a:spcPts val="0"/>
              </a:spcAft>
              <a:buClr>
                <a:srgbClr val="1D1B10"/>
              </a:buClr>
              <a:buSzPts val="3733"/>
              <a:buChar char="–"/>
              <a:defRPr>
                <a:solidFill>
                  <a:srgbClr val="1D1B10"/>
                </a:solidFill>
              </a:defRPr>
            </a:lvl2pPr>
            <a:lvl3pPr indent="-431800" lvl="2" marL="1371600" algn="l">
              <a:spcBef>
                <a:spcPts val="640"/>
              </a:spcBef>
              <a:spcAft>
                <a:spcPts val="0"/>
              </a:spcAft>
              <a:buClr>
                <a:srgbClr val="1D1B10"/>
              </a:buClr>
              <a:buSzPts val="3200"/>
              <a:buChar char="•"/>
              <a:defRPr>
                <a:solidFill>
                  <a:srgbClr val="1D1B10"/>
                </a:solidFill>
              </a:defRPr>
            </a:lvl3pPr>
            <a:lvl4pPr indent="-397954" lvl="3" marL="1828800" algn="l">
              <a:spcBef>
                <a:spcPts val="533"/>
              </a:spcBef>
              <a:spcAft>
                <a:spcPts val="0"/>
              </a:spcAft>
              <a:buClr>
                <a:srgbClr val="1D1B10"/>
              </a:buClr>
              <a:buSzPts val="2667"/>
              <a:buChar char="–"/>
              <a:defRPr>
                <a:solidFill>
                  <a:srgbClr val="1D1B10"/>
                </a:solidFill>
              </a:defRPr>
            </a:lvl4pPr>
            <a:lvl5pPr indent="-397954" lvl="4" marL="2286000" algn="l">
              <a:spcBef>
                <a:spcPts val="533"/>
              </a:spcBef>
              <a:spcAft>
                <a:spcPts val="0"/>
              </a:spcAft>
              <a:buClr>
                <a:srgbClr val="1D1B10"/>
              </a:buClr>
              <a:buSzPts val="2667"/>
              <a:buChar char="»"/>
              <a:defRPr>
                <a:solidFill>
                  <a:srgbClr val="1D1B1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5333"/>
              <a:buFont typeface="Calibri"/>
              <a:buNone/>
              <a:defRPr b="1" sz="5333"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533"/>
              </a:spcBef>
              <a:spcAft>
                <a:spcPts val="0"/>
              </a:spcAft>
              <a:buClr>
                <a:srgbClr val="888888"/>
              </a:buClr>
              <a:buSzPts val="2667"/>
              <a:buNone/>
              <a:defRPr sz="2667">
                <a:solidFill>
                  <a:srgbClr val="888888"/>
                </a:solidFill>
              </a:defRPr>
            </a:lvl1pPr>
            <a:lvl2pPr indent="-228600" lvl="1" marL="914400" algn="l">
              <a:spcBef>
                <a:spcPts val="480"/>
              </a:spcBef>
              <a:spcAft>
                <a:spcPts val="0"/>
              </a:spcAft>
              <a:buClr>
                <a:srgbClr val="888888"/>
              </a:buClr>
              <a:buSzPts val="2400"/>
              <a:buNone/>
              <a:defRPr sz="2400">
                <a:solidFill>
                  <a:srgbClr val="888888"/>
                </a:solidFill>
              </a:defRPr>
            </a:lvl2pPr>
            <a:lvl3pPr indent="-228600" lvl="2" marL="1371600" algn="l">
              <a:spcBef>
                <a:spcPts val="427"/>
              </a:spcBef>
              <a:spcAft>
                <a:spcPts val="0"/>
              </a:spcAft>
              <a:buClr>
                <a:srgbClr val="888888"/>
              </a:buClr>
              <a:buSzPts val="2133"/>
              <a:buNone/>
              <a:defRPr sz="2133">
                <a:solidFill>
                  <a:srgbClr val="888888"/>
                </a:solidFill>
              </a:defRPr>
            </a:lvl3pPr>
            <a:lvl4pPr indent="-228600" lvl="3" marL="1828800" algn="l">
              <a:spcBef>
                <a:spcPts val="373"/>
              </a:spcBef>
              <a:spcAft>
                <a:spcPts val="0"/>
              </a:spcAft>
              <a:buClr>
                <a:srgbClr val="888888"/>
              </a:buClr>
              <a:buSzPts val="1867"/>
              <a:buNone/>
              <a:defRPr sz="1867">
                <a:solidFill>
                  <a:srgbClr val="888888"/>
                </a:solidFill>
              </a:defRPr>
            </a:lvl4pPr>
            <a:lvl5pPr indent="-228600" lvl="4" marL="2286000" algn="l">
              <a:spcBef>
                <a:spcPts val="373"/>
              </a:spcBef>
              <a:spcAft>
                <a:spcPts val="0"/>
              </a:spcAft>
              <a:buClr>
                <a:srgbClr val="888888"/>
              </a:buClr>
              <a:buSzPts val="1867"/>
              <a:buNone/>
              <a:defRPr sz="1867">
                <a:solidFill>
                  <a:srgbClr val="888888"/>
                </a:solidFill>
              </a:defRPr>
            </a:lvl5pPr>
            <a:lvl6pPr indent="-228600" lvl="5" marL="2743200" algn="l">
              <a:spcBef>
                <a:spcPts val="373"/>
              </a:spcBef>
              <a:spcAft>
                <a:spcPts val="0"/>
              </a:spcAft>
              <a:buClr>
                <a:srgbClr val="888888"/>
              </a:buClr>
              <a:buSzPts val="1867"/>
              <a:buNone/>
              <a:defRPr sz="1867">
                <a:solidFill>
                  <a:srgbClr val="888888"/>
                </a:solidFill>
              </a:defRPr>
            </a:lvl6pPr>
            <a:lvl7pPr indent="-228600" lvl="6" marL="3200400" algn="l">
              <a:spcBef>
                <a:spcPts val="373"/>
              </a:spcBef>
              <a:spcAft>
                <a:spcPts val="0"/>
              </a:spcAft>
              <a:buClr>
                <a:srgbClr val="888888"/>
              </a:buClr>
              <a:buSzPts val="1867"/>
              <a:buNone/>
              <a:defRPr sz="1867">
                <a:solidFill>
                  <a:srgbClr val="888888"/>
                </a:solidFill>
              </a:defRPr>
            </a:lvl7pPr>
            <a:lvl8pPr indent="-228600" lvl="7" marL="3657600" algn="l">
              <a:spcBef>
                <a:spcPts val="373"/>
              </a:spcBef>
              <a:spcAft>
                <a:spcPts val="0"/>
              </a:spcAft>
              <a:buClr>
                <a:srgbClr val="888888"/>
              </a:buClr>
              <a:buSzPts val="1867"/>
              <a:buNone/>
              <a:defRPr sz="1867">
                <a:solidFill>
                  <a:srgbClr val="888888"/>
                </a:solidFill>
              </a:defRPr>
            </a:lvl8pPr>
            <a:lvl9pPr indent="-228600" lvl="8" marL="4114800" algn="l">
              <a:spcBef>
                <a:spcPts val="373"/>
              </a:spcBef>
              <a:spcAft>
                <a:spcPts val="0"/>
              </a:spcAft>
              <a:buClr>
                <a:srgbClr val="888888"/>
              </a:buClr>
              <a:buSzPts val="1867"/>
              <a:buNone/>
              <a:defRPr sz="1867">
                <a:solidFill>
                  <a:srgbClr val="888888"/>
                </a:solidFill>
              </a:defRPr>
            </a:lvl9pPr>
          </a:lstStyle>
          <a:p/>
        </p:txBody>
      </p:sp>
      <p:sp>
        <p:nvSpPr>
          <p:cNvPr id="33" name="Google Shape;33;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39" name="Google Shape;39;p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65645" lvl="0" marL="457200" algn="l">
              <a:spcBef>
                <a:spcPts val="747"/>
              </a:spcBef>
              <a:spcAft>
                <a:spcPts val="0"/>
              </a:spcAft>
              <a:buClr>
                <a:schemeClr val="dk1"/>
              </a:buClr>
              <a:buSzPts val="3733"/>
              <a:buChar char="•"/>
              <a:defRPr sz="3733"/>
            </a:lvl1pPr>
            <a:lvl2pPr indent="-431800" lvl="1" marL="914400" algn="l">
              <a:spcBef>
                <a:spcPts val="640"/>
              </a:spcBef>
              <a:spcAft>
                <a:spcPts val="0"/>
              </a:spcAft>
              <a:buClr>
                <a:schemeClr val="dk1"/>
              </a:buClr>
              <a:buSzPts val="3200"/>
              <a:buChar char="–"/>
              <a:defRPr sz="3200"/>
            </a:lvl2pPr>
            <a:lvl3pPr indent="-397954" lvl="2" marL="1371600" algn="l">
              <a:spcBef>
                <a:spcPts val="533"/>
              </a:spcBef>
              <a:spcAft>
                <a:spcPts val="0"/>
              </a:spcAft>
              <a:buClr>
                <a:schemeClr val="dk1"/>
              </a:buClr>
              <a:buSzPts val="2667"/>
              <a:buChar char="•"/>
              <a:defRPr sz="2667"/>
            </a:lvl3pPr>
            <a:lvl4pPr indent="-381000" lvl="3" marL="1828800" algn="l">
              <a:spcBef>
                <a:spcPts val="480"/>
              </a:spcBef>
              <a:spcAft>
                <a:spcPts val="0"/>
              </a:spcAft>
              <a:buClr>
                <a:schemeClr val="dk1"/>
              </a:buClr>
              <a:buSzPts val="2400"/>
              <a:buChar char="–"/>
              <a:defRPr sz="2400"/>
            </a:lvl4pPr>
            <a:lvl5pPr indent="-381000" lvl="4" marL="2286000" algn="l">
              <a:spcBef>
                <a:spcPts val="480"/>
              </a:spcBef>
              <a:spcAft>
                <a:spcPts val="0"/>
              </a:spcAft>
              <a:buClr>
                <a:schemeClr val="dk1"/>
              </a:buClr>
              <a:buSzPts val="2400"/>
              <a:buChar char="»"/>
              <a:defRPr sz="2400"/>
            </a:lvl5pPr>
            <a:lvl6pPr indent="-381000" lvl="5" marL="2743200" algn="l">
              <a:spcBef>
                <a:spcPts val="480"/>
              </a:spcBef>
              <a:spcAft>
                <a:spcPts val="0"/>
              </a:spcAft>
              <a:buClr>
                <a:schemeClr val="dk1"/>
              </a:buClr>
              <a:buSzPts val="2400"/>
              <a:buChar char="•"/>
              <a:defRPr sz="2400"/>
            </a:lvl6pPr>
            <a:lvl7pPr indent="-381000" lvl="6" marL="3200400" algn="l">
              <a:spcBef>
                <a:spcPts val="480"/>
              </a:spcBef>
              <a:spcAft>
                <a:spcPts val="0"/>
              </a:spcAft>
              <a:buClr>
                <a:schemeClr val="dk1"/>
              </a:buClr>
              <a:buSzPts val="2400"/>
              <a:buChar char="•"/>
              <a:defRPr sz="2400"/>
            </a:lvl7pPr>
            <a:lvl8pPr indent="-381000" lvl="7" marL="3657600" algn="l">
              <a:spcBef>
                <a:spcPts val="480"/>
              </a:spcBef>
              <a:spcAft>
                <a:spcPts val="0"/>
              </a:spcAft>
              <a:buClr>
                <a:schemeClr val="dk1"/>
              </a:buClr>
              <a:buSzPts val="2400"/>
              <a:buChar char="•"/>
              <a:defRPr sz="2400"/>
            </a:lvl8pPr>
            <a:lvl9pPr indent="-381000" lvl="8" marL="4114800" algn="l">
              <a:spcBef>
                <a:spcPts val="480"/>
              </a:spcBef>
              <a:spcAft>
                <a:spcPts val="0"/>
              </a:spcAft>
              <a:buClr>
                <a:schemeClr val="dk1"/>
              </a:buClr>
              <a:buSzPts val="2400"/>
              <a:buChar char="•"/>
              <a:defRPr sz="2400"/>
            </a:lvl9pPr>
          </a:lstStyle>
          <a:p/>
        </p:txBody>
      </p:sp>
      <p:sp>
        <p:nvSpPr>
          <p:cNvPr id="40" name="Google Shape;40;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700424" y="578507"/>
            <a:ext cx="10791153" cy="8144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2CD44"/>
              </a:buClr>
              <a:buSzPts val="4800"/>
              <a:buFont typeface="Calibri"/>
              <a:buNone/>
              <a:defRPr sz="4800">
                <a:solidFill>
                  <a:srgbClr val="F2CD4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715839" y="2207359"/>
            <a:ext cx="5386917"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640"/>
              </a:spcBef>
              <a:spcAft>
                <a:spcPts val="0"/>
              </a:spcAft>
              <a:buClr>
                <a:srgbClr val="1D1B10"/>
              </a:buClr>
              <a:buSzPts val="3200"/>
              <a:buNone/>
              <a:defRPr b="1" sz="3200">
                <a:solidFill>
                  <a:srgbClr val="1D1B10"/>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46" name="Google Shape;46;p7"/>
          <p:cNvSpPr txBox="1"/>
          <p:nvPr>
            <p:ph idx="2" type="body"/>
          </p:nvPr>
        </p:nvSpPr>
        <p:spPr>
          <a:xfrm>
            <a:off x="715839" y="2837221"/>
            <a:ext cx="5386917" cy="3035059"/>
          </a:xfrm>
          <a:prstGeom prst="rect">
            <a:avLst/>
          </a:prstGeom>
          <a:noFill/>
          <a:ln>
            <a:noFill/>
          </a:ln>
        </p:spPr>
        <p:txBody>
          <a:bodyPr anchorCtr="0" anchor="t" bIns="45700" lIns="91425" spcFirstLastPara="1" rIns="91425" wrap="square" tIns="45700">
            <a:noAutofit/>
          </a:bodyPr>
          <a:lstStyle>
            <a:lvl1pPr indent="-431800" lvl="0" marL="457200" algn="ctr">
              <a:spcBef>
                <a:spcPts val="640"/>
              </a:spcBef>
              <a:spcAft>
                <a:spcPts val="0"/>
              </a:spcAft>
              <a:buClr>
                <a:srgbClr val="1D1B10"/>
              </a:buClr>
              <a:buSzPts val="3200"/>
              <a:buChar char="•"/>
              <a:defRPr sz="3200">
                <a:solidFill>
                  <a:srgbClr val="1D1B10"/>
                </a:solidFill>
              </a:defRPr>
            </a:lvl1pPr>
            <a:lvl2pPr indent="-397954" lvl="1" marL="914400" algn="ctr">
              <a:spcBef>
                <a:spcPts val="533"/>
              </a:spcBef>
              <a:spcAft>
                <a:spcPts val="0"/>
              </a:spcAft>
              <a:buClr>
                <a:srgbClr val="1D1B10"/>
              </a:buClr>
              <a:buSzPts val="2667"/>
              <a:buChar char="–"/>
              <a:defRPr sz="2667">
                <a:solidFill>
                  <a:srgbClr val="1D1B10"/>
                </a:solidFill>
              </a:defRPr>
            </a:lvl2pPr>
            <a:lvl3pPr indent="-381000" lvl="2" marL="1371600" algn="ctr">
              <a:spcBef>
                <a:spcPts val="480"/>
              </a:spcBef>
              <a:spcAft>
                <a:spcPts val="0"/>
              </a:spcAft>
              <a:buClr>
                <a:srgbClr val="1D1B10"/>
              </a:buClr>
              <a:buSzPts val="2400"/>
              <a:buChar char="•"/>
              <a:defRPr sz="2400">
                <a:solidFill>
                  <a:srgbClr val="1D1B10"/>
                </a:solidFill>
              </a:defRPr>
            </a:lvl3pPr>
            <a:lvl4pPr indent="-364045" lvl="3" marL="1828800" algn="ctr">
              <a:spcBef>
                <a:spcPts val="427"/>
              </a:spcBef>
              <a:spcAft>
                <a:spcPts val="0"/>
              </a:spcAft>
              <a:buClr>
                <a:srgbClr val="1D1B10"/>
              </a:buClr>
              <a:buSzPts val="2133"/>
              <a:buChar char="–"/>
              <a:defRPr sz="2133">
                <a:solidFill>
                  <a:srgbClr val="1D1B10"/>
                </a:solidFill>
              </a:defRPr>
            </a:lvl4pPr>
            <a:lvl5pPr indent="-364045" lvl="4" marL="2286000" algn="ctr">
              <a:spcBef>
                <a:spcPts val="427"/>
              </a:spcBef>
              <a:spcAft>
                <a:spcPts val="0"/>
              </a:spcAft>
              <a:buClr>
                <a:srgbClr val="1D1B10"/>
              </a:buClr>
              <a:buSzPts val="2133"/>
              <a:buChar char="»"/>
              <a:defRPr sz="2133">
                <a:solidFill>
                  <a:srgbClr val="1D1B10"/>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7" name="Google Shape;47;p7"/>
          <p:cNvSpPr txBox="1"/>
          <p:nvPr>
            <p:ph idx="3" type="body"/>
          </p:nvPr>
        </p:nvSpPr>
        <p:spPr>
          <a:xfrm>
            <a:off x="6096001" y="2207359"/>
            <a:ext cx="5389033" cy="639763"/>
          </a:xfrm>
          <a:prstGeom prst="rect">
            <a:avLst/>
          </a:prstGeom>
          <a:noFill/>
          <a:ln>
            <a:noFill/>
          </a:ln>
        </p:spPr>
        <p:txBody>
          <a:bodyPr anchorCtr="0" anchor="b" bIns="45700" lIns="91425" spcFirstLastPara="1" rIns="91425" wrap="square" tIns="45700">
            <a:noAutofit/>
          </a:bodyPr>
          <a:lstStyle>
            <a:lvl1pPr indent="-228600" lvl="0" marL="457200" algn="ctr">
              <a:spcBef>
                <a:spcPts val="640"/>
              </a:spcBef>
              <a:spcAft>
                <a:spcPts val="0"/>
              </a:spcAft>
              <a:buClr>
                <a:srgbClr val="1D1B10"/>
              </a:buClr>
              <a:buSzPts val="3200"/>
              <a:buNone/>
              <a:defRPr b="1" sz="3200">
                <a:solidFill>
                  <a:srgbClr val="1D1B10"/>
                </a:solidFill>
              </a:defRPr>
            </a:lvl1pPr>
            <a:lvl2pPr indent="-228600" lvl="1" marL="914400" algn="l">
              <a:spcBef>
                <a:spcPts val="533"/>
              </a:spcBef>
              <a:spcAft>
                <a:spcPts val="0"/>
              </a:spcAft>
              <a:buClr>
                <a:schemeClr val="dk1"/>
              </a:buClr>
              <a:buSzPts val="2667"/>
              <a:buNone/>
              <a:defRPr b="1" sz="2667"/>
            </a:lvl2pPr>
            <a:lvl3pPr indent="-228600" lvl="2" marL="1371600" algn="l">
              <a:spcBef>
                <a:spcPts val="480"/>
              </a:spcBef>
              <a:spcAft>
                <a:spcPts val="0"/>
              </a:spcAft>
              <a:buClr>
                <a:schemeClr val="dk1"/>
              </a:buClr>
              <a:buSzPts val="2400"/>
              <a:buNone/>
              <a:defRPr b="1" sz="2400"/>
            </a:lvl3pPr>
            <a:lvl4pPr indent="-228600" lvl="3" marL="1828800" algn="l">
              <a:spcBef>
                <a:spcPts val="427"/>
              </a:spcBef>
              <a:spcAft>
                <a:spcPts val="0"/>
              </a:spcAft>
              <a:buClr>
                <a:schemeClr val="dk1"/>
              </a:buClr>
              <a:buSzPts val="2133"/>
              <a:buNone/>
              <a:defRPr b="1" sz="2133"/>
            </a:lvl4pPr>
            <a:lvl5pPr indent="-228600" lvl="4" marL="2286000" algn="l">
              <a:spcBef>
                <a:spcPts val="427"/>
              </a:spcBef>
              <a:spcAft>
                <a:spcPts val="0"/>
              </a:spcAft>
              <a:buClr>
                <a:schemeClr val="dk1"/>
              </a:buClr>
              <a:buSzPts val="2133"/>
              <a:buNone/>
              <a:defRPr b="1" sz="2133"/>
            </a:lvl5pPr>
            <a:lvl6pPr indent="-228600" lvl="5" marL="2743200" algn="l">
              <a:spcBef>
                <a:spcPts val="427"/>
              </a:spcBef>
              <a:spcAft>
                <a:spcPts val="0"/>
              </a:spcAft>
              <a:buClr>
                <a:schemeClr val="dk1"/>
              </a:buClr>
              <a:buSzPts val="2133"/>
              <a:buNone/>
              <a:defRPr b="1" sz="2133"/>
            </a:lvl6pPr>
            <a:lvl7pPr indent="-228600" lvl="6" marL="3200400" algn="l">
              <a:spcBef>
                <a:spcPts val="427"/>
              </a:spcBef>
              <a:spcAft>
                <a:spcPts val="0"/>
              </a:spcAft>
              <a:buClr>
                <a:schemeClr val="dk1"/>
              </a:buClr>
              <a:buSzPts val="2133"/>
              <a:buNone/>
              <a:defRPr b="1" sz="2133"/>
            </a:lvl7pPr>
            <a:lvl8pPr indent="-228600" lvl="7" marL="3657600" algn="l">
              <a:spcBef>
                <a:spcPts val="427"/>
              </a:spcBef>
              <a:spcAft>
                <a:spcPts val="0"/>
              </a:spcAft>
              <a:buClr>
                <a:schemeClr val="dk1"/>
              </a:buClr>
              <a:buSzPts val="2133"/>
              <a:buNone/>
              <a:defRPr b="1" sz="2133"/>
            </a:lvl8pPr>
            <a:lvl9pPr indent="-228600" lvl="8" marL="4114800" algn="l">
              <a:spcBef>
                <a:spcPts val="427"/>
              </a:spcBef>
              <a:spcAft>
                <a:spcPts val="0"/>
              </a:spcAft>
              <a:buClr>
                <a:schemeClr val="dk1"/>
              </a:buClr>
              <a:buSzPts val="2133"/>
              <a:buNone/>
              <a:defRPr b="1" sz="2133"/>
            </a:lvl9pPr>
          </a:lstStyle>
          <a:p/>
        </p:txBody>
      </p:sp>
      <p:sp>
        <p:nvSpPr>
          <p:cNvPr id="48" name="Google Shape;48;p7"/>
          <p:cNvSpPr txBox="1"/>
          <p:nvPr>
            <p:ph idx="4" type="body"/>
          </p:nvPr>
        </p:nvSpPr>
        <p:spPr>
          <a:xfrm>
            <a:off x="6096001" y="2837221"/>
            <a:ext cx="5389033" cy="3035059"/>
          </a:xfrm>
          <a:prstGeom prst="rect">
            <a:avLst/>
          </a:prstGeom>
          <a:noFill/>
          <a:ln>
            <a:noFill/>
          </a:ln>
        </p:spPr>
        <p:txBody>
          <a:bodyPr anchorCtr="0" anchor="t" bIns="45700" lIns="91425" spcFirstLastPara="1" rIns="91425" wrap="square" tIns="45700">
            <a:noAutofit/>
          </a:bodyPr>
          <a:lstStyle>
            <a:lvl1pPr indent="-431800" lvl="0" marL="457200" algn="ctr">
              <a:spcBef>
                <a:spcPts val="640"/>
              </a:spcBef>
              <a:spcAft>
                <a:spcPts val="0"/>
              </a:spcAft>
              <a:buClr>
                <a:srgbClr val="1D1B10"/>
              </a:buClr>
              <a:buSzPts val="3200"/>
              <a:buChar char="•"/>
              <a:defRPr sz="3200">
                <a:solidFill>
                  <a:srgbClr val="1D1B10"/>
                </a:solidFill>
              </a:defRPr>
            </a:lvl1pPr>
            <a:lvl2pPr indent="-397954" lvl="1" marL="914400" algn="ctr">
              <a:spcBef>
                <a:spcPts val="533"/>
              </a:spcBef>
              <a:spcAft>
                <a:spcPts val="0"/>
              </a:spcAft>
              <a:buClr>
                <a:srgbClr val="1D1B10"/>
              </a:buClr>
              <a:buSzPts val="2667"/>
              <a:buChar char="–"/>
              <a:defRPr sz="2667">
                <a:solidFill>
                  <a:srgbClr val="1D1B10"/>
                </a:solidFill>
              </a:defRPr>
            </a:lvl2pPr>
            <a:lvl3pPr indent="-381000" lvl="2" marL="1371600" algn="ctr">
              <a:spcBef>
                <a:spcPts val="480"/>
              </a:spcBef>
              <a:spcAft>
                <a:spcPts val="0"/>
              </a:spcAft>
              <a:buClr>
                <a:srgbClr val="1D1B10"/>
              </a:buClr>
              <a:buSzPts val="2400"/>
              <a:buChar char="•"/>
              <a:defRPr sz="2400">
                <a:solidFill>
                  <a:srgbClr val="1D1B10"/>
                </a:solidFill>
              </a:defRPr>
            </a:lvl3pPr>
            <a:lvl4pPr indent="-364045" lvl="3" marL="1828800" algn="ctr">
              <a:spcBef>
                <a:spcPts val="427"/>
              </a:spcBef>
              <a:spcAft>
                <a:spcPts val="0"/>
              </a:spcAft>
              <a:buClr>
                <a:srgbClr val="1D1B10"/>
              </a:buClr>
              <a:buSzPts val="2133"/>
              <a:buChar char="–"/>
              <a:defRPr sz="2133">
                <a:solidFill>
                  <a:srgbClr val="1D1B10"/>
                </a:solidFill>
              </a:defRPr>
            </a:lvl4pPr>
            <a:lvl5pPr indent="-364045" lvl="4" marL="2286000" algn="ctr">
              <a:spcBef>
                <a:spcPts val="427"/>
              </a:spcBef>
              <a:spcAft>
                <a:spcPts val="0"/>
              </a:spcAft>
              <a:buClr>
                <a:srgbClr val="1D1B10"/>
              </a:buClr>
              <a:buSzPts val="2133"/>
              <a:buChar char="»"/>
              <a:defRPr sz="2133">
                <a:solidFill>
                  <a:srgbClr val="1D1B10"/>
                </a:solidFill>
              </a:defRPr>
            </a:lvl5pPr>
            <a:lvl6pPr indent="-364045" lvl="5" marL="2743200" algn="l">
              <a:spcBef>
                <a:spcPts val="427"/>
              </a:spcBef>
              <a:spcAft>
                <a:spcPts val="0"/>
              </a:spcAft>
              <a:buClr>
                <a:schemeClr val="dk1"/>
              </a:buClr>
              <a:buSzPts val="2133"/>
              <a:buChar char="•"/>
              <a:defRPr sz="2133"/>
            </a:lvl6pPr>
            <a:lvl7pPr indent="-364045" lvl="6" marL="3200400" algn="l">
              <a:spcBef>
                <a:spcPts val="427"/>
              </a:spcBef>
              <a:spcAft>
                <a:spcPts val="0"/>
              </a:spcAft>
              <a:buClr>
                <a:schemeClr val="dk1"/>
              </a:buClr>
              <a:buSzPts val="2133"/>
              <a:buChar char="•"/>
              <a:defRPr sz="2133"/>
            </a:lvl7pPr>
            <a:lvl8pPr indent="-364045" lvl="7" marL="3657600" algn="l">
              <a:spcBef>
                <a:spcPts val="427"/>
              </a:spcBef>
              <a:spcAft>
                <a:spcPts val="0"/>
              </a:spcAft>
              <a:buClr>
                <a:schemeClr val="dk1"/>
              </a:buClr>
              <a:buSzPts val="2133"/>
              <a:buChar char="•"/>
              <a:defRPr sz="2133"/>
            </a:lvl8pPr>
            <a:lvl9pPr indent="-364045" lvl="8" marL="4114800" algn="l">
              <a:spcBef>
                <a:spcPts val="427"/>
              </a:spcBef>
              <a:spcAft>
                <a:spcPts val="0"/>
              </a:spcAft>
              <a:buClr>
                <a:schemeClr val="dk1"/>
              </a:buClr>
              <a:buSzPts val="2133"/>
              <a:buChar char="•"/>
              <a:defRPr sz="2133"/>
            </a:lvl9pPr>
          </a:lstStyle>
          <a:p/>
        </p:txBody>
      </p:sp>
      <p:sp>
        <p:nvSpPr>
          <p:cNvPr id="49" name="Google Shape;49;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09602" y="273049"/>
            <a:ext cx="4011084" cy="116205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667"/>
              <a:buFont typeface="Calibri"/>
              <a:buNone/>
              <a:defRPr b="1" sz="2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txBox="1"/>
          <p:nvPr>
            <p:ph idx="1" type="body"/>
          </p:nvPr>
        </p:nvSpPr>
        <p:spPr>
          <a:xfrm>
            <a:off x="4766733" y="273052"/>
            <a:ext cx="6815667" cy="5853113"/>
          </a:xfrm>
          <a:prstGeom prst="rect">
            <a:avLst/>
          </a:prstGeom>
          <a:noFill/>
          <a:ln>
            <a:noFill/>
          </a:ln>
        </p:spPr>
        <p:txBody>
          <a:bodyPr anchorCtr="0" anchor="t" bIns="45700" lIns="91425" spcFirstLastPara="1" rIns="91425" wrap="square" tIns="45700">
            <a:noAutofit/>
          </a:bodyPr>
          <a:lstStyle>
            <a:lvl1pPr indent="-499554" lvl="0" marL="457200" algn="l">
              <a:spcBef>
                <a:spcPts val="853"/>
              </a:spcBef>
              <a:spcAft>
                <a:spcPts val="0"/>
              </a:spcAft>
              <a:buClr>
                <a:schemeClr val="dk1"/>
              </a:buClr>
              <a:buSzPts val="4267"/>
              <a:buChar char="•"/>
              <a:defRPr sz="4267"/>
            </a:lvl1pPr>
            <a:lvl2pPr indent="-465645" lvl="1" marL="914400" algn="l">
              <a:spcBef>
                <a:spcPts val="747"/>
              </a:spcBef>
              <a:spcAft>
                <a:spcPts val="0"/>
              </a:spcAft>
              <a:buClr>
                <a:schemeClr val="dk1"/>
              </a:buClr>
              <a:buSzPts val="3733"/>
              <a:buChar char="–"/>
              <a:defRPr sz="3733"/>
            </a:lvl2pPr>
            <a:lvl3pPr indent="-431800" lvl="2" marL="1371600" algn="l">
              <a:spcBef>
                <a:spcPts val="640"/>
              </a:spcBef>
              <a:spcAft>
                <a:spcPts val="0"/>
              </a:spcAft>
              <a:buClr>
                <a:schemeClr val="dk1"/>
              </a:buClr>
              <a:buSzPts val="3200"/>
              <a:buChar char="•"/>
              <a:defRPr sz="3200"/>
            </a:lvl3pPr>
            <a:lvl4pPr indent="-397954" lvl="3" marL="1828800" algn="l">
              <a:spcBef>
                <a:spcPts val="533"/>
              </a:spcBef>
              <a:spcAft>
                <a:spcPts val="0"/>
              </a:spcAft>
              <a:buClr>
                <a:schemeClr val="dk1"/>
              </a:buClr>
              <a:buSzPts val="2667"/>
              <a:buChar char="–"/>
              <a:defRPr sz="2667"/>
            </a:lvl4pPr>
            <a:lvl5pPr indent="-397954" lvl="4" marL="2286000" algn="l">
              <a:spcBef>
                <a:spcPts val="533"/>
              </a:spcBef>
              <a:spcAft>
                <a:spcPts val="0"/>
              </a:spcAft>
              <a:buClr>
                <a:schemeClr val="dk1"/>
              </a:buClr>
              <a:buSzPts val="2667"/>
              <a:buChar char="»"/>
              <a:defRPr sz="2667"/>
            </a:lvl5pPr>
            <a:lvl6pPr indent="-397954" lvl="5" marL="2743200" algn="l">
              <a:spcBef>
                <a:spcPts val="533"/>
              </a:spcBef>
              <a:spcAft>
                <a:spcPts val="0"/>
              </a:spcAft>
              <a:buClr>
                <a:schemeClr val="dk1"/>
              </a:buClr>
              <a:buSzPts val="2667"/>
              <a:buChar char="•"/>
              <a:defRPr sz="2667"/>
            </a:lvl6pPr>
            <a:lvl7pPr indent="-397954" lvl="6" marL="3200400" algn="l">
              <a:spcBef>
                <a:spcPts val="533"/>
              </a:spcBef>
              <a:spcAft>
                <a:spcPts val="0"/>
              </a:spcAft>
              <a:buClr>
                <a:schemeClr val="dk1"/>
              </a:buClr>
              <a:buSzPts val="2667"/>
              <a:buChar char="•"/>
              <a:defRPr sz="2667"/>
            </a:lvl7pPr>
            <a:lvl8pPr indent="-397954" lvl="7" marL="3657600" algn="l">
              <a:spcBef>
                <a:spcPts val="533"/>
              </a:spcBef>
              <a:spcAft>
                <a:spcPts val="0"/>
              </a:spcAft>
              <a:buClr>
                <a:schemeClr val="dk1"/>
              </a:buClr>
              <a:buSzPts val="2667"/>
              <a:buChar char="•"/>
              <a:defRPr sz="2667"/>
            </a:lvl8pPr>
            <a:lvl9pPr indent="-397954" lvl="8" marL="4114800" algn="l">
              <a:spcBef>
                <a:spcPts val="533"/>
              </a:spcBef>
              <a:spcAft>
                <a:spcPts val="0"/>
              </a:spcAft>
              <a:buClr>
                <a:schemeClr val="dk1"/>
              </a:buClr>
              <a:buSzPts val="2667"/>
              <a:buChar char="•"/>
              <a:defRPr sz="2667"/>
            </a:lvl9pPr>
          </a:lstStyle>
          <a:p/>
        </p:txBody>
      </p:sp>
      <p:sp>
        <p:nvSpPr>
          <p:cNvPr id="64" name="Google Shape;64;p10"/>
          <p:cNvSpPr txBox="1"/>
          <p:nvPr>
            <p:ph idx="2" type="body"/>
          </p:nvPr>
        </p:nvSpPr>
        <p:spPr>
          <a:xfrm>
            <a:off x="609602" y="1435102"/>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373"/>
              </a:spcBef>
              <a:spcAft>
                <a:spcPts val="0"/>
              </a:spcAft>
              <a:buClr>
                <a:schemeClr val="dk1"/>
              </a:buClr>
              <a:buSzPts val="1867"/>
              <a:buNone/>
              <a:defRPr sz="1867"/>
            </a:lvl1pPr>
            <a:lvl2pPr indent="-228600" lvl="1" marL="914400" algn="l">
              <a:spcBef>
                <a:spcPts val="320"/>
              </a:spcBef>
              <a:spcAft>
                <a:spcPts val="0"/>
              </a:spcAft>
              <a:buClr>
                <a:schemeClr val="dk1"/>
              </a:buClr>
              <a:buSzPts val="1600"/>
              <a:buNone/>
              <a:defRPr sz="1600"/>
            </a:lvl2pPr>
            <a:lvl3pPr indent="-228600" lvl="2" marL="1371600" algn="l">
              <a:spcBef>
                <a:spcPts val="267"/>
              </a:spcBef>
              <a:spcAft>
                <a:spcPts val="0"/>
              </a:spcAft>
              <a:buClr>
                <a:schemeClr val="dk1"/>
              </a:buClr>
              <a:buSzPts val="1333"/>
              <a:buNone/>
              <a:defRPr sz="1333"/>
            </a:lvl3pPr>
            <a:lvl4pPr indent="-228600" lvl="3" marL="1828800" algn="l">
              <a:spcBef>
                <a:spcPts val="240"/>
              </a:spcBef>
              <a:spcAft>
                <a:spcPts val="0"/>
              </a:spcAft>
              <a:buClr>
                <a:schemeClr val="dk1"/>
              </a:buClr>
              <a:buSzPts val="1200"/>
              <a:buNone/>
              <a:defRPr sz="1200"/>
            </a:lvl4pPr>
            <a:lvl5pPr indent="-228600" lvl="4" marL="2286000" algn="l">
              <a:spcBef>
                <a:spcPts val="240"/>
              </a:spcBef>
              <a:spcAft>
                <a:spcPts val="0"/>
              </a:spcAft>
              <a:buClr>
                <a:schemeClr val="dk1"/>
              </a:buClr>
              <a:buSzPts val="1200"/>
              <a:buNone/>
              <a:defRPr sz="1200"/>
            </a:lvl5pPr>
            <a:lvl6pPr indent="-228600" lvl="5" marL="2743200" algn="l">
              <a:spcBef>
                <a:spcPts val="240"/>
              </a:spcBef>
              <a:spcAft>
                <a:spcPts val="0"/>
              </a:spcAft>
              <a:buClr>
                <a:schemeClr val="dk1"/>
              </a:buClr>
              <a:buSzPts val="1200"/>
              <a:buNone/>
              <a:defRPr sz="1200"/>
            </a:lvl6pPr>
            <a:lvl7pPr indent="-228600" lvl="6" marL="3200400" algn="l">
              <a:spcBef>
                <a:spcPts val="240"/>
              </a:spcBef>
              <a:spcAft>
                <a:spcPts val="0"/>
              </a:spcAft>
              <a:buClr>
                <a:schemeClr val="dk1"/>
              </a:buClr>
              <a:buSzPts val="1200"/>
              <a:buNone/>
              <a:defRPr sz="1200"/>
            </a:lvl7pPr>
            <a:lvl8pPr indent="-228600" lvl="7" marL="3657600" algn="l">
              <a:spcBef>
                <a:spcPts val="240"/>
              </a:spcBef>
              <a:spcAft>
                <a:spcPts val="0"/>
              </a:spcAft>
              <a:buClr>
                <a:schemeClr val="dk1"/>
              </a:buClr>
              <a:buSzPts val="1200"/>
              <a:buNone/>
              <a:defRPr sz="1200"/>
            </a:lvl8pPr>
            <a:lvl9pPr indent="-228600" lvl="8" marL="4114800" algn="l">
              <a:spcBef>
                <a:spcPts val="240"/>
              </a:spcBef>
              <a:spcAft>
                <a:spcPts val="0"/>
              </a:spcAft>
              <a:buClr>
                <a:schemeClr val="dk1"/>
              </a:buClr>
              <a:buSzPts val="1200"/>
              <a:buNone/>
              <a:defRPr sz="1200"/>
            </a:lvl9pPr>
          </a:lstStyle>
          <a:p/>
        </p:txBody>
      </p:sp>
      <p:sp>
        <p:nvSpPr>
          <p:cNvPr id="65" name="Google Shape;65;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99554" lvl="0" marL="457200" marR="0" rtl="0" algn="l">
              <a:spcBef>
                <a:spcPts val="853"/>
              </a:spcBef>
              <a:spcAft>
                <a:spcPts val="0"/>
              </a:spcAft>
              <a:buClr>
                <a:schemeClr val="dk1"/>
              </a:buClr>
              <a:buSzPts val="4267"/>
              <a:buFont typeface="Arial"/>
              <a:buChar char="•"/>
              <a:defRPr b="0" i="0" sz="4267" u="none" cap="none" strike="noStrike">
                <a:solidFill>
                  <a:schemeClr val="dk1"/>
                </a:solidFill>
                <a:latin typeface="Calibri"/>
                <a:ea typeface="Calibri"/>
                <a:cs typeface="Calibri"/>
                <a:sym typeface="Calibri"/>
              </a:defRPr>
            </a:lvl1pPr>
            <a:lvl2pPr indent="-465645" lvl="1" marL="914400" marR="0" rtl="0" algn="l">
              <a:spcBef>
                <a:spcPts val="747"/>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2pPr>
            <a:lvl3pPr indent="-431800" lvl="2" marL="13716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3pPr>
            <a:lvl4pPr indent="-397954" lvl="3" marL="1828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4pPr>
            <a:lvl5pPr indent="-397954" lvl="4" marL="22860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5pPr>
            <a:lvl6pPr indent="-397954" lvl="5" marL="27432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6pPr>
            <a:lvl7pPr indent="-397954" lvl="6" marL="32004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7pPr>
            <a:lvl8pPr indent="-397954" lvl="7" marL="36576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8pPr>
            <a:lvl9pPr indent="-397954" lvl="8" marL="4114800" marR="0" rtl="0" algn="l">
              <a:spcBef>
                <a:spcPts val="533"/>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Calibri"/>
                <a:ea typeface="Calibri"/>
                <a:cs typeface="Calibri"/>
                <a:sym typeface="Calibri"/>
              </a:defRPr>
            </a:lvl1pPr>
            <a:lvl2pPr indent="0" lvl="1" marL="0" marR="0" rtl="0" algn="r">
              <a:spcBef>
                <a:spcPts val="0"/>
              </a:spcBef>
              <a:buNone/>
              <a:defRPr b="0" i="0" sz="1600" u="none" cap="none" strike="noStrike">
                <a:solidFill>
                  <a:srgbClr val="888888"/>
                </a:solidFill>
                <a:latin typeface="Calibri"/>
                <a:ea typeface="Calibri"/>
                <a:cs typeface="Calibri"/>
                <a:sym typeface="Calibri"/>
              </a:defRPr>
            </a:lvl2pPr>
            <a:lvl3pPr indent="0" lvl="2" marL="0" marR="0" rtl="0" algn="r">
              <a:spcBef>
                <a:spcPts val="0"/>
              </a:spcBef>
              <a:buNone/>
              <a:defRPr b="0" i="0" sz="1600" u="none" cap="none" strike="noStrike">
                <a:solidFill>
                  <a:srgbClr val="888888"/>
                </a:solidFill>
                <a:latin typeface="Calibri"/>
                <a:ea typeface="Calibri"/>
                <a:cs typeface="Calibri"/>
                <a:sym typeface="Calibri"/>
              </a:defRPr>
            </a:lvl3pPr>
            <a:lvl4pPr indent="0" lvl="3" marL="0" marR="0" rtl="0" algn="r">
              <a:spcBef>
                <a:spcPts val="0"/>
              </a:spcBef>
              <a:buNone/>
              <a:defRPr b="0" i="0" sz="1600" u="none" cap="none" strike="noStrike">
                <a:solidFill>
                  <a:srgbClr val="888888"/>
                </a:solidFill>
                <a:latin typeface="Calibri"/>
                <a:ea typeface="Calibri"/>
                <a:cs typeface="Calibri"/>
                <a:sym typeface="Calibri"/>
              </a:defRPr>
            </a:lvl4pPr>
            <a:lvl5pPr indent="0" lvl="4" marL="0" marR="0" rtl="0" algn="r">
              <a:spcBef>
                <a:spcPts val="0"/>
              </a:spcBef>
              <a:buNone/>
              <a:defRPr b="0" i="0" sz="1600" u="none" cap="none" strike="noStrike">
                <a:solidFill>
                  <a:srgbClr val="888888"/>
                </a:solidFill>
                <a:latin typeface="Calibri"/>
                <a:ea typeface="Calibri"/>
                <a:cs typeface="Calibri"/>
                <a:sym typeface="Calibri"/>
              </a:defRPr>
            </a:lvl5pPr>
            <a:lvl6pPr indent="0" lvl="5" marL="0" marR="0" rtl="0" algn="r">
              <a:spcBef>
                <a:spcPts val="0"/>
              </a:spcBef>
              <a:buNone/>
              <a:defRPr b="0" i="0" sz="1600" u="none" cap="none" strike="noStrike">
                <a:solidFill>
                  <a:srgbClr val="888888"/>
                </a:solidFill>
                <a:latin typeface="Calibri"/>
                <a:ea typeface="Calibri"/>
                <a:cs typeface="Calibri"/>
                <a:sym typeface="Calibri"/>
              </a:defRPr>
            </a:lvl6pPr>
            <a:lvl7pPr indent="0" lvl="6" marL="0" marR="0" rtl="0" algn="r">
              <a:spcBef>
                <a:spcPts val="0"/>
              </a:spcBef>
              <a:buNone/>
              <a:defRPr b="0" i="0" sz="1600" u="none" cap="none" strike="noStrike">
                <a:solidFill>
                  <a:srgbClr val="888888"/>
                </a:solidFill>
                <a:latin typeface="Calibri"/>
                <a:ea typeface="Calibri"/>
                <a:cs typeface="Calibri"/>
                <a:sym typeface="Calibri"/>
              </a:defRPr>
            </a:lvl7pPr>
            <a:lvl8pPr indent="0" lvl="7" marL="0" marR="0" rtl="0" algn="r">
              <a:spcBef>
                <a:spcPts val="0"/>
              </a:spcBef>
              <a:buNone/>
              <a:defRPr b="0" i="0" sz="1600" u="none" cap="none" strike="noStrike">
                <a:solidFill>
                  <a:srgbClr val="888888"/>
                </a:solidFill>
                <a:latin typeface="Calibri"/>
                <a:ea typeface="Calibri"/>
                <a:cs typeface="Calibri"/>
                <a:sym typeface="Calibri"/>
              </a:defRPr>
            </a:lvl8pPr>
            <a:lvl9pPr indent="0" lvl="8" marL="0" marR="0" rtl="0" algn="r">
              <a:spcBef>
                <a:spcPts val="0"/>
              </a:spcBef>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nvSpPr>
        <p:spPr>
          <a:xfrm>
            <a:off x="-12200" y="6951663"/>
            <a:ext cx="11186167" cy="6669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67"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867">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 Id="rId4" Type="http://schemas.openxmlformats.org/officeDocument/2006/relationships/image" Target="../media/image9.jpg"/><Relationship Id="rId5"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jpg"/><Relationship Id="rId4" Type="http://schemas.openxmlformats.org/officeDocument/2006/relationships/image" Target="../media/image18.jpg"/><Relationship Id="rId9" Type="http://schemas.openxmlformats.org/officeDocument/2006/relationships/hyperlink" Target="http://en.wikipedia.org/wiki/Feng-hsiung_Hsu" TargetMode="External"/><Relationship Id="rId5" Type="http://schemas.openxmlformats.org/officeDocument/2006/relationships/hyperlink" Target="http://en.wikipedia.org/wiki/Feng-hsiung_Hsu" TargetMode="External"/><Relationship Id="rId6" Type="http://schemas.openxmlformats.org/officeDocument/2006/relationships/hyperlink" Target="http://en.wikipedia.org/wiki/Feng-hsiung_Hsu" TargetMode="External"/><Relationship Id="rId7" Type="http://schemas.openxmlformats.org/officeDocument/2006/relationships/hyperlink" Target="http://en.wikipedia.org/wiki/Feng-hsiung_Hsu" TargetMode="External"/><Relationship Id="rId8" Type="http://schemas.openxmlformats.org/officeDocument/2006/relationships/hyperlink" Target="http://en.wikipedia.org/wiki/Feng-hsiung_Hs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jpg"/><Relationship Id="rId4"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jpg"/><Relationship Id="rId4" Type="http://schemas.openxmlformats.org/officeDocument/2006/relationships/image" Target="../media/image1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 Id="rId4" Type="http://schemas.openxmlformats.org/officeDocument/2006/relationships/image" Target="../media/image2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415861" y="1130446"/>
            <a:ext cx="10994760" cy="183246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Calibri"/>
              <a:buNone/>
            </a:pPr>
            <a:r>
              <a:rPr lang="en-US"/>
              <a:t>PENGENALAN </a:t>
            </a:r>
            <a:br>
              <a:rPr lang="en-US"/>
            </a:br>
            <a:r>
              <a:rPr lang="en-US"/>
              <a:t>KECERDASAN BUATAN</a:t>
            </a:r>
            <a:endParaRPr/>
          </a:p>
        </p:txBody>
      </p:sp>
      <p:sp>
        <p:nvSpPr>
          <p:cNvPr id="93" name="Google Shape;93;p14"/>
          <p:cNvSpPr txBox="1"/>
          <p:nvPr>
            <p:ph idx="1" type="subTitle"/>
          </p:nvPr>
        </p:nvSpPr>
        <p:spPr>
          <a:xfrm>
            <a:off x="802226" y="3836214"/>
            <a:ext cx="11198367" cy="1832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2CD44"/>
              </a:buClr>
              <a:buSzPts val="3700"/>
              <a:buNone/>
            </a:pPr>
            <a:r>
              <a:rPr lang="en-US"/>
              <a:t>Anita Qoiriah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t/>
            </a:r>
            <a:endParaRPr sz="4320"/>
          </a:p>
        </p:txBody>
      </p:sp>
      <p:sp>
        <p:nvSpPr>
          <p:cNvPr id="208" name="Google Shape;208;p23"/>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91263" lvl="0" marL="457189" rtl="0" algn="l">
              <a:lnSpc>
                <a:spcPct val="80000"/>
              </a:lnSpc>
              <a:spcBef>
                <a:spcPts val="0"/>
              </a:spcBef>
              <a:spcAft>
                <a:spcPts val="0"/>
              </a:spcAft>
              <a:buClr>
                <a:srgbClr val="1D1B10"/>
              </a:buClr>
              <a:buSzPts val="2613"/>
              <a:buNone/>
            </a:pPr>
            <a:r>
              <a:t/>
            </a:r>
            <a:endParaRPr sz="2613"/>
          </a:p>
          <a:p>
            <a:pPr indent="-742950" lvl="0" marL="742950" rtl="0" algn="l">
              <a:lnSpc>
                <a:spcPct val="80000"/>
              </a:lnSpc>
              <a:spcBef>
                <a:spcPts val="523"/>
              </a:spcBef>
              <a:spcAft>
                <a:spcPts val="0"/>
              </a:spcAft>
              <a:buClr>
                <a:srgbClr val="1D1B10"/>
              </a:buClr>
              <a:buSzPts val="2613"/>
              <a:buFont typeface="Calibri"/>
              <a:buAutoNum type="arabicPeriod" startAt="3"/>
            </a:pPr>
            <a:r>
              <a:rPr lang="en-US" sz="2613"/>
              <a:t>Lebih murah. Menyediakan layanan komputer akan lebih mudah &amp; murah dibandingkan mendatangkan seseorang untuk mengerjakan sejumlah pekerjaan dalam jangka waktu yang sangat lama. </a:t>
            </a:r>
            <a:endParaRPr/>
          </a:p>
          <a:p>
            <a:pPr indent="-742950" lvl="0" marL="742950" rtl="0" algn="l">
              <a:lnSpc>
                <a:spcPct val="80000"/>
              </a:lnSpc>
              <a:spcBef>
                <a:spcPts val="523"/>
              </a:spcBef>
              <a:spcAft>
                <a:spcPts val="0"/>
              </a:spcAft>
              <a:buClr>
                <a:srgbClr val="1D1B10"/>
              </a:buClr>
              <a:buSzPts val="2613"/>
              <a:buFont typeface="Calibri"/>
              <a:buAutoNum type="arabicPeriod" startAt="3"/>
            </a:pPr>
            <a:r>
              <a:rPr lang="en-US" sz="2613"/>
              <a:t>Bersifat konsisten dan teliti karena kecerdasan buatan adalah bagian dari teknologi komputer sedangkan kecerdasan alami senantiasa berubah-ubah </a:t>
            </a:r>
            <a:endParaRPr/>
          </a:p>
          <a:p>
            <a:pPr indent="-742950" lvl="0" marL="742950" rtl="0" algn="l">
              <a:lnSpc>
                <a:spcPct val="80000"/>
              </a:lnSpc>
              <a:spcBef>
                <a:spcPts val="523"/>
              </a:spcBef>
              <a:spcAft>
                <a:spcPts val="0"/>
              </a:spcAft>
              <a:buClr>
                <a:srgbClr val="1D1B10"/>
              </a:buClr>
              <a:buSzPts val="2613"/>
              <a:buFont typeface="Calibri"/>
              <a:buAutoNum type="arabicPeriod" startAt="3"/>
            </a:pPr>
            <a:r>
              <a:rPr lang="en-US" sz="2613"/>
              <a:t>Dapat didokumentasi.Keputusan yang dibuat komputer dapat didokumentasi dengan mudah dengan cara melacak setiap aktivitas dari sistem tersebut. Kecerdasan alami sangat sulit untuk direproduksi. </a:t>
            </a:r>
            <a:endParaRPr/>
          </a:p>
          <a:p>
            <a:pPr indent="-742950" lvl="0" marL="742950" rtl="0" algn="l">
              <a:lnSpc>
                <a:spcPct val="80000"/>
              </a:lnSpc>
              <a:spcBef>
                <a:spcPts val="523"/>
              </a:spcBef>
              <a:spcAft>
                <a:spcPts val="0"/>
              </a:spcAft>
              <a:buClr>
                <a:srgbClr val="1D1B10"/>
              </a:buClr>
              <a:buSzPts val="2613"/>
              <a:buFont typeface="Calibri"/>
              <a:buAutoNum type="arabicPeriod" startAt="3"/>
            </a:pPr>
            <a:r>
              <a:rPr lang="en-US" sz="2613"/>
              <a:t>Dapat mengerjakan beberapa task lebih cepat dan lebih baik dibanding manusia </a:t>
            </a:r>
            <a:endParaRPr/>
          </a:p>
          <a:p>
            <a:pPr indent="-291263" lvl="0" marL="457189" rtl="0" algn="l">
              <a:lnSpc>
                <a:spcPct val="80000"/>
              </a:lnSpc>
              <a:spcBef>
                <a:spcPts val="523"/>
              </a:spcBef>
              <a:spcAft>
                <a:spcPts val="0"/>
              </a:spcAft>
              <a:buClr>
                <a:srgbClr val="1D1B10"/>
              </a:buClr>
              <a:buSzPts val="2613"/>
              <a:buNone/>
            </a:pPr>
            <a:r>
              <a:t/>
            </a:r>
            <a:endParaRPr sz="2613"/>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Kelebihan Kecerdasan Alami </a:t>
            </a:r>
            <a:endParaRPr sz="4320"/>
          </a:p>
        </p:txBody>
      </p:sp>
      <p:sp>
        <p:nvSpPr>
          <p:cNvPr id="214" name="Google Shape;214;p24"/>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4"/>
          <p:cNvSpPr/>
          <p:nvPr/>
        </p:nvSpPr>
        <p:spPr>
          <a:xfrm>
            <a:off x="-523875" y="4572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b="0" i="0" lang="en-US" sz="1100" u="none" cap="none" strike="noStrike">
                <a:solidFill>
                  <a:srgbClr val="000000"/>
                </a:solidFill>
                <a:latin typeface="Arial"/>
                <a:ea typeface="Arial"/>
                <a:cs typeface="Arial"/>
                <a:sym typeface="Arial"/>
              </a:rPr>
            </a:br>
            <a:br>
              <a:rPr b="0" i="0" lang="en-US" sz="11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16" name="Google Shape;216;p24"/>
          <p:cNvSpPr/>
          <p:nvPr/>
        </p:nvSpPr>
        <p:spPr>
          <a:xfrm>
            <a:off x="502275" y="1933033"/>
            <a:ext cx="11307651" cy="35394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strike="noStrike">
                <a:solidFill>
                  <a:schemeClr val="dk1"/>
                </a:solidFill>
                <a:latin typeface="Calibri"/>
                <a:ea typeface="Calibri"/>
                <a:cs typeface="Calibri"/>
                <a:sym typeface="Calibri"/>
              </a:rPr>
              <a:t>1. Kreatif : manusia memiliki kemampuan untuk menambah pengetahuan, sedangkan pada kecerdasan buatan untuk menambah pengetahuan harus dilakukan melalui sistem yang dibangun. </a:t>
            </a:r>
            <a:endParaRPr/>
          </a:p>
          <a:p>
            <a:pPr indent="0" lvl="0" marL="0" marR="0" rtl="0" algn="l">
              <a:spcBef>
                <a:spcPts val="0"/>
              </a:spcBef>
              <a:spcAft>
                <a:spcPts val="0"/>
              </a:spcAft>
              <a:buNone/>
            </a:pPr>
            <a:r>
              <a:rPr b="0" i="0" lang="en-US" sz="2800" u="none" strike="noStrike">
                <a:solidFill>
                  <a:schemeClr val="dk1"/>
                </a:solidFill>
                <a:latin typeface="Calibri"/>
                <a:ea typeface="Calibri"/>
                <a:cs typeface="Calibri"/>
                <a:sym typeface="Calibri"/>
              </a:rPr>
              <a:t>2. Memungkinkan orang untuk menggunakan pengalaman atau pembelajaran secara langsung. Sedangkan pada kecerdasan buatan harus mendapat masukan berupa input-input simbolik. </a:t>
            </a:r>
            <a:endParaRPr/>
          </a:p>
          <a:p>
            <a:pPr indent="0" lvl="0" marL="0" marR="0" rtl="0" algn="l">
              <a:spcBef>
                <a:spcPts val="0"/>
              </a:spcBef>
              <a:spcAft>
                <a:spcPts val="0"/>
              </a:spcAft>
              <a:buNone/>
            </a:pPr>
            <a:r>
              <a:rPr b="0" i="0" lang="en-US" sz="2800" u="none" strike="noStrike">
                <a:solidFill>
                  <a:schemeClr val="dk1"/>
                </a:solidFill>
                <a:latin typeface="Calibri"/>
                <a:ea typeface="Calibri"/>
                <a:cs typeface="Calibri"/>
                <a:sym typeface="Calibri"/>
              </a:rPr>
              <a:t>3. Pemikiran manusia dapat digunakan secara luas, sedangkan kecerdasan buatan sangat terbatas. </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sp>
        <p:nvSpPr>
          <p:cNvPr id="222" name="Google Shape;222;p25"/>
          <p:cNvSpPr txBox="1"/>
          <p:nvPr>
            <p:ph idx="1" type="body"/>
          </p:nvPr>
        </p:nvSpPr>
        <p:spPr>
          <a:xfrm>
            <a:off x="598621" y="1800147"/>
            <a:ext cx="11398938" cy="5057853"/>
          </a:xfrm>
          <a:prstGeom prst="rect">
            <a:avLst/>
          </a:prstGeom>
          <a:noFill/>
          <a:ln>
            <a:noFill/>
          </a:ln>
        </p:spPr>
        <p:txBody>
          <a:bodyPr anchorCtr="0" anchor="t" bIns="45700" lIns="91425" spcFirstLastPara="1" rIns="91425" wrap="square" tIns="45700">
            <a:noAutofit/>
          </a:bodyPr>
          <a:lstStyle/>
          <a:p>
            <a:pPr indent="-457189" lvl="0" marL="457189" rtl="0" algn="just">
              <a:lnSpc>
                <a:spcPct val="80000"/>
              </a:lnSpc>
              <a:spcBef>
                <a:spcPts val="0"/>
              </a:spcBef>
              <a:spcAft>
                <a:spcPts val="0"/>
              </a:spcAft>
              <a:buClr>
                <a:srgbClr val="1D1B10"/>
              </a:buClr>
              <a:buSzPts val="2893"/>
              <a:buChar char="•"/>
            </a:pPr>
            <a:r>
              <a:rPr lang="en-US" sz="2893"/>
              <a:t>Pada tahun 1950-an para ilmuwan dan peneliti mulai memikirkan bagaimana caranya agar mesin dapat melakukan pekerjaannya seperti yang bisa dikerjakan oleh manusia.  </a:t>
            </a:r>
            <a:endParaRPr/>
          </a:p>
          <a:p>
            <a:pPr indent="-457189" lvl="0" marL="457189" rtl="0" algn="just">
              <a:lnSpc>
                <a:spcPct val="80000"/>
              </a:lnSpc>
              <a:spcBef>
                <a:spcPts val="579"/>
              </a:spcBef>
              <a:spcAft>
                <a:spcPts val="0"/>
              </a:spcAft>
              <a:buClr>
                <a:srgbClr val="1D1B10"/>
              </a:buClr>
              <a:buSzPts val="2893"/>
              <a:buChar char="•"/>
            </a:pPr>
            <a:r>
              <a:rPr lang="en-US" sz="2893"/>
              <a:t>Alan Turing, seorang matematikawan Inggris pertama kali mengusulkan adanya tes untuk melihat bisa tidaknya sebuah mesin dikatakan cerdas. Hasil tes tersebut kemudian dikenal dengan Turing Test, dimana si mesin tersebut menyamar seolah-olah sebagai seseorang di dalam suatu permainan yang mampu memberikan respon terhadap serangkaian pertanyaan yang diajukan. Turing beranggapan bahwa, jika mesin dapat membuat seseorang percaya bahwa dirinya mampu berkomunikasi dengan orang lain, maka dapat dikatakan bahwa mesin tersebut cerdas (seperti layaknya manusia).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sp>
        <p:nvSpPr>
          <p:cNvPr id="228" name="Google Shape;228;p26"/>
          <p:cNvSpPr txBox="1"/>
          <p:nvPr>
            <p:ph idx="1" type="body"/>
          </p:nvPr>
        </p:nvSpPr>
        <p:spPr>
          <a:xfrm>
            <a:off x="598621" y="1800147"/>
            <a:ext cx="10994760" cy="4931729"/>
          </a:xfrm>
          <a:prstGeom prst="rect">
            <a:avLst/>
          </a:prstGeom>
          <a:noFill/>
          <a:ln>
            <a:noFill/>
          </a:ln>
        </p:spPr>
        <p:txBody>
          <a:bodyPr anchorCtr="0" anchor="t" bIns="45700" lIns="91425" spcFirstLastPara="1" rIns="91425" wrap="square" tIns="45700">
            <a:noAutofit/>
          </a:bodyPr>
          <a:lstStyle/>
          <a:p>
            <a:pPr indent="-255703" lvl="0" marL="457189" rtl="0" algn="just">
              <a:lnSpc>
                <a:spcPct val="80000"/>
              </a:lnSpc>
              <a:spcBef>
                <a:spcPts val="0"/>
              </a:spcBef>
              <a:spcAft>
                <a:spcPts val="0"/>
              </a:spcAft>
              <a:buClr>
                <a:srgbClr val="1D1B10"/>
              </a:buClr>
              <a:buSzPts val="3173"/>
              <a:buNone/>
            </a:pPr>
            <a:r>
              <a:t/>
            </a:r>
            <a:endParaRPr sz="3173"/>
          </a:p>
          <a:p>
            <a:pPr indent="-457189" lvl="0" marL="457189" rtl="0" algn="just">
              <a:lnSpc>
                <a:spcPct val="80000"/>
              </a:lnSpc>
              <a:spcBef>
                <a:spcPts val="635"/>
              </a:spcBef>
              <a:spcAft>
                <a:spcPts val="0"/>
              </a:spcAft>
              <a:buClr>
                <a:srgbClr val="1D1B10"/>
              </a:buClr>
              <a:buSzPts val="3173"/>
              <a:buChar char="•"/>
            </a:pPr>
            <a:r>
              <a:rPr lang="en-US" sz="3173"/>
              <a:t>Tahun 1950-an adalah periode usaha aktif dalam AI. Program AI pertama yang bekerja ditulis pada 1951 untuk menjalankan mesin Ferranti Mark I di University of Manchester (UK): sebuah program permainan naskah yang ditulis oleh Christopher Strachey dan program permainan catur yang ditulis oleh Dietrich Prinz. </a:t>
            </a:r>
            <a:endParaRPr/>
          </a:p>
          <a:p>
            <a:pPr indent="-457189" lvl="0" marL="457189" rtl="0" algn="just">
              <a:lnSpc>
                <a:spcPct val="80000"/>
              </a:lnSpc>
              <a:spcBef>
                <a:spcPts val="635"/>
              </a:spcBef>
              <a:spcAft>
                <a:spcPts val="0"/>
              </a:spcAft>
              <a:buClr>
                <a:srgbClr val="1D1B10"/>
              </a:buClr>
              <a:buSzPts val="3173"/>
              <a:buChar char="•"/>
            </a:pPr>
            <a:r>
              <a:rPr lang="en-US" sz="3173"/>
              <a:t>Kecerdasan Buatan sendiri dimunculkan oleh seorang profesor dari Massachusetts Institute of Technology yang bernama John McCarthy pada tahun 1956 pada Dartmouth Conference yang dihadiri oleh para peneliti AI. </a:t>
            </a:r>
            <a:endParaRPr/>
          </a:p>
          <a:p>
            <a:pPr indent="-255703" lvl="0" marL="457189" rtl="0" algn="just">
              <a:lnSpc>
                <a:spcPct val="80000"/>
              </a:lnSpc>
              <a:spcBef>
                <a:spcPts val="635"/>
              </a:spcBef>
              <a:spcAft>
                <a:spcPts val="0"/>
              </a:spcAft>
              <a:buClr>
                <a:srgbClr val="1D1B10"/>
              </a:buClr>
              <a:buSzPts val="3173"/>
              <a:buNone/>
            </a:pPr>
            <a:r>
              <a:t/>
            </a:r>
            <a:endParaRPr sz="3173"/>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sp>
        <p:nvSpPr>
          <p:cNvPr id="234" name="Google Shape;234;p27"/>
          <p:cNvSpPr txBox="1"/>
          <p:nvPr>
            <p:ph idx="1" type="body"/>
          </p:nvPr>
        </p:nvSpPr>
        <p:spPr>
          <a:xfrm>
            <a:off x="598621" y="1800147"/>
            <a:ext cx="11241282" cy="4915963"/>
          </a:xfrm>
          <a:prstGeom prst="rect">
            <a:avLst/>
          </a:prstGeom>
          <a:noFill/>
          <a:ln>
            <a:noFill/>
          </a:ln>
        </p:spPr>
        <p:txBody>
          <a:bodyPr anchorCtr="0" anchor="t" bIns="45700" lIns="91425" spcFirstLastPara="1" rIns="91425" wrap="square" tIns="45700">
            <a:noAutofit/>
          </a:bodyPr>
          <a:lstStyle/>
          <a:p>
            <a:pPr indent="-457189" lvl="0" marL="457189" rtl="0" algn="just">
              <a:lnSpc>
                <a:spcPct val="80000"/>
              </a:lnSpc>
              <a:spcBef>
                <a:spcPts val="0"/>
              </a:spcBef>
              <a:spcAft>
                <a:spcPts val="0"/>
              </a:spcAft>
              <a:buClr>
                <a:srgbClr val="1D1B10"/>
              </a:buClr>
              <a:buSzPts val="2893"/>
              <a:buChar char="•"/>
            </a:pPr>
            <a:r>
              <a:rPr lang="en-US" sz="2893"/>
              <a:t>• Selama tahun 1960-an dan 1970-an, Joel Moses mendemonstrasikan kekuatan pertimbangan simbolis untuk mengintegrasikan masalah di dalam program Macsyma, program berbasis pengetahuan yang sukses pertama kali dalam bidang matematika. Marvin Minsky dan Seymour Papert menerbitkan Perceptrons, yang mendemostrasikan batas jaringan syaraf sederhana dan Alain Colmerauer mengembangkan bahasa komputer Prolog. Ted Shortliffe mendemonstrasikan kekuatan sistem berbasis aturan untuk representasi pengetahuan dan inferensi dalam diagnosa dan terapi medis yang kadangkala disebut sebagai sistem pakar pertama. Hans Moravec mengembangkan kendaraan terkendali komputer pertama untuk mengatasi jalan berintang yang kusut secara mandiri. </a:t>
            </a:r>
            <a:endParaRPr/>
          </a:p>
        </p:txBody>
      </p:sp>
      <p:sp>
        <p:nvSpPr>
          <p:cNvPr id="235" name="Google Shape;235;p27"/>
          <p:cNvSpPr/>
          <p:nvPr/>
        </p:nvSpPr>
        <p:spPr>
          <a:xfrm>
            <a:off x="961400" y="2710461"/>
            <a:ext cx="1049009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sp>
        <p:nvSpPr>
          <p:cNvPr id="241" name="Google Shape;241;p28"/>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73483" lvl="0" marL="457189" rtl="0" algn="just">
              <a:lnSpc>
                <a:spcPct val="80000"/>
              </a:lnSpc>
              <a:spcBef>
                <a:spcPts val="0"/>
              </a:spcBef>
              <a:spcAft>
                <a:spcPts val="0"/>
              </a:spcAft>
              <a:buClr>
                <a:srgbClr val="1D1B10"/>
              </a:buClr>
              <a:buSzPts val="2893"/>
              <a:buNone/>
            </a:pPr>
            <a:r>
              <a:t/>
            </a:r>
            <a:endParaRPr sz="2893"/>
          </a:p>
          <a:p>
            <a:pPr indent="-273483" lvl="0" marL="457189" rtl="0" algn="just">
              <a:lnSpc>
                <a:spcPct val="80000"/>
              </a:lnSpc>
              <a:spcBef>
                <a:spcPts val="579"/>
              </a:spcBef>
              <a:spcAft>
                <a:spcPts val="0"/>
              </a:spcAft>
              <a:buClr>
                <a:srgbClr val="1D1B10"/>
              </a:buClr>
              <a:buSzPts val="2893"/>
              <a:buNone/>
            </a:pPr>
            <a:r>
              <a:t/>
            </a:r>
            <a:endParaRPr sz="2893"/>
          </a:p>
          <a:p>
            <a:pPr indent="-457189" lvl="0" marL="457189" rtl="0" algn="just">
              <a:lnSpc>
                <a:spcPct val="80000"/>
              </a:lnSpc>
              <a:spcBef>
                <a:spcPts val="579"/>
              </a:spcBef>
              <a:spcAft>
                <a:spcPts val="0"/>
              </a:spcAft>
              <a:buClr>
                <a:srgbClr val="1D1B10"/>
              </a:buClr>
              <a:buSzPts val="2893"/>
              <a:buChar char="•"/>
            </a:pPr>
            <a:r>
              <a:rPr lang="en-US" sz="2893"/>
              <a:t>Pada tahun 1980-an, jaringan syaraf digunakan secara meluas dengan algoritma perambatan balik, pertama kali diterangkan oleh Paul John Werbos pada 1974. Tahun 1990-an ditandai perolehan besar dalam berbagai bidang AI dan demonstrasi berbagai macam aplikasi. Lebih khusus Deep Blue, sebuah komputer permainan catur, mengalahkan Garry Kasparov dalam sebuah pertandingan 6 game yang terkenal pada tahun 1997. DARPA menyatakan bahwa biaya yang disimpan melalui penerapan metode AI untuk unit penjadwalan dalam Perang Teluk pertama telah mengganti seluruh investasi dalam penelitian AI sejak tahun 1950 pada pemerintah AS. </a:t>
            </a:r>
            <a:endParaRPr/>
          </a:p>
          <a:p>
            <a:pPr indent="-273483" lvl="0" marL="457189" rtl="0" algn="just">
              <a:lnSpc>
                <a:spcPct val="80000"/>
              </a:lnSpc>
              <a:spcBef>
                <a:spcPts val="579"/>
              </a:spcBef>
              <a:spcAft>
                <a:spcPts val="0"/>
              </a:spcAft>
              <a:buClr>
                <a:srgbClr val="1D1B10"/>
              </a:buClr>
              <a:buSzPts val="2893"/>
              <a:buNone/>
            </a:pPr>
            <a:r>
              <a:t/>
            </a:r>
            <a:endParaRPr sz="2893"/>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sp>
        <p:nvSpPr>
          <p:cNvPr id="247" name="Google Shape;247;p29"/>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just">
              <a:lnSpc>
                <a:spcPct val="90000"/>
              </a:lnSpc>
              <a:spcBef>
                <a:spcPts val="0"/>
              </a:spcBef>
              <a:spcAft>
                <a:spcPts val="0"/>
              </a:spcAft>
              <a:buClr>
                <a:srgbClr val="1D1B10"/>
              </a:buClr>
              <a:buSzPts val="3733"/>
              <a:buNone/>
            </a:pPr>
            <a:r>
              <a:t/>
            </a:r>
            <a:endParaRPr/>
          </a:p>
          <a:p>
            <a:pPr indent="-457189" lvl="0" marL="457189" rtl="0" algn="just">
              <a:lnSpc>
                <a:spcPct val="90000"/>
              </a:lnSpc>
              <a:spcBef>
                <a:spcPts val="740"/>
              </a:spcBef>
              <a:spcAft>
                <a:spcPts val="0"/>
              </a:spcAft>
              <a:buClr>
                <a:srgbClr val="1D1B10"/>
              </a:buClr>
              <a:buSzPts val="3700"/>
              <a:buChar char="•"/>
            </a:pPr>
            <a:r>
              <a:rPr lang="en-US"/>
              <a:t>Tantangan Hebat DARPA, yang dimulai pada 2004 dan berlanjut hingga hari ini, adalah sebuah pacuan untuk hadiah $2 juta dimana kendaraan dikemudikan sendiri tanpa komunikasi dengan manusia, menggunakan GPS, komputer dan susunan sensor yang canggih, melintasi beberapa ratus mil daerah gurun yang menantang </a:t>
            </a:r>
            <a:endParaRPr/>
          </a:p>
          <a:p>
            <a:pPr indent="-220143" lvl="0" marL="457189" rtl="0" algn="just">
              <a:lnSpc>
                <a:spcPct val="90000"/>
              </a:lnSpc>
              <a:spcBef>
                <a:spcPts val="747"/>
              </a:spcBef>
              <a:spcAft>
                <a:spcPts val="0"/>
              </a:spcAft>
              <a:buClr>
                <a:srgbClr val="1D1B10"/>
              </a:buClr>
              <a:buSzPts val="3733"/>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Sejarah Kecerdasan Buatan </a:t>
            </a:r>
            <a:endParaRPr/>
          </a:p>
        </p:txBody>
      </p:sp>
      <p:grpSp>
        <p:nvGrpSpPr>
          <p:cNvPr id="253" name="Google Shape;253;p30"/>
          <p:cNvGrpSpPr/>
          <p:nvPr/>
        </p:nvGrpSpPr>
        <p:grpSpPr>
          <a:xfrm>
            <a:off x="598620" y="1865901"/>
            <a:ext cx="11288110" cy="4259326"/>
            <a:chOff x="192690" y="768350"/>
            <a:chExt cx="11288110" cy="4259326"/>
          </a:xfrm>
        </p:grpSpPr>
        <p:pic>
          <p:nvPicPr>
            <p:cNvPr id="254" name="Google Shape;254;p30"/>
            <p:cNvPicPr preferRelativeResize="0"/>
            <p:nvPr/>
          </p:nvPicPr>
          <p:blipFill rotWithShape="1">
            <a:blip r:embed="rId3">
              <a:alphaModFix/>
            </a:blip>
            <a:srcRect b="0" l="0" r="0" t="0"/>
            <a:stretch/>
          </p:blipFill>
          <p:spPr>
            <a:xfrm>
              <a:off x="192690" y="1456463"/>
              <a:ext cx="11288110" cy="3571213"/>
            </a:xfrm>
            <a:prstGeom prst="rect">
              <a:avLst/>
            </a:prstGeom>
            <a:noFill/>
            <a:ln>
              <a:noFill/>
            </a:ln>
          </p:spPr>
        </p:pic>
        <p:sp>
          <p:nvSpPr>
            <p:cNvPr id="255" name="Google Shape;255;p30"/>
            <p:cNvSpPr/>
            <p:nvPr/>
          </p:nvSpPr>
          <p:spPr>
            <a:xfrm>
              <a:off x="285623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256" name="Google Shape;256;p30"/>
            <p:cNvSpPr/>
            <p:nvPr/>
          </p:nvSpPr>
          <p:spPr>
            <a:xfrm>
              <a:off x="5995924"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257" name="Google Shape;257;p30"/>
            <p:cNvSpPr/>
            <p:nvPr/>
          </p:nvSpPr>
          <p:spPr>
            <a:xfrm>
              <a:off x="7924546"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sp>
        <p:nvSpPr>
          <p:cNvPr id="263" name="Google Shape;263;p31"/>
          <p:cNvSpPr txBox="1"/>
          <p:nvPr>
            <p:ph idx="1" type="body"/>
          </p:nvPr>
        </p:nvSpPr>
        <p:spPr>
          <a:xfrm>
            <a:off x="598621" y="1800147"/>
            <a:ext cx="10994760" cy="5168212"/>
          </a:xfrm>
          <a:prstGeom prst="rect">
            <a:avLst/>
          </a:prstGeom>
          <a:noFill/>
          <a:ln>
            <a:noFill/>
          </a:ln>
        </p:spPr>
        <p:txBody>
          <a:bodyPr anchorCtr="0" anchor="t" bIns="45700" lIns="91425" spcFirstLastPara="1" rIns="91425" wrap="square" tIns="45700">
            <a:noAutofit/>
          </a:bodyPr>
          <a:lstStyle/>
          <a:p>
            <a:pPr indent="-457189" lvl="0" marL="457189" rtl="0" algn="l">
              <a:lnSpc>
                <a:spcPct val="80000"/>
              </a:lnSpc>
              <a:spcBef>
                <a:spcPts val="0"/>
              </a:spcBef>
              <a:spcAft>
                <a:spcPts val="0"/>
              </a:spcAft>
              <a:buClr>
                <a:srgbClr val="1D1B10"/>
              </a:buClr>
              <a:buSzPts val="2613"/>
              <a:buChar char="•"/>
            </a:pPr>
            <a:r>
              <a:rPr lang="en-US" sz="2613"/>
              <a:t>1. Sistem pakar (expert system) : komputer sebagai sarana untuk menyimpan pengetahuan para pakar sehingga komputer memiliki keahlian menyelesaikan permasalahan dengan meniru keahlian yang dimiliki pakar. Diagnosa Penyakit </a:t>
            </a:r>
            <a:endParaRPr/>
          </a:p>
          <a:p>
            <a:pPr indent="-380990" lvl="1" marL="990575" rtl="0" algn="l">
              <a:lnSpc>
                <a:spcPct val="80000"/>
              </a:lnSpc>
              <a:spcBef>
                <a:spcPts val="523"/>
              </a:spcBef>
              <a:spcAft>
                <a:spcPts val="0"/>
              </a:spcAft>
              <a:buClr>
                <a:srgbClr val="1D1B10"/>
              </a:buClr>
              <a:buSzPts val="2613"/>
              <a:buChar char="–"/>
            </a:pPr>
            <a:r>
              <a:rPr lang="en-US" sz="2613"/>
              <a:t>Diagnosa Penyakit THT </a:t>
            </a:r>
            <a:endParaRPr/>
          </a:p>
          <a:p>
            <a:pPr indent="-380990" lvl="1" marL="990575" rtl="0" algn="l">
              <a:lnSpc>
                <a:spcPct val="80000"/>
              </a:lnSpc>
              <a:spcBef>
                <a:spcPts val="523"/>
              </a:spcBef>
              <a:spcAft>
                <a:spcPts val="0"/>
              </a:spcAft>
              <a:buClr>
                <a:srgbClr val="1D1B10"/>
              </a:buClr>
              <a:buSzPts val="2613"/>
              <a:buChar char="–"/>
            </a:pPr>
            <a:r>
              <a:rPr lang="en-US" sz="2613"/>
              <a:t>Apakah Anda demam (Y/T) ? y </a:t>
            </a:r>
            <a:endParaRPr/>
          </a:p>
          <a:p>
            <a:pPr indent="-380990" lvl="1" marL="990575" rtl="0" algn="l">
              <a:lnSpc>
                <a:spcPct val="80000"/>
              </a:lnSpc>
              <a:spcBef>
                <a:spcPts val="523"/>
              </a:spcBef>
              <a:spcAft>
                <a:spcPts val="0"/>
              </a:spcAft>
              <a:buClr>
                <a:srgbClr val="1D1B10"/>
              </a:buClr>
              <a:buSzPts val="2613"/>
              <a:buChar char="–"/>
            </a:pPr>
            <a:r>
              <a:rPr lang="en-US" sz="2613"/>
              <a:t>Apakah Anda sakit kepala (Y/T) ? y </a:t>
            </a:r>
            <a:endParaRPr/>
          </a:p>
          <a:p>
            <a:pPr indent="-380990" lvl="1" marL="990575" rtl="0" algn="l">
              <a:lnSpc>
                <a:spcPct val="80000"/>
              </a:lnSpc>
              <a:spcBef>
                <a:spcPts val="523"/>
              </a:spcBef>
              <a:spcAft>
                <a:spcPts val="0"/>
              </a:spcAft>
              <a:buClr>
                <a:srgbClr val="1D1B10"/>
              </a:buClr>
              <a:buSzPts val="2613"/>
              <a:buChar char="–"/>
            </a:pPr>
            <a:r>
              <a:rPr lang="en-US" sz="2613"/>
              <a:t>Apakah Anda merasa nyeri pada saat berbicara atau menelan (Y/T) ? y </a:t>
            </a:r>
            <a:endParaRPr/>
          </a:p>
          <a:p>
            <a:pPr indent="-380990" lvl="1" marL="990575" rtl="0" algn="l">
              <a:lnSpc>
                <a:spcPct val="80000"/>
              </a:lnSpc>
              <a:spcBef>
                <a:spcPts val="523"/>
              </a:spcBef>
              <a:spcAft>
                <a:spcPts val="0"/>
              </a:spcAft>
              <a:buClr>
                <a:srgbClr val="1D1B10"/>
              </a:buClr>
              <a:buSzPts val="2613"/>
              <a:buChar char="–"/>
            </a:pPr>
            <a:r>
              <a:rPr lang="en-US" sz="2613"/>
              <a:t>Apakah Anda batuk (Y/T) ? y </a:t>
            </a:r>
            <a:endParaRPr/>
          </a:p>
          <a:p>
            <a:pPr indent="-380990" lvl="1" marL="990575" rtl="0" algn="l">
              <a:lnSpc>
                <a:spcPct val="80000"/>
              </a:lnSpc>
              <a:spcBef>
                <a:spcPts val="523"/>
              </a:spcBef>
              <a:spcAft>
                <a:spcPts val="0"/>
              </a:spcAft>
              <a:buClr>
                <a:srgbClr val="1D1B10"/>
              </a:buClr>
              <a:buSzPts val="2613"/>
              <a:buChar char="–"/>
            </a:pPr>
            <a:r>
              <a:rPr lang="en-US" sz="2613"/>
              <a:t>Apakah Anda mengalami nyeri tenggorokan (Y/T) ? y </a:t>
            </a:r>
            <a:endParaRPr/>
          </a:p>
          <a:p>
            <a:pPr indent="-380990" lvl="1" marL="990575" rtl="0" algn="l">
              <a:lnSpc>
                <a:spcPct val="80000"/>
              </a:lnSpc>
              <a:spcBef>
                <a:spcPts val="523"/>
              </a:spcBef>
              <a:spcAft>
                <a:spcPts val="0"/>
              </a:spcAft>
              <a:buClr>
                <a:srgbClr val="1D1B10"/>
              </a:buClr>
              <a:buSzPts val="2613"/>
              <a:buChar char="–"/>
            </a:pPr>
            <a:r>
              <a:rPr lang="en-US" sz="2613"/>
              <a:t>Apakah selaput lendir Anda berwarna merah dan bengkak (Y/T) ? y </a:t>
            </a:r>
            <a:endParaRPr/>
          </a:p>
          <a:p>
            <a:pPr indent="-380990" lvl="1" marL="990575" rtl="0" algn="l">
              <a:lnSpc>
                <a:spcPct val="80000"/>
              </a:lnSpc>
              <a:spcBef>
                <a:spcPts val="523"/>
              </a:spcBef>
              <a:spcAft>
                <a:spcPts val="0"/>
              </a:spcAft>
              <a:buClr>
                <a:srgbClr val="1D1B10"/>
              </a:buClr>
              <a:buSzPts val="2613"/>
              <a:buChar char="–"/>
            </a:pPr>
            <a:r>
              <a:rPr lang="en-US" sz="2613"/>
              <a:t>Penyakit Anda adalah TONSILITIS </a:t>
            </a:r>
            <a:endParaRPr/>
          </a:p>
          <a:p>
            <a:pPr indent="-380990" lvl="1" marL="990575" rtl="0" algn="l">
              <a:lnSpc>
                <a:spcPct val="80000"/>
              </a:lnSpc>
              <a:spcBef>
                <a:spcPts val="523"/>
              </a:spcBef>
              <a:spcAft>
                <a:spcPts val="0"/>
              </a:spcAft>
              <a:buClr>
                <a:srgbClr val="1D1B10"/>
              </a:buClr>
              <a:buSzPts val="2613"/>
              <a:buChar char="–"/>
            </a:pPr>
            <a:r>
              <a:rPr lang="en-US" sz="2613"/>
              <a:t>Ingin mengulang lagi (Y/T) ? </a:t>
            </a:r>
            <a:endParaRPr sz="2613"/>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sp>
        <p:nvSpPr>
          <p:cNvPr id="269" name="Google Shape;269;p32"/>
          <p:cNvSpPr txBox="1"/>
          <p:nvPr>
            <p:ph idx="1" type="body"/>
          </p:nvPr>
        </p:nvSpPr>
        <p:spPr>
          <a:xfrm>
            <a:off x="598621" y="1800147"/>
            <a:ext cx="10994760" cy="5057853"/>
          </a:xfrm>
          <a:prstGeom prst="rect">
            <a:avLst/>
          </a:prstGeom>
          <a:noFill/>
          <a:ln>
            <a:noFill/>
          </a:ln>
        </p:spPr>
        <p:txBody>
          <a:bodyPr anchorCtr="0" anchor="t" bIns="45700" lIns="91425" spcFirstLastPara="1" rIns="91425" wrap="square" tIns="45700">
            <a:noAutofit/>
          </a:bodyPr>
          <a:lstStyle/>
          <a:p>
            <a:pPr indent="-457189" lvl="0" marL="457189" rtl="0" algn="l">
              <a:lnSpc>
                <a:spcPct val="80000"/>
              </a:lnSpc>
              <a:spcBef>
                <a:spcPts val="0"/>
              </a:spcBef>
              <a:spcAft>
                <a:spcPts val="0"/>
              </a:spcAft>
              <a:buClr>
                <a:srgbClr val="1D1B10"/>
              </a:buClr>
              <a:buSzPts val="2613"/>
              <a:buChar char="•"/>
            </a:pPr>
            <a:r>
              <a:rPr lang="en-US" sz="2613"/>
              <a:t>2. Pengolahan bahasa alami (natural language processing) : user dapat berkomunikasi dengan komputer menggunakan bahasa sehari-hari, misal bahasa inggris, bahasa indonesia, bahasa jawa, dll, contoh : </a:t>
            </a:r>
            <a:endParaRPr/>
          </a:p>
          <a:p>
            <a:pPr indent="-457189" lvl="0" marL="457189" rtl="0" algn="l">
              <a:lnSpc>
                <a:spcPct val="80000"/>
              </a:lnSpc>
              <a:spcBef>
                <a:spcPts val="523"/>
              </a:spcBef>
              <a:spcAft>
                <a:spcPts val="0"/>
              </a:spcAft>
              <a:buClr>
                <a:srgbClr val="1D1B10"/>
              </a:buClr>
              <a:buSzPts val="2613"/>
              <a:buChar char="•"/>
            </a:pPr>
            <a:r>
              <a:rPr lang="en-US" sz="2613"/>
              <a:t>•pengguna sistem dapat memberikan perintah dengan bahasa sehari-hari, misalnya, untuk menghapus semua file, pengguna cukup memberikan perintah </a:t>
            </a:r>
            <a:r>
              <a:rPr b="1" lang="en-US" sz="2613"/>
              <a:t>”komputer, tolong hapus semua file !” maka sistem akan </a:t>
            </a:r>
            <a:r>
              <a:rPr lang="en-US" sz="2613"/>
              <a:t>mentranslasikan perintah bahasa alami tersebut menjadi perintah bahasa formal yang dipahami oleh komputer, yaitu </a:t>
            </a:r>
            <a:r>
              <a:rPr b="1" lang="en-US" sz="2613"/>
              <a:t>”delete *.* &lt;ENTER&gt;”. </a:t>
            </a:r>
            <a:endParaRPr sz="2613"/>
          </a:p>
          <a:p>
            <a:pPr indent="-457189" lvl="0" marL="457189" rtl="0" algn="l">
              <a:lnSpc>
                <a:spcPct val="80000"/>
              </a:lnSpc>
              <a:spcBef>
                <a:spcPts val="523"/>
              </a:spcBef>
              <a:spcAft>
                <a:spcPts val="0"/>
              </a:spcAft>
              <a:buClr>
                <a:srgbClr val="1D1B10"/>
              </a:buClr>
              <a:buSzPts val="2613"/>
              <a:buChar char="•"/>
            </a:pPr>
            <a:r>
              <a:rPr lang="en-US" sz="2613"/>
              <a:t>•Translator bahasa inggris ke bahasa indonesia begitu juga sebaliknya,dll, tetapi sistem ini tidak hanya sekedar kamus yang menerjemahkan kata per kata, tetapi juga mentranslasikan sintaks dari bahasa asal ke bahasa tujuan </a:t>
            </a:r>
            <a:endParaRPr/>
          </a:p>
          <a:p>
            <a:pPr indent="-457189" lvl="0" marL="457189" rtl="0" algn="l">
              <a:lnSpc>
                <a:spcPct val="80000"/>
              </a:lnSpc>
              <a:spcBef>
                <a:spcPts val="523"/>
              </a:spcBef>
              <a:spcAft>
                <a:spcPts val="0"/>
              </a:spcAft>
              <a:buClr>
                <a:srgbClr val="1D1B10"/>
              </a:buClr>
              <a:buSzPts val="2613"/>
              <a:buChar char="•"/>
            </a:pPr>
            <a:r>
              <a:rPr lang="en-US" sz="2613"/>
              <a:t>•Text summarization : suatu sistem yang dapat membuat ringkasan hal-hal penting dari suatu wacana yang diberikan. </a:t>
            </a:r>
            <a:endParaRPr/>
          </a:p>
          <a:p>
            <a:pPr indent="-291263" lvl="0" marL="457189" rtl="0" algn="l">
              <a:lnSpc>
                <a:spcPct val="80000"/>
              </a:lnSpc>
              <a:spcBef>
                <a:spcPts val="523"/>
              </a:spcBef>
              <a:spcAft>
                <a:spcPts val="0"/>
              </a:spcAft>
              <a:buClr>
                <a:srgbClr val="1D1B10"/>
              </a:buClr>
              <a:buSzPts val="2613"/>
              <a:buNone/>
            </a:pPr>
            <a:r>
              <a:t/>
            </a:r>
            <a:endParaRPr sz="2613"/>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4C801"/>
              </a:buClr>
              <a:buSzPts val="4320"/>
              <a:buFont typeface="Arial"/>
              <a:buNone/>
            </a:pPr>
            <a:r>
              <a:rPr b="1" lang="en-US" sz="4320">
                <a:solidFill>
                  <a:srgbClr val="F4C801"/>
                </a:solidFill>
                <a:latin typeface="Arial"/>
                <a:ea typeface="Arial"/>
                <a:cs typeface="Arial"/>
                <a:sym typeface="Arial"/>
              </a:rPr>
              <a:t>Konten</a:t>
            </a:r>
            <a:endParaRPr sz="4320"/>
          </a:p>
        </p:txBody>
      </p:sp>
      <p:sp>
        <p:nvSpPr>
          <p:cNvPr id="99" name="Google Shape;99;p15"/>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03189" lvl="0" marL="457189" rtl="0" algn="l">
              <a:spcBef>
                <a:spcPts val="0"/>
              </a:spcBef>
              <a:spcAft>
                <a:spcPts val="0"/>
              </a:spcAft>
              <a:buClr>
                <a:srgbClr val="1D1B10"/>
              </a:buClr>
              <a:buSzPts val="4000"/>
              <a:buNone/>
            </a:pPr>
            <a:r>
              <a:t/>
            </a:r>
            <a:endParaRPr sz="4000"/>
          </a:p>
        </p:txBody>
      </p:sp>
      <p:sp>
        <p:nvSpPr>
          <p:cNvPr id="100" name="Google Shape;100;p15"/>
          <p:cNvSpPr/>
          <p:nvPr/>
        </p:nvSpPr>
        <p:spPr>
          <a:xfrm>
            <a:off x="0" y="0"/>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 name="Google Shape;101;p15"/>
          <p:cNvGrpSpPr/>
          <p:nvPr/>
        </p:nvGrpSpPr>
        <p:grpSpPr>
          <a:xfrm>
            <a:off x="1322535" y="1800146"/>
            <a:ext cx="10139628" cy="3644245"/>
            <a:chOff x="923290" y="542544"/>
            <a:chExt cx="10139628" cy="3644245"/>
          </a:xfrm>
        </p:grpSpPr>
        <p:sp>
          <p:nvSpPr>
            <p:cNvPr id="102" name="Google Shape;102;p15"/>
            <p:cNvSpPr/>
            <p:nvPr/>
          </p:nvSpPr>
          <p:spPr>
            <a:xfrm>
              <a:off x="7402322" y="542544"/>
              <a:ext cx="281572" cy="113000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6000">
                  <a:solidFill>
                    <a:srgbClr val="F4C801"/>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103" name="Google Shape;103;p15"/>
            <p:cNvSpPr/>
            <p:nvPr/>
          </p:nvSpPr>
          <p:spPr>
            <a:xfrm>
              <a:off x="923290" y="1714894"/>
              <a:ext cx="212827" cy="57155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104" name="Google Shape;104;p15"/>
            <p:cNvSpPr/>
            <p:nvPr/>
          </p:nvSpPr>
          <p:spPr>
            <a:xfrm>
              <a:off x="1266190" y="1704848"/>
              <a:ext cx="1833957"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Definisi</a:t>
              </a:r>
              <a:endParaRPr sz="1100">
                <a:solidFill>
                  <a:schemeClr val="dk1"/>
                </a:solidFill>
                <a:latin typeface="Calibri"/>
                <a:ea typeface="Calibri"/>
                <a:cs typeface="Calibri"/>
                <a:sym typeface="Calibri"/>
              </a:endParaRPr>
            </a:p>
          </p:txBody>
        </p:sp>
        <p:sp>
          <p:nvSpPr>
            <p:cNvPr id="105" name="Google Shape;105;p15"/>
            <p:cNvSpPr/>
            <p:nvPr/>
          </p:nvSpPr>
          <p:spPr>
            <a:xfrm>
              <a:off x="2645664" y="1704848"/>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06" name="Google Shape;106;p15"/>
            <p:cNvSpPr/>
            <p:nvPr/>
          </p:nvSpPr>
          <p:spPr>
            <a:xfrm>
              <a:off x="2747010" y="1704848"/>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07" name="Google Shape;107;p15"/>
            <p:cNvSpPr/>
            <p:nvPr/>
          </p:nvSpPr>
          <p:spPr>
            <a:xfrm>
              <a:off x="923290" y="2335231"/>
              <a:ext cx="212945" cy="5718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108" name="Google Shape;108;p15"/>
            <p:cNvSpPr/>
            <p:nvPr/>
          </p:nvSpPr>
          <p:spPr>
            <a:xfrm>
              <a:off x="1266190" y="2325180"/>
              <a:ext cx="2659377"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Perbedaan</a:t>
              </a:r>
              <a:endParaRPr sz="1100">
                <a:solidFill>
                  <a:schemeClr val="dk1"/>
                </a:solidFill>
                <a:latin typeface="Calibri"/>
                <a:ea typeface="Calibri"/>
                <a:cs typeface="Calibri"/>
                <a:sym typeface="Calibri"/>
              </a:endParaRPr>
            </a:p>
          </p:txBody>
        </p:sp>
        <p:sp>
          <p:nvSpPr>
            <p:cNvPr id="109" name="Google Shape;109;p15"/>
            <p:cNvSpPr/>
            <p:nvPr/>
          </p:nvSpPr>
          <p:spPr>
            <a:xfrm>
              <a:off x="3265932" y="2325180"/>
              <a:ext cx="137502"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10" name="Google Shape;110;p15"/>
            <p:cNvSpPr/>
            <p:nvPr/>
          </p:nvSpPr>
          <p:spPr>
            <a:xfrm>
              <a:off x="3367278" y="2325180"/>
              <a:ext cx="2831558"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Kecerdasan</a:t>
              </a:r>
              <a:endParaRPr sz="1100">
                <a:solidFill>
                  <a:schemeClr val="dk1"/>
                </a:solidFill>
                <a:latin typeface="Calibri"/>
                <a:ea typeface="Calibri"/>
                <a:cs typeface="Calibri"/>
                <a:sym typeface="Calibri"/>
              </a:endParaRPr>
            </a:p>
          </p:txBody>
        </p:sp>
        <p:sp>
          <p:nvSpPr>
            <p:cNvPr id="111" name="Google Shape;111;p15"/>
            <p:cNvSpPr/>
            <p:nvPr/>
          </p:nvSpPr>
          <p:spPr>
            <a:xfrm>
              <a:off x="5495798" y="2325180"/>
              <a:ext cx="137502"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12" name="Google Shape;112;p15"/>
            <p:cNvSpPr/>
            <p:nvPr/>
          </p:nvSpPr>
          <p:spPr>
            <a:xfrm>
              <a:off x="5597906" y="2325180"/>
              <a:ext cx="1741889"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Buatan</a:t>
              </a:r>
              <a:endParaRPr sz="1100">
                <a:solidFill>
                  <a:schemeClr val="dk1"/>
                </a:solidFill>
                <a:latin typeface="Calibri"/>
                <a:ea typeface="Calibri"/>
                <a:cs typeface="Calibri"/>
                <a:sym typeface="Calibri"/>
              </a:endParaRPr>
            </a:p>
          </p:txBody>
        </p:sp>
        <p:sp>
          <p:nvSpPr>
            <p:cNvPr id="113" name="Google Shape;113;p15"/>
            <p:cNvSpPr/>
            <p:nvPr/>
          </p:nvSpPr>
          <p:spPr>
            <a:xfrm>
              <a:off x="6907022" y="2325180"/>
              <a:ext cx="137501"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14" name="Google Shape;114;p15"/>
            <p:cNvSpPr/>
            <p:nvPr/>
          </p:nvSpPr>
          <p:spPr>
            <a:xfrm>
              <a:off x="7007844" y="2363217"/>
              <a:ext cx="552007"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&amp; </a:t>
              </a:r>
              <a:endParaRPr sz="1100">
                <a:solidFill>
                  <a:schemeClr val="dk1"/>
                </a:solidFill>
                <a:latin typeface="Calibri"/>
                <a:ea typeface="Calibri"/>
                <a:cs typeface="Calibri"/>
                <a:sym typeface="Calibri"/>
              </a:endParaRPr>
            </a:p>
          </p:txBody>
        </p:sp>
        <p:sp>
          <p:nvSpPr>
            <p:cNvPr id="115" name="Google Shape;115;p15"/>
            <p:cNvSpPr/>
            <p:nvPr/>
          </p:nvSpPr>
          <p:spPr>
            <a:xfrm>
              <a:off x="7424420" y="2325180"/>
              <a:ext cx="2831558"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Kecerdasan</a:t>
              </a:r>
              <a:endParaRPr sz="1100">
                <a:solidFill>
                  <a:schemeClr val="dk1"/>
                </a:solidFill>
                <a:latin typeface="Calibri"/>
                <a:ea typeface="Calibri"/>
                <a:cs typeface="Calibri"/>
                <a:sym typeface="Calibri"/>
              </a:endParaRPr>
            </a:p>
          </p:txBody>
        </p:sp>
        <p:sp>
          <p:nvSpPr>
            <p:cNvPr id="116" name="Google Shape;116;p15"/>
            <p:cNvSpPr/>
            <p:nvPr/>
          </p:nvSpPr>
          <p:spPr>
            <a:xfrm>
              <a:off x="9552940" y="2325180"/>
              <a:ext cx="137501"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17" name="Google Shape;117;p15"/>
            <p:cNvSpPr/>
            <p:nvPr/>
          </p:nvSpPr>
          <p:spPr>
            <a:xfrm>
              <a:off x="9655048" y="2325180"/>
              <a:ext cx="1407870"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Alami</a:t>
              </a:r>
              <a:endParaRPr sz="1100">
                <a:solidFill>
                  <a:schemeClr val="dk1"/>
                </a:solidFill>
                <a:latin typeface="Calibri"/>
                <a:ea typeface="Calibri"/>
                <a:cs typeface="Calibri"/>
                <a:sym typeface="Calibri"/>
              </a:endParaRPr>
            </a:p>
          </p:txBody>
        </p:sp>
        <p:sp>
          <p:nvSpPr>
            <p:cNvPr id="118" name="Google Shape;118;p15"/>
            <p:cNvSpPr/>
            <p:nvPr/>
          </p:nvSpPr>
          <p:spPr>
            <a:xfrm>
              <a:off x="10713466" y="2325180"/>
              <a:ext cx="137501" cy="61970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19" name="Google Shape;119;p15"/>
            <p:cNvSpPr/>
            <p:nvPr/>
          </p:nvSpPr>
          <p:spPr>
            <a:xfrm>
              <a:off x="923290" y="2956446"/>
              <a:ext cx="212827" cy="57155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120" name="Google Shape;120;p15"/>
            <p:cNvSpPr/>
            <p:nvPr/>
          </p:nvSpPr>
          <p:spPr>
            <a:xfrm>
              <a:off x="1266190" y="2946400"/>
              <a:ext cx="1829701"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Sejarah</a:t>
              </a:r>
              <a:endParaRPr sz="1100">
                <a:solidFill>
                  <a:schemeClr val="dk1"/>
                </a:solidFill>
                <a:latin typeface="Calibri"/>
                <a:ea typeface="Calibri"/>
                <a:cs typeface="Calibri"/>
                <a:sym typeface="Calibri"/>
              </a:endParaRPr>
            </a:p>
          </p:txBody>
        </p:sp>
        <p:sp>
          <p:nvSpPr>
            <p:cNvPr id="121" name="Google Shape;121;p15"/>
            <p:cNvSpPr/>
            <p:nvPr/>
          </p:nvSpPr>
          <p:spPr>
            <a:xfrm>
              <a:off x="2641854" y="294640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22" name="Google Shape;122;p15"/>
            <p:cNvSpPr/>
            <p:nvPr/>
          </p:nvSpPr>
          <p:spPr>
            <a:xfrm>
              <a:off x="2743200" y="2946400"/>
              <a:ext cx="2831202"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Kecerdasan</a:t>
              </a:r>
              <a:endParaRPr sz="1100">
                <a:solidFill>
                  <a:schemeClr val="dk1"/>
                </a:solidFill>
                <a:latin typeface="Calibri"/>
                <a:ea typeface="Calibri"/>
                <a:cs typeface="Calibri"/>
                <a:sym typeface="Calibri"/>
              </a:endParaRPr>
            </a:p>
          </p:txBody>
        </p:sp>
        <p:sp>
          <p:nvSpPr>
            <p:cNvPr id="123" name="Google Shape;123;p15"/>
            <p:cNvSpPr/>
            <p:nvPr/>
          </p:nvSpPr>
          <p:spPr>
            <a:xfrm>
              <a:off x="4871466" y="294640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24" name="Google Shape;124;p15"/>
            <p:cNvSpPr/>
            <p:nvPr/>
          </p:nvSpPr>
          <p:spPr>
            <a:xfrm>
              <a:off x="4973574" y="2946400"/>
              <a:ext cx="1741530"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Buatan</a:t>
              </a:r>
              <a:endParaRPr sz="1100">
                <a:solidFill>
                  <a:schemeClr val="dk1"/>
                </a:solidFill>
                <a:latin typeface="Calibri"/>
                <a:ea typeface="Calibri"/>
                <a:cs typeface="Calibri"/>
                <a:sym typeface="Calibri"/>
              </a:endParaRPr>
            </a:p>
          </p:txBody>
        </p:sp>
        <p:sp>
          <p:nvSpPr>
            <p:cNvPr id="125" name="Google Shape;125;p15"/>
            <p:cNvSpPr/>
            <p:nvPr/>
          </p:nvSpPr>
          <p:spPr>
            <a:xfrm>
              <a:off x="6282944" y="294640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26" name="Google Shape;126;p15"/>
            <p:cNvSpPr/>
            <p:nvPr/>
          </p:nvSpPr>
          <p:spPr>
            <a:xfrm>
              <a:off x="923290" y="3577476"/>
              <a:ext cx="212827" cy="57155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127" name="Google Shape;127;p15"/>
            <p:cNvSpPr/>
            <p:nvPr/>
          </p:nvSpPr>
          <p:spPr>
            <a:xfrm>
              <a:off x="1266190" y="3567430"/>
              <a:ext cx="1886252"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Aplikasi</a:t>
              </a:r>
              <a:endParaRPr sz="1100">
                <a:solidFill>
                  <a:schemeClr val="dk1"/>
                </a:solidFill>
                <a:latin typeface="Calibri"/>
                <a:ea typeface="Calibri"/>
                <a:cs typeface="Calibri"/>
                <a:sym typeface="Calibri"/>
              </a:endParaRPr>
            </a:p>
          </p:txBody>
        </p:sp>
        <p:sp>
          <p:nvSpPr>
            <p:cNvPr id="128" name="Google Shape;128;p15"/>
            <p:cNvSpPr/>
            <p:nvPr/>
          </p:nvSpPr>
          <p:spPr>
            <a:xfrm>
              <a:off x="2684526" y="356743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29" name="Google Shape;129;p15"/>
            <p:cNvSpPr/>
            <p:nvPr/>
          </p:nvSpPr>
          <p:spPr>
            <a:xfrm>
              <a:off x="2787396" y="3567430"/>
              <a:ext cx="2831202"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Kecerdasan</a:t>
              </a:r>
              <a:endParaRPr sz="1100">
                <a:solidFill>
                  <a:schemeClr val="dk1"/>
                </a:solidFill>
                <a:latin typeface="Calibri"/>
                <a:ea typeface="Calibri"/>
                <a:cs typeface="Calibri"/>
                <a:sym typeface="Calibri"/>
              </a:endParaRPr>
            </a:p>
          </p:txBody>
        </p:sp>
        <p:sp>
          <p:nvSpPr>
            <p:cNvPr id="130" name="Google Shape;130;p15"/>
            <p:cNvSpPr/>
            <p:nvPr/>
          </p:nvSpPr>
          <p:spPr>
            <a:xfrm>
              <a:off x="4915662" y="356743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31" name="Google Shape;131;p15"/>
            <p:cNvSpPr/>
            <p:nvPr/>
          </p:nvSpPr>
          <p:spPr>
            <a:xfrm>
              <a:off x="5017770" y="3567430"/>
              <a:ext cx="1741530"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chemeClr val="dk1"/>
                  </a:solidFill>
                  <a:latin typeface="Calibri"/>
                  <a:ea typeface="Calibri"/>
                  <a:cs typeface="Calibri"/>
                  <a:sym typeface="Calibri"/>
                </a:rPr>
                <a:t>Buatan</a:t>
              </a:r>
              <a:endParaRPr sz="1100">
                <a:solidFill>
                  <a:schemeClr val="dk1"/>
                </a:solidFill>
                <a:latin typeface="Calibri"/>
                <a:ea typeface="Calibri"/>
                <a:cs typeface="Calibri"/>
                <a:sym typeface="Calibri"/>
              </a:endParaRPr>
            </a:p>
          </p:txBody>
        </p:sp>
        <p:sp>
          <p:nvSpPr>
            <p:cNvPr id="132" name="Google Shape;132;p15"/>
            <p:cNvSpPr/>
            <p:nvPr/>
          </p:nvSpPr>
          <p:spPr>
            <a:xfrm>
              <a:off x="6327140" y="356743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33" name="Google Shape;133;p15"/>
            <p:cNvSpPr/>
            <p:nvPr/>
          </p:nvSpPr>
          <p:spPr>
            <a:xfrm>
              <a:off x="6430772" y="3567430"/>
              <a:ext cx="137425" cy="61935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3600">
                  <a:solidFill>
                    <a:srgbClr val="F4C801"/>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grpSp>
      <p:sp>
        <p:nvSpPr>
          <p:cNvPr id="134" name="Google Shape;134;p15"/>
          <p:cNvSpPr/>
          <p:nvPr/>
        </p:nvSpPr>
        <p:spPr>
          <a:xfrm>
            <a:off x="-523875" y="457200"/>
            <a:ext cx="12192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br>
              <a:rPr b="0" i="0" lang="en-US" sz="1100" u="none" cap="none" strike="noStrike">
                <a:solidFill>
                  <a:srgbClr val="000000"/>
                </a:solidFill>
                <a:latin typeface="Arial"/>
                <a:ea typeface="Arial"/>
                <a:cs typeface="Arial"/>
                <a:sym typeface="Arial"/>
              </a:rPr>
            </a:br>
            <a:br>
              <a:rPr b="0" i="0" lang="en-US" sz="1100" u="none" cap="none" strike="noStrike">
                <a:solidFill>
                  <a:srgbClr val="000000"/>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grpSp>
        <p:nvGrpSpPr>
          <p:cNvPr id="275" name="Google Shape;275;p33"/>
          <p:cNvGrpSpPr/>
          <p:nvPr/>
        </p:nvGrpSpPr>
        <p:grpSpPr>
          <a:xfrm>
            <a:off x="497168" y="2276486"/>
            <a:ext cx="11378182" cy="6099232"/>
            <a:chOff x="258210" y="476339"/>
            <a:chExt cx="11378182" cy="6099232"/>
          </a:xfrm>
        </p:grpSpPr>
        <p:sp>
          <p:nvSpPr>
            <p:cNvPr id="276" name="Google Shape;276;p33"/>
            <p:cNvSpPr/>
            <p:nvPr/>
          </p:nvSpPr>
          <p:spPr>
            <a:xfrm>
              <a:off x="1569466" y="3694875"/>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77" name="Google Shape;277;p33"/>
            <p:cNvSpPr/>
            <p:nvPr/>
          </p:nvSpPr>
          <p:spPr>
            <a:xfrm>
              <a:off x="658876" y="409644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78" name="Google Shape;278;p33"/>
            <p:cNvSpPr/>
            <p:nvPr/>
          </p:nvSpPr>
          <p:spPr>
            <a:xfrm>
              <a:off x="1819402" y="409644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79" name="Google Shape;279;p33"/>
            <p:cNvSpPr/>
            <p:nvPr/>
          </p:nvSpPr>
          <p:spPr>
            <a:xfrm>
              <a:off x="5923026" y="4432300"/>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80" name="Google Shape;280;p33"/>
            <p:cNvSpPr/>
            <p:nvPr/>
          </p:nvSpPr>
          <p:spPr>
            <a:xfrm>
              <a:off x="1116076" y="4747526"/>
              <a:ext cx="106532" cy="286095"/>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t/>
              </a:r>
              <a:endParaRPr sz="1100">
                <a:solidFill>
                  <a:srgbClr val="000000"/>
                </a:solidFill>
                <a:latin typeface="Calibri"/>
                <a:ea typeface="Calibri"/>
                <a:cs typeface="Calibri"/>
                <a:sym typeface="Calibri"/>
              </a:endParaRPr>
            </a:p>
          </p:txBody>
        </p:sp>
        <p:sp>
          <p:nvSpPr>
            <p:cNvPr id="281" name="Google Shape;281;p33"/>
            <p:cNvSpPr/>
            <p:nvPr/>
          </p:nvSpPr>
          <p:spPr>
            <a:xfrm>
              <a:off x="8924798" y="4742498"/>
              <a:ext cx="68789" cy="31002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82" name="Google Shape;282;p33"/>
            <p:cNvSpPr/>
            <p:nvPr/>
          </p:nvSpPr>
          <p:spPr>
            <a:xfrm>
              <a:off x="1116076" y="5058607"/>
              <a:ext cx="106413" cy="28577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283" name="Google Shape;283;p33"/>
            <p:cNvSpPr/>
            <p:nvPr/>
          </p:nvSpPr>
          <p:spPr>
            <a:xfrm>
              <a:off x="1344676" y="5053584"/>
              <a:ext cx="92124"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284" name="Google Shape;284;p33"/>
            <p:cNvSpPr/>
            <p:nvPr/>
          </p:nvSpPr>
          <p:spPr>
            <a:xfrm>
              <a:off x="9839960" y="5053584"/>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85" name="Google Shape;285;p33"/>
            <p:cNvSpPr/>
            <p:nvPr/>
          </p:nvSpPr>
          <p:spPr>
            <a:xfrm>
              <a:off x="887476" y="542867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86" name="Google Shape;286;p33"/>
            <p:cNvSpPr/>
            <p:nvPr/>
          </p:nvSpPr>
          <p:spPr>
            <a:xfrm>
              <a:off x="887476" y="5830253"/>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287" name="Google Shape;287;p33"/>
            <p:cNvSpPr/>
            <p:nvPr/>
          </p:nvSpPr>
          <p:spPr>
            <a:xfrm>
              <a:off x="658876" y="6231827"/>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288" name="Google Shape;288;p33"/>
            <p:cNvPicPr preferRelativeResize="0"/>
            <p:nvPr/>
          </p:nvPicPr>
          <p:blipFill rotWithShape="1">
            <a:blip r:embed="rId3">
              <a:alphaModFix/>
            </a:blip>
            <a:srcRect b="0" l="0" r="0" t="0"/>
            <a:stretch/>
          </p:blipFill>
          <p:spPr>
            <a:xfrm>
              <a:off x="7512050" y="1825625"/>
              <a:ext cx="1773809" cy="1331976"/>
            </a:xfrm>
            <a:prstGeom prst="rect">
              <a:avLst/>
            </a:prstGeom>
            <a:noFill/>
            <a:ln>
              <a:noFill/>
            </a:ln>
          </p:spPr>
        </p:pic>
        <p:pic>
          <p:nvPicPr>
            <p:cNvPr id="289" name="Google Shape;289;p33"/>
            <p:cNvPicPr preferRelativeResize="0"/>
            <p:nvPr/>
          </p:nvPicPr>
          <p:blipFill rotWithShape="1">
            <a:blip r:embed="rId4">
              <a:alphaModFix/>
            </a:blip>
            <a:srcRect b="0" l="0" r="0" t="0"/>
            <a:stretch/>
          </p:blipFill>
          <p:spPr>
            <a:xfrm>
              <a:off x="258210" y="565227"/>
              <a:ext cx="7582678" cy="2663656"/>
            </a:xfrm>
            <a:prstGeom prst="rect">
              <a:avLst/>
            </a:prstGeom>
            <a:noFill/>
            <a:ln>
              <a:noFill/>
            </a:ln>
          </p:spPr>
        </p:pic>
        <p:pic>
          <p:nvPicPr>
            <p:cNvPr id="290" name="Google Shape;290;p33"/>
            <p:cNvPicPr preferRelativeResize="0"/>
            <p:nvPr/>
          </p:nvPicPr>
          <p:blipFill rotWithShape="1">
            <a:blip r:embed="rId5">
              <a:alphaModFix/>
            </a:blip>
            <a:srcRect b="0" l="0" r="0" t="0"/>
            <a:stretch/>
          </p:blipFill>
          <p:spPr>
            <a:xfrm>
              <a:off x="5880100" y="476339"/>
              <a:ext cx="5756292" cy="2709941"/>
            </a:xfrm>
            <a:prstGeom prst="rect">
              <a:avLst/>
            </a:prstGeom>
            <a:noFill/>
            <a:ln>
              <a:noFill/>
            </a:ln>
          </p:spPr>
        </p:pic>
      </p:grpSp>
      <p:sp>
        <p:nvSpPr>
          <p:cNvPr id="291" name="Google Shape;291;p33"/>
          <p:cNvSpPr/>
          <p:nvPr/>
        </p:nvSpPr>
        <p:spPr>
          <a:xfrm>
            <a:off x="346841" y="4634190"/>
            <a:ext cx="11845159"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3. Pengenalan ucapan (speech recognition) : manusia dapat berkomunikasi dengan komputer menggunakan suara. </a:t>
            </a:r>
            <a:endParaRPr/>
          </a:p>
          <a:p>
            <a:pPr indent="0" lvl="0" marL="0" marR="0" rtl="0" algn="l">
              <a:spcBef>
                <a:spcPts val="0"/>
              </a:spcBef>
              <a:spcAft>
                <a:spcPts val="0"/>
              </a:spcAft>
              <a:buNone/>
            </a:pPr>
            <a:r>
              <a:rPr b="0" i="0" lang="en-US" sz="2000" u="none" strike="noStrike">
                <a:solidFill>
                  <a:schemeClr val="dk1"/>
                </a:solidFill>
                <a:latin typeface="Calibri"/>
                <a:ea typeface="Calibri"/>
                <a:cs typeface="Calibri"/>
                <a:sym typeface="Calibri"/>
              </a:rPr>
              <a:t>Contoh :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memberikan instruksi ke komputer dengan suara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alat bantu membaca untuk tunanetra, mempunyai masukan berupa teks tercetak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lang="en-US" sz="1800">
                <a:solidFill>
                  <a:schemeClr val="dk1"/>
                </a:solidFill>
                <a:latin typeface="Calibri"/>
                <a:ea typeface="Calibri"/>
                <a:cs typeface="Calibri"/>
                <a:sym typeface="Calibri"/>
              </a:rPr>
              <a:t>(misalnya buku) dan mempunyai keluaran berupa ucapan dari teks tercetak yang diberikan.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grpSp>
        <p:nvGrpSpPr>
          <p:cNvPr id="297" name="Google Shape;297;p34"/>
          <p:cNvGrpSpPr/>
          <p:nvPr/>
        </p:nvGrpSpPr>
        <p:grpSpPr>
          <a:xfrm>
            <a:off x="744888" y="1504118"/>
            <a:ext cx="10622050" cy="5148930"/>
            <a:chOff x="1007529" y="768350"/>
            <a:chExt cx="10464800" cy="5613400"/>
          </a:xfrm>
        </p:grpSpPr>
        <p:sp>
          <p:nvSpPr>
            <p:cNvPr id="298" name="Google Shape;298;p34"/>
            <p:cNvSpPr/>
            <p:nvPr/>
          </p:nvSpPr>
          <p:spPr>
            <a:xfrm>
              <a:off x="1007529" y="1097344"/>
              <a:ext cx="7521224"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Alat untuk tuna wicara </a:t>
              </a:r>
              <a:endParaRPr sz="1100">
                <a:solidFill>
                  <a:srgbClr val="000000"/>
                </a:solidFill>
                <a:latin typeface="Calibri"/>
                <a:ea typeface="Calibri"/>
                <a:cs typeface="Calibri"/>
                <a:sym typeface="Calibri"/>
              </a:endParaRPr>
            </a:p>
          </p:txBody>
        </p:sp>
        <p:sp>
          <p:nvSpPr>
            <p:cNvPr id="299" name="Google Shape;299;p34"/>
            <p:cNvSpPr/>
            <p:nvPr/>
          </p:nvSpPr>
          <p:spPr>
            <a:xfrm>
              <a:off x="6587998"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pic>
          <p:nvPicPr>
            <p:cNvPr id="300" name="Google Shape;300;p34"/>
            <p:cNvPicPr preferRelativeResize="0"/>
            <p:nvPr/>
          </p:nvPicPr>
          <p:blipFill rotWithShape="1">
            <a:blip r:embed="rId3">
              <a:alphaModFix/>
            </a:blip>
            <a:srcRect b="0" l="0" r="0" t="0"/>
            <a:stretch/>
          </p:blipFill>
          <p:spPr>
            <a:xfrm>
              <a:off x="1007529" y="2349500"/>
              <a:ext cx="10464800" cy="403225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5"/>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sp>
        <p:nvSpPr>
          <p:cNvPr id="306" name="Google Shape;306;p35"/>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p:txBody>
      </p:sp>
      <p:grpSp>
        <p:nvGrpSpPr>
          <p:cNvPr id="307" name="Google Shape;307;p35"/>
          <p:cNvGrpSpPr/>
          <p:nvPr/>
        </p:nvGrpSpPr>
        <p:grpSpPr>
          <a:xfrm>
            <a:off x="1068330" y="2351677"/>
            <a:ext cx="10525050" cy="3181849"/>
            <a:chOff x="929640" y="858822"/>
            <a:chExt cx="13477275" cy="3181849"/>
          </a:xfrm>
        </p:grpSpPr>
        <p:sp>
          <p:nvSpPr>
            <p:cNvPr id="308" name="Google Shape;308;p35"/>
            <p:cNvSpPr/>
            <p:nvPr/>
          </p:nvSpPr>
          <p:spPr>
            <a:xfrm>
              <a:off x="929640" y="1902723"/>
              <a:ext cx="165650" cy="44486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309" name="Google Shape;309;p35"/>
            <p:cNvSpPr/>
            <p:nvPr/>
          </p:nvSpPr>
          <p:spPr>
            <a:xfrm>
              <a:off x="1158240" y="1894904"/>
              <a:ext cx="3635782"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konversi dari SMS (</a:t>
              </a:r>
              <a:endParaRPr sz="1100">
                <a:solidFill>
                  <a:srgbClr val="000000"/>
                </a:solidFill>
                <a:latin typeface="Calibri"/>
                <a:ea typeface="Calibri"/>
                <a:cs typeface="Calibri"/>
                <a:sym typeface="Calibri"/>
              </a:endParaRPr>
            </a:p>
          </p:txBody>
        </p:sp>
        <p:sp>
          <p:nvSpPr>
            <p:cNvPr id="310" name="Google Shape;310;p35"/>
            <p:cNvSpPr/>
            <p:nvPr/>
          </p:nvSpPr>
          <p:spPr>
            <a:xfrm>
              <a:off x="4708823" y="1861283"/>
              <a:ext cx="4297909"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i="1" lang="en-US" sz="2800">
                  <a:solidFill>
                    <a:srgbClr val="1B4679"/>
                  </a:solidFill>
                  <a:latin typeface="Calibri"/>
                  <a:ea typeface="Calibri"/>
                  <a:cs typeface="Calibri"/>
                  <a:sym typeface="Calibri"/>
                </a:rPr>
                <a:t>Short Message System</a:t>
              </a:r>
              <a:endParaRPr sz="1100">
                <a:solidFill>
                  <a:srgbClr val="000000"/>
                </a:solidFill>
                <a:latin typeface="Calibri"/>
                <a:ea typeface="Calibri"/>
                <a:cs typeface="Calibri"/>
                <a:sym typeface="Calibri"/>
              </a:endParaRPr>
            </a:p>
          </p:txBody>
        </p:sp>
        <p:sp>
          <p:nvSpPr>
            <p:cNvPr id="311" name="Google Shape;311;p35"/>
            <p:cNvSpPr/>
            <p:nvPr/>
          </p:nvSpPr>
          <p:spPr>
            <a:xfrm>
              <a:off x="8814639" y="1796821"/>
              <a:ext cx="143405"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312" name="Google Shape;312;p35"/>
            <p:cNvSpPr/>
            <p:nvPr/>
          </p:nvSpPr>
          <p:spPr>
            <a:xfrm>
              <a:off x="8886342" y="1874650"/>
              <a:ext cx="5201885"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ke ucapan sehingga pesan </a:t>
              </a:r>
              <a:endParaRPr sz="1100">
                <a:solidFill>
                  <a:srgbClr val="000000"/>
                </a:solidFill>
                <a:latin typeface="Calibri"/>
                <a:ea typeface="Calibri"/>
                <a:cs typeface="Calibri"/>
                <a:sym typeface="Calibri"/>
              </a:endParaRPr>
            </a:p>
          </p:txBody>
        </p:sp>
        <p:sp>
          <p:nvSpPr>
            <p:cNvPr id="313" name="Google Shape;313;p35"/>
            <p:cNvSpPr/>
            <p:nvPr/>
          </p:nvSpPr>
          <p:spPr>
            <a:xfrm>
              <a:off x="1158240" y="2278952"/>
              <a:ext cx="11772039"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SMS dapat didengar. Dengan demikian memungkinkan untuk </a:t>
              </a:r>
              <a:endParaRPr sz="1100">
                <a:solidFill>
                  <a:srgbClr val="000000"/>
                </a:solidFill>
                <a:latin typeface="Calibri"/>
                <a:ea typeface="Calibri"/>
                <a:cs typeface="Calibri"/>
                <a:sym typeface="Calibri"/>
              </a:endParaRPr>
            </a:p>
          </p:txBody>
        </p:sp>
        <p:sp>
          <p:nvSpPr>
            <p:cNvPr id="314" name="Google Shape;314;p35"/>
            <p:cNvSpPr/>
            <p:nvPr/>
          </p:nvSpPr>
          <p:spPr>
            <a:xfrm>
              <a:off x="1158240" y="2663063"/>
              <a:ext cx="13248675" cy="48241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mendengar pesan SMS sambil melakukan aktivitas yang menyulitkan </a:t>
              </a:r>
              <a:endParaRPr sz="1100">
                <a:solidFill>
                  <a:srgbClr val="000000"/>
                </a:solidFill>
                <a:latin typeface="Calibri"/>
                <a:ea typeface="Calibri"/>
                <a:cs typeface="Calibri"/>
                <a:sym typeface="Calibri"/>
              </a:endParaRPr>
            </a:p>
          </p:txBody>
        </p:sp>
        <p:sp>
          <p:nvSpPr>
            <p:cNvPr id="315" name="Google Shape;315;p35"/>
            <p:cNvSpPr/>
            <p:nvPr/>
          </p:nvSpPr>
          <p:spPr>
            <a:xfrm>
              <a:off x="1158240" y="3047302"/>
              <a:ext cx="9299121"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untuk membacanya, seperti mengendarai mobil.</a:t>
              </a:r>
              <a:endParaRPr sz="1100">
                <a:solidFill>
                  <a:srgbClr val="000000"/>
                </a:solidFill>
                <a:latin typeface="Calibri"/>
                <a:ea typeface="Calibri"/>
                <a:cs typeface="Calibri"/>
                <a:sym typeface="Calibri"/>
              </a:endParaRPr>
            </a:p>
          </p:txBody>
        </p:sp>
        <p:sp>
          <p:nvSpPr>
            <p:cNvPr id="316" name="Google Shape;316;p35"/>
            <p:cNvSpPr/>
            <p:nvPr/>
          </p:nvSpPr>
          <p:spPr>
            <a:xfrm>
              <a:off x="8150098" y="3047302"/>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17" name="Google Shape;317;p35"/>
            <p:cNvSpPr/>
            <p:nvPr/>
          </p:nvSpPr>
          <p:spPr>
            <a:xfrm>
              <a:off x="929640" y="3558604"/>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18" name="Google Shape;318;p35"/>
            <p:cNvSpPr/>
            <p:nvPr/>
          </p:nvSpPr>
          <p:spPr>
            <a:xfrm>
              <a:off x="3280410"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19" name="Google Shape;319;p35"/>
            <p:cNvSpPr/>
            <p:nvPr/>
          </p:nvSpPr>
          <p:spPr>
            <a:xfrm>
              <a:off x="503072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20" name="Google Shape;320;p35"/>
            <p:cNvSpPr/>
            <p:nvPr/>
          </p:nvSpPr>
          <p:spPr>
            <a:xfrm>
              <a:off x="630199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21" name="Google Shape;321;p35"/>
            <p:cNvSpPr/>
            <p:nvPr/>
          </p:nvSpPr>
          <p:spPr>
            <a:xfrm>
              <a:off x="816660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22" name="Google Shape;322;p35"/>
            <p:cNvSpPr/>
            <p:nvPr/>
          </p:nvSpPr>
          <p:spPr>
            <a:xfrm>
              <a:off x="1056563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sp>
        <p:nvSpPr>
          <p:cNvPr id="328" name="Google Shape;328;p36"/>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55703" lvl="0" marL="457189" rtl="0" algn="l">
              <a:lnSpc>
                <a:spcPct val="80000"/>
              </a:lnSpc>
              <a:spcBef>
                <a:spcPts val="0"/>
              </a:spcBef>
              <a:spcAft>
                <a:spcPts val="0"/>
              </a:spcAft>
              <a:buClr>
                <a:srgbClr val="1D1B10"/>
              </a:buClr>
              <a:buSzPts val="3173"/>
              <a:buNone/>
            </a:pPr>
            <a:r>
              <a:t/>
            </a:r>
            <a:endParaRPr sz="3173"/>
          </a:p>
          <a:p>
            <a:pPr indent="-457189" lvl="0" marL="457189" rtl="0" algn="l">
              <a:lnSpc>
                <a:spcPct val="80000"/>
              </a:lnSpc>
              <a:spcBef>
                <a:spcPts val="635"/>
              </a:spcBef>
              <a:spcAft>
                <a:spcPts val="0"/>
              </a:spcAft>
              <a:buClr>
                <a:srgbClr val="1D1B10"/>
              </a:buClr>
              <a:buSzPts val="3173"/>
              <a:buChar char="•"/>
            </a:pPr>
            <a:r>
              <a:rPr lang="en-US" sz="3173"/>
              <a:t>Robotika &amp; sistem sensor </a:t>
            </a:r>
            <a:endParaRPr/>
          </a:p>
          <a:p>
            <a:pPr indent="-457189" lvl="0" marL="457189" rtl="0" algn="just">
              <a:lnSpc>
                <a:spcPct val="80000"/>
              </a:lnSpc>
              <a:spcBef>
                <a:spcPts val="635"/>
              </a:spcBef>
              <a:spcAft>
                <a:spcPts val="0"/>
              </a:spcAft>
              <a:buClr>
                <a:srgbClr val="1D1B10"/>
              </a:buClr>
              <a:buSzPts val="3173"/>
              <a:buChar char="•"/>
            </a:pPr>
            <a:r>
              <a:rPr lang="en-US" sz="3173"/>
              <a:t>Sistem sensor pada mesin cuci yaitu menggunakan sensor optik, mengeluarkan cahaya ke air dan mengukur bagaimana cahaya tersebut sampai ke ujung lainnya. Makin kotor, maka sinar yang sampai makin redup. Sistem juga mampu menentukan jenis kotoran tersebut daki/minyak.Sistem juga bisa menentukan putaran yang tepat secara otomatis berdasarkan jenis dan banyaknya kotoran serta jumlah yang akan dicuci. </a:t>
            </a:r>
            <a:endParaRPr/>
          </a:p>
          <a:p>
            <a:pPr indent="-457189" lvl="0" marL="457189" rtl="0" algn="l">
              <a:lnSpc>
                <a:spcPct val="80000"/>
              </a:lnSpc>
              <a:spcBef>
                <a:spcPts val="635"/>
              </a:spcBef>
              <a:spcAft>
                <a:spcPts val="0"/>
              </a:spcAft>
              <a:buClr>
                <a:srgbClr val="1D1B10"/>
              </a:buClr>
              <a:buSzPts val="3173"/>
              <a:buChar char="•"/>
            </a:pPr>
            <a:r>
              <a:rPr lang="en-US" sz="3173"/>
              <a:t>Robotika </a:t>
            </a:r>
            <a:endParaRPr sz="3173"/>
          </a:p>
          <a:p>
            <a:pPr indent="-255703" lvl="0" marL="457189" rtl="0" algn="l">
              <a:lnSpc>
                <a:spcPct val="80000"/>
              </a:lnSpc>
              <a:spcBef>
                <a:spcPts val="635"/>
              </a:spcBef>
              <a:spcAft>
                <a:spcPts val="0"/>
              </a:spcAft>
              <a:buClr>
                <a:srgbClr val="1D1B10"/>
              </a:buClr>
              <a:buSzPts val="3173"/>
              <a:buNone/>
            </a:pPr>
            <a:r>
              <a:t/>
            </a:r>
            <a:endParaRPr sz="3173"/>
          </a:p>
        </p:txBody>
      </p:sp>
      <p:grpSp>
        <p:nvGrpSpPr>
          <p:cNvPr id="329" name="Google Shape;329;p36"/>
          <p:cNvGrpSpPr/>
          <p:nvPr/>
        </p:nvGrpSpPr>
        <p:grpSpPr>
          <a:xfrm>
            <a:off x="1361440" y="2787013"/>
            <a:ext cx="9921750" cy="5381069"/>
            <a:chOff x="1209040" y="858822"/>
            <a:chExt cx="9921750" cy="5381069"/>
          </a:xfrm>
        </p:grpSpPr>
        <p:sp>
          <p:nvSpPr>
            <p:cNvPr id="330" name="Google Shape;330;p36"/>
            <p:cNvSpPr/>
            <p:nvPr/>
          </p:nvSpPr>
          <p:spPr>
            <a:xfrm>
              <a:off x="4923282" y="2427986"/>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31" name="Google Shape;331;p36"/>
            <p:cNvSpPr/>
            <p:nvPr/>
          </p:nvSpPr>
          <p:spPr>
            <a:xfrm>
              <a:off x="1666240" y="2823134"/>
              <a:ext cx="118119" cy="31721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332" name="Google Shape;332;p36"/>
            <p:cNvSpPr/>
            <p:nvPr/>
          </p:nvSpPr>
          <p:spPr>
            <a:xfrm>
              <a:off x="8038593" y="391483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33" name="Google Shape;333;p36"/>
            <p:cNvSpPr/>
            <p:nvPr/>
          </p:nvSpPr>
          <p:spPr>
            <a:xfrm>
              <a:off x="1666240" y="4258996"/>
              <a:ext cx="118119" cy="31721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334" name="Google Shape;334;p36"/>
            <p:cNvSpPr/>
            <p:nvPr/>
          </p:nvSpPr>
          <p:spPr>
            <a:xfrm>
              <a:off x="2863596" y="4253420"/>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35" name="Google Shape;335;p36"/>
            <p:cNvSpPr/>
            <p:nvPr/>
          </p:nvSpPr>
          <p:spPr>
            <a:xfrm>
              <a:off x="1437640" y="4657852"/>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36" name="Google Shape;336;p36"/>
            <p:cNvSpPr/>
            <p:nvPr/>
          </p:nvSpPr>
          <p:spPr>
            <a:xfrm>
              <a:off x="1437640" y="511352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37" name="Google Shape;337;p36"/>
            <p:cNvSpPr/>
            <p:nvPr/>
          </p:nvSpPr>
          <p:spPr>
            <a:xfrm>
              <a:off x="1209040" y="5569966"/>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338" name="Google Shape;338;p36"/>
            <p:cNvPicPr preferRelativeResize="0"/>
            <p:nvPr/>
          </p:nvPicPr>
          <p:blipFill rotWithShape="1">
            <a:blip r:embed="rId3">
              <a:alphaModFix/>
            </a:blip>
            <a:srcRect b="0" l="0" r="0" t="0"/>
            <a:stretch/>
          </p:blipFill>
          <p:spPr>
            <a:xfrm>
              <a:off x="8113269" y="4364228"/>
              <a:ext cx="3017521" cy="1875663"/>
            </a:xfrm>
            <a:prstGeom prst="rect">
              <a:avLst/>
            </a:prstGeom>
            <a:noFill/>
            <a:ln>
              <a:noFill/>
            </a:ln>
          </p:spPr>
        </p:pic>
        <p:sp>
          <p:nvSpPr>
            <p:cNvPr id="339" name="Google Shape;339;p36"/>
            <p:cNvSpPr/>
            <p:nvPr/>
          </p:nvSpPr>
          <p:spPr>
            <a:xfrm>
              <a:off x="3280410"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40" name="Google Shape;340;p36"/>
            <p:cNvSpPr/>
            <p:nvPr/>
          </p:nvSpPr>
          <p:spPr>
            <a:xfrm>
              <a:off x="503072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41" name="Google Shape;341;p36"/>
            <p:cNvSpPr/>
            <p:nvPr/>
          </p:nvSpPr>
          <p:spPr>
            <a:xfrm>
              <a:off x="630199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42" name="Google Shape;342;p36"/>
            <p:cNvSpPr/>
            <p:nvPr/>
          </p:nvSpPr>
          <p:spPr>
            <a:xfrm>
              <a:off x="816660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343" name="Google Shape;343;p36"/>
            <p:cNvSpPr/>
            <p:nvPr/>
          </p:nvSpPr>
          <p:spPr>
            <a:xfrm>
              <a:off x="1056563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grpSp>
        <p:nvGrpSpPr>
          <p:cNvPr id="349" name="Google Shape;349;p37"/>
          <p:cNvGrpSpPr/>
          <p:nvPr/>
        </p:nvGrpSpPr>
        <p:grpSpPr>
          <a:xfrm>
            <a:off x="598620" y="1159142"/>
            <a:ext cx="11446235" cy="5409443"/>
            <a:chOff x="1177290" y="858822"/>
            <a:chExt cx="9882171" cy="5409443"/>
          </a:xfrm>
        </p:grpSpPr>
        <p:sp>
          <p:nvSpPr>
            <p:cNvPr id="350" name="Google Shape;350;p37"/>
            <p:cNvSpPr/>
            <p:nvPr/>
          </p:nvSpPr>
          <p:spPr>
            <a:xfrm>
              <a:off x="1331824" y="1910334"/>
              <a:ext cx="3181453"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Computer vision : </a:t>
              </a:r>
              <a:endParaRPr sz="1100">
                <a:solidFill>
                  <a:srgbClr val="000000"/>
                </a:solidFill>
                <a:latin typeface="Calibri"/>
                <a:ea typeface="Calibri"/>
                <a:cs typeface="Calibri"/>
                <a:sym typeface="Calibri"/>
              </a:endParaRPr>
            </a:p>
          </p:txBody>
        </p:sp>
        <p:sp>
          <p:nvSpPr>
            <p:cNvPr id="351" name="Google Shape;351;p37"/>
            <p:cNvSpPr/>
            <p:nvPr/>
          </p:nvSpPr>
          <p:spPr>
            <a:xfrm>
              <a:off x="1177290" y="1910334"/>
              <a:ext cx="20553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5</a:t>
              </a:r>
              <a:endParaRPr sz="1100">
                <a:solidFill>
                  <a:srgbClr val="000000"/>
                </a:solidFill>
                <a:latin typeface="Calibri"/>
                <a:ea typeface="Calibri"/>
                <a:cs typeface="Calibri"/>
                <a:sym typeface="Calibri"/>
              </a:endParaRPr>
            </a:p>
          </p:txBody>
        </p:sp>
        <p:sp>
          <p:nvSpPr>
            <p:cNvPr id="352" name="Google Shape;352;p37"/>
            <p:cNvSpPr/>
            <p:nvPr/>
          </p:nvSpPr>
          <p:spPr>
            <a:xfrm>
              <a:off x="3721862" y="1910334"/>
              <a:ext cx="341455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menginterpretasikan</a:t>
              </a:r>
              <a:endParaRPr sz="1100">
                <a:solidFill>
                  <a:srgbClr val="000000"/>
                </a:solidFill>
                <a:latin typeface="Calibri"/>
                <a:ea typeface="Calibri"/>
                <a:cs typeface="Calibri"/>
                <a:sym typeface="Calibri"/>
              </a:endParaRPr>
            </a:p>
          </p:txBody>
        </p:sp>
        <p:sp>
          <p:nvSpPr>
            <p:cNvPr id="353" name="Google Shape;353;p37"/>
            <p:cNvSpPr/>
            <p:nvPr/>
          </p:nvSpPr>
          <p:spPr>
            <a:xfrm>
              <a:off x="6290056" y="1910334"/>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54" name="Google Shape;354;p37"/>
            <p:cNvSpPr/>
            <p:nvPr/>
          </p:nvSpPr>
          <p:spPr>
            <a:xfrm>
              <a:off x="6359398" y="1910334"/>
              <a:ext cx="1250609"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gambar</a:t>
              </a:r>
              <a:endParaRPr sz="1100">
                <a:solidFill>
                  <a:srgbClr val="000000"/>
                </a:solidFill>
                <a:latin typeface="Calibri"/>
                <a:ea typeface="Calibri"/>
                <a:cs typeface="Calibri"/>
                <a:sym typeface="Calibri"/>
              </a:endParaRPr>
            </a:p>
          </p:txBody>
        </p:sp>
        <p:sp>
          <p:nvSpPr>
            <p:cNvPr id="355" name="Google Shape;355;p37"/>
            <p:cNvSpPr/>
            <p:nvPr/>
          </p:nvSpPr>
          <p:spPr>
            <a:xfrm>
              <a:off x="7299707" y="1910334"/>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56" name="Google Shape;356;p37"/>
            <p:cNvSpPr/>
            <p:nvPr/>
          </p:nvSpPr>
          <p:spPr>
            <a:xfrm>
              <a:off x="7366000" y="1910334"/>
              <a:ext cx="72807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atau</a:t>
              </a:r>
              <a:endParaRPr sz="1100">
                <a:solidFill>
                  <a:srgbClr val="000000"/>
                </a:solidFill>
                <a:latin typeface="Calibri"/>
                <a:ea typeface="Calibri"/>
                <a:cs typeface="Calibri"/>
                <a:sym typeface="Calibri"/>
              </a:endParaRPr>
            </a:p>
          </p:txBody>
        </p:sp>
        <p:sp>
          <p:nvSpPr>
            <p:cNvPr id="357" name="Google Shape;357;p37"/>
            <p:cNvSpPr/>
            <p:nvPr/>
          </p:nvSpPr>
          <p:spPr>
            <a:xfrm>
              <a:off x="7913878" y="1910334"/>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58" name="Google Shape;358;p37"/>
            <p:cNvSpPr/>
            <p:nvPr/>
          </p:nvSpPr>
          <p:spPr>
            <a:xfrm>
              <a:off x="7981696" y="1910334"/>
              <a:ext cx="909682"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objek</a:t>
              </a:r>
              <a:endParaRPr sz="1100">
                <a:solidFill>
                  <a:srgbClr val="000000"/>
                </a:solidFill>
                <a:latin typeface="Calibri"/>
                <a:ea typeface="Calibri"/>
                <a:cs typeface="Calibri"/>
                <a:sym typeface="Calibri"/>
              </a:endParaRPr>
            </a:p>
          </p:txBody>
        </p:sp>
        <p:sp>
          <p:nvSpPr>
            <p:cNvPr id="359" name="Google Shape;359;p37"/>
            <p:cNvSpPr/>
            <p:nvPr/>
          </p:nvSpPr>
          <p:spPr>
            <a:xfrm>
              <a:off x="8665972" y="1910334"/>
              <a:ext cx="12404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360" name="Google Shape;360;p37"/>
            <p:cNvSpPr/>
            <p:nvPr/>
          </p:nvSpPr>
          <p:spPr>
            <a:xfrm>
              <a:off x="8758936" y="1910334"/>
              <a:ext cx="909682"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objek</a:t>
              </a:r>
              <a:endParaRPr sz="1100">
                <a:solidFill>
                  <a:srgbClr val="000000"/>
                </a:solidFill>
                <a:latin typeface="Calibri"/>
                <a:ea typeface="Calibri"/>
                <a:cs typeface="Calibri"/>
                <a:sym typeface="Calibri"/>
              </a:endParaRPr>
            </a:p>
          </p:txBody>
        </p:sp>
        <p:sp>
          <p:nvSpPr>
            <p:cNvPr id="361" name="Google Shape;361;p37"/>
            <p:cNvSpPr/>
            <p:nvPr/>
          </p:nvSpPr>
          <p:spPr>
            <a:xfrm>
              <a:off x="9443466" y="1910334"/>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62" name="Google Shape;362;p37"/>
            <p:cNvSpPr/>
            <p:nvPr/>
          </p:nvSpPr>
          <p:spPr>
            <a:xfrm>
              <a:off x="9512808" y="1910334"/>
              <a:ext cx="124088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tampak</a:t>
              </a:r>
              <a:endParaRPr sz="1100">
                <a:solidFill>
                  <a:srgbClr val="000000"/>
                </a:solidFill>
                <a:latin typeface="Calibri"/>
                <a:ea typeface="Calibri"/>
                <a:cs typeface="Calibri"/>
                <a:sym typeface="Calibri"/>
              </a:endParaRPr>
            </a:p>
          </p:txBody>
        </p:sp>
        <p:sp>
          <p:nvSpPr>
            <p:cNvPr id="363" name="Google Shape;363;p37"/>
            <p:cNvSpPr/>
            <p:nvPr/>
          </p:nvSpPr>
          <p:spPr>
            <a:xfrm>
              <a:off x="10446258" y="1910334"/>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64" name="Google Shape;364;p37"/>
            <p:cNvSpPr/>
            <p:nvPr/>
          </p:nvSpPr>
          <p:spPr>
            <a:xfrm>
              <a:off x="1405890" y="2239518"/>
              <a:ext cx="1212504"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melalui</a:t>
              </a:r>
              <a:endParaRPr sz="1100">
                <a:solidFill>
                  <a:srgbClr val="000000"/>
                </a:solidFill>
                <a:latin typeface="Calibri"/>
                <a:ea typeface="Calibri"/>
                <a:cs typeface="Calibri"/>
                <a:sym typeface="Calibri"/>
              </a:endParaRPr>
            </a:p>
          </p:txBody>
        </p:sp>
        <p:sp>
          <p:nvSpPr>
            <p:cNvPr id="365" name="Google Shape;365;p37"/>
            <p:cNvSpPr/>
            <p:nvPr/>
          </p:nvSpPr>
          <p:spPr>
            <a:xfrm>
              <a:off x="2318258" y="223951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66" name="Google Shape;366;p37"/>
            <p:cNvSpPr/>
            <p:nvPr/>
          </p:nvSpPr>
          <p:spPr>
            <a:xfrm>
              <a:off x="2385314" y="2239518"/>
              <a:ext cx="1609375"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komputer</a:t>
              </a:r>
              <a:endParaRPr sz="1100">
                <a:solidFill>
                  <a:srgbClr val="000000"/>
                </a:solidFill>
                <a:latin typeface="Calibri"/>
                <a:ea typeface="Calibri"/>
                <a:cs typeface="Calibri"/>
                <a:sym typeface="Calibri"/>
              </a:endParaRPr>
            </a:p>
          </p:txBody>
        </p:sp>
        <p:sp>
          <p:nvSpPr>
            <p:cNvPr id="367" name="Google Shape;367;p37"/>
            <p:cNvSpPr/>
            <p:nvPr/>
          </p:nvSpPr>
          <p:spPr>
            <a:xfrm>
              <a:off x="3594608" y="223951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68" name="Google Shape;368;p37"/>
            <p:cNvSpPr/>
            <p:nvPr/>
          </p:nvSpPr>
          <p:spPr>
            <a:xfrm>
              <a:off x="1177290" y="2696019"/>
              <a:ext cx="91693"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369" name="Google Shape;369;p37"/>
            <p:cNvPicPr preferRelativeResize="0"/>
            <p:nvPr/>
          </p:nvPicPr>
          <p:blipFill rotWithShape="1">
            <a:blip r:embed="rId3">
              <a:alphaModFix/>
            </a:blip>
            <a:srcRect b="0" l="0" r="0" t="0"/>
            <a:stretch/>
          </p:blipFill>
          <p:spPr>
            <a:xfrm>
              <a:off x="1583309" y="2708275"/>
              <a:ext cx="1524000" cy="1333500"/>
            </a:xfrm>
            <a:prstGeom prst="rect">
              <a:avLst/>
            </a:prstGeom>
            <a:noFill/>
            <a:ln>
              <a:noFill/>
            </a:ln>
          </p:spPr>
        </p:pic>
        <p:pic>
          <p:nvPicPr>
            <p:cNvPr id="370" name="Google Shape;370;p37"/>
            <p:cNvPicPr preferRelativeResize="0"/>
            <p:nvPr/>
          </p:nvPicPr>
          <p:blipFill rotWithShape="1">
            <a:blip r:embed="rId4">
              <a:alphaModFix/>
            </a:blip>
            <a:srcRect b="0" l="0" r="0" t="0"/>
            <a:stretch/>
          </p:blipFill>
          <p:spPr>
            <a:xfrm>
              <a:off x="3600450" y="2708275"/>
              <a:ext cx="4991100" cy="1441450"/>
            </a:xfrm>
            <a:prstGeom prst="rect">
              <a:avLst/>
            </a:prstGeom>
            <a:noFill/>
            <a:ln>
              <a:noFill/>
            </a:ln>
          </p:spPr>
        </p:pic>
        <p:sp>
          <p:nvSpPr>
            <p:cNvPr id="371" name="Google Shape;371;p37"/>
            <p:cNvSpPr/>
            <p:nvPr/>
          </p:nvSpPr>
          <p:spPr>
            <a:xfrm>
              <a:off x="1194308" y="4463288"/>
              <a:ext cx="20553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6</a:t>
              </a:r>
              <a:endParaRPr sz="1100">
                <a:solidFill>
                  <a:srgbClr val="000000"/>
                </a:solidFill>
                <a:latin typeface="Calibri"/>
                <a:ea typeface="Calibri"/>
                <a:cs typeface="Calibri"/>
                <a:sym typeface="Calibri"/>
              </a:endParaRPr>
            </a:p>
          </p:txBody>
        </p:sp>
        <p:sp>
          <p:nvSpPr>
            <p:cNvPr id="372" name="Google Shape;372;p37"/>
            <p:cNvSpPr/>
            <p:nvPr/>
          </p:nvSpPr>
          <p:spPr>
            <a:xfrm>
              <a:off x="1348842" y="4463288"/>
              <a:ext cx="3546300"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Intelligent computer</a:t>
              </a:r>
              <a:endParaRPr sz="1100">
                <a:solidFill>
                  <a:srgbClr val="000000"/>
                </a:solidFill>
                <a:latin typeface="Calibri"/>
                <a:ea typeface="Calibri"/>
                <a:cs typeface="Calibri"/>
                <a:sym typeface="Calibri"/>
              </a:endParaRPr>
            </a:p>
          </p:txBody>
        </p:sp>
        <p:sp>
          <p:nvSpPr>
            <p:cNvPr id="373" name="Google Shape;373;p37"/>
            <p:cNvSpPr/>
            <p:nvPr/>
          </p:nvSpPr>
          <p:spPr>
            <a:xfrm>
              <a:off x="4014724" y="4463288"/>
              <a:ext cx="12404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374" name="Google Shape;374;p37"/>
            <p:cNvSpPr/>
            <p:nvPr/>
          </p:nvSpPr>
          <p:spPr>
            <a:xfrm>
              <a:off x="4107688" y="4463288"/>
              <a:ext cx="3073621"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aided instruction : </a:t>
              </a:r>
              <a:endParaRPr sz="1100">
                <a:solidFill>
                  <a:srgbClr val="000000"/>
                </a:solidFill>
                <a:latin typeface="Calibri"/>
                <a:ea typeface="Calibri"/>
                <a:cs typeface="Calibri"/>
                <a:sym typeface="Calibri"/>
              </a:endParaRPr>
            </a:p>
          </p:txBody>
        </p:sp>
        <p:sp>
          <p:nvSpPr>
            <p:cNvPr id="375" name="Google Shape;375;p37"/>
            <p:cNvSpPr/>
            <p:nvPr/>
          </p:nvSpPr>
          <p:spPr>
            <a:xfrm>
              <a:off x="6417310" y="4463288"/>
              <a:ext cx="1609374"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komputer</a:t>
              </a:r>
              <a:endParaRPr sz="1100">
                <a:solidFill>
                  <a:srgbClr val="000000"/>
                </a:solidFill>
                <a:latin typeface="Calibri"/>
                <a:ea typeface="Calibri"/>
                <a:cs typeface="Calibri"/>
                <a:sym typeface="Calibri"/>
              </a:endParaRPr>
            </a:p>
          </p:txBody>
        </p:sp>
        <p:sp>
          <p:nvSpPr>
            <p:cNvPr id="376" name="Google Shape;376;p37"/>
            <p:cNvSpPr/>
            <p:nvPr/>
          </p:nvSpPr>
          <p:spPr>
            <a:xfrm>
              <a:off x="7626858" y="446328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77" name="Google Shape;377;p37"/>
            <p:cNvSpPr/>
            <p:nvPr/>
          </p:nvSpPr>
          <p:spPr>
            <a:xfrm>
              <a:off x="7694676" y="4463288"/>
              <a:ext cx="946571"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dapat</a:t>
              </a:r>
              <a:endParaRPr sz="1100">
                <a:solidFill>
                  <a:srgbClr val="000000"/>
                </a:solidFill>
                <a:latin typeface="Calibri"/>
                <a:ea typeface="Calibri"/>
                <a:cs typeface="Calibri"/>
                <a:sym typeface="Calibri"/>
              </a:endParaRPr>
            </a:p>
          </p:txBody>
        </p:sp>
        <p:sp>
          <p:nvSpPr>
            <p:cNvPr id="378" name="Google Shape;378;p37"/>
            <p:cNvSpPr/>
            <p:nvPr/>
          </p:nvSpPr>
          <p:spPr>
            <a:xfrm>
              <a:off x="8406384" y="446328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79" name="Google Shape;379;p37"/>
            <p:cNvSpPr/>
            <p:nvPr/>
          </p:nvSpPr>
          <p:spPr>
            <a:xfrm>
              <a:off x="8474202" y="4463288"/>
              <a:ext cx="170139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digunakan</a:t>
              </a:r>
              <a:endParaRPr sz="1100">
                <a:solidFill>
                  <a:srgbClr val="000000"/>
                </a:solidFill>
                <a:latin typeface="Calibri"/>
                <a:ea typeface="Calibri"/>
                <a:cs typeface="Calibri"/>
                <a:sym typeface="Calibri"/>
              </a:endParaRPr>
            </a:p>
          </p:txBody>
        </p:sp>
        <p:sp>
          <p:nvSpPr>
            <p:cNvPr id="380" name="Google Shape;380;p37"/>
            <p:cNvSpPr/>
            <p:nvPr/>
          </p:nvSpPr>
          <p:spPr>
            <a:xfrm>
              <a:off x="9753600" y="446328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81" name="Google Shape;381;p37"/>
            <p:cNvSpPr/>
            <p:nvPr/>
          </p:nvSpPr>
          <p:spPr>
            <a:xfrm>
              <a:off x="9821418" y="4463288"/>
              <a:ext cx="1238043"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sebagai</a:t>
              </a:r>
              <a:endParaRPr sz="1100">
                <a:solidFill>
                  <a:srgbClr val="000000"/>
                </a:solidFill>
                <a:latin typeface="Calibri"/>
                <a:ea typeface="Calibri"/>
                <a:cs typeface="Calibri"/>
                <a:sym typeface="Calibri"/>
              </a:endParaRPr>
            </a:p>
          </p:txBody>
        </p:sp>
        <p:sp>
          <p:nvSpPr>
            <p:cNvPr id="382" name="Google Shape;382;p37"/>
            <p:cNvSpPr/>
            <p:nvPr/>
          </p:nvSpPr>
          <p:spPr>
            <a:xfrm>
              <a:off x="10752836" y="4463288"/>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83" name="Google Shape;383;p37"/>
            <p:cNvSpPr/>
            <p:nvPr/>
          </p:nvSpPr>
          <p:spPr>
            <a:xfrm>
              <a:off x="1194308" y="4829112"/>
              <a:ext cx="1792885"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tutor yang </a:t>
              </a:r>
              <a:endParaRPr sz="1100">
                <a:solidFill>
                  <a:srgbClr val="000000"/>
                </a:solidFill>
                <a:latin typeface="Calibri"/>
                <a:ea typeface="Calibri"/>
                <a:cs typeface="Calibri"/>
                <a:sym typeface="Calibri"/>
              </a:endParaRPr>
            </a:p>
          </p:txBody>
        </p:sp>
        <p:sp>
          <p:nvSpPr>
            <p:cNvPr id="384" name="Google Shape;384;p37"/>
            <p:cNvSpPr/>
            <p:nvPr/>
          </p:nvSpPr>
          <p:spPr>
            <a:xfrm>
              <a:off x="2540762" y="4829112"/>
              <a:ext cx="946549"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dapat</a:t>
              </a:r>
              <a:endParaRPr sz="1100">
                <a:solidFill>
                  <a:srgbClr val="000000"/>
                </a:solidFill>
                <a:latin typeface="Calibri"/>
                <a:ea typeface="Calibri"/>
                <a:cs typeface="Calibri"/>
                <a:sym typeface="Calibri"/>
              </a:endParaRPr>
            </a:p>
          </p:txBody>
        </p:sp>
        <p:sp>
          <p:nvSpPr>
            <p:cNvPr id="385" name="Google Shape;385;p37"/>
            <p:cNvSpPr/>
            <p:nvPr/>
          </p:nvSpPr>
          <p:spPr>
            <a:xfrm>
              <a:off x="3252724" y="4829112"/>
              <a:ext cx="91693"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86" name="Google Shape;386;p37"/>
            <p:cNvSpPr/>
            <p:nvPr/>
          </p:nvSpPr>
          <p:spPr>
            <a:xfrm>
              <a:off x="3320542" y="4829112"/>
              <a:ext cx="1252057"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melatih</a:t>
              </a:r>
              <a:endParaRPr sz="1100">
                <a:solidFill>
                  <a:srgbClr val="000000"/>
                </a:solidFill>
                <a:latin typeface="Calibri"/>
                <a:ea typeface="Calibri"/>
                <a:cs typeface="Calibri"/>
                <a:sym typeface="Calibri"/>
              </a:endParaRPr>
            </a:p>
          </p:txBody>
        </p:sp>
        <p:sp>
          <p:nvSpPr>
            <p:cNvPr id="387" name="Google Shape;387;p37"/>
            <p:cNvSpPr/>
            <p:nvPr/>
          </p:nvSpPr>
          <p:spPr>
            <a:xfrm>
              <a:off x="4261612" y="4829112"/>
              <a:ext cx="91693"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88" name="Google Shape;388;p37"/>
            <p:cNvSpPr/>
            <p:nvPr/>
          </p:nvSpPr>
          <p:spPr>
            <a:xfrm>
              <a:off x="4329430" y="4829112"/>
              <a:ext cx="458466"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&amp;  </a:t>
              </a:r>
              <a:endParaRPr sz="1100">
                <a:solidFill>
                  <a:srgbClr val="000000"/>
                </a:solidFill>
                <a:latin typeface="Calibri"/>
                <a:ea typeface="Calibri"/>
                <a:cs typeface="Calibri"/>
                <a:sym typeface="Calibri"/>
              </a:endParaRPr>
            </a:p>
          </p:txBody>
        </p:sp>
        <p:sp>
          <p:nvSpPr>
            <p:cNvPr id="389" name="Google Shape;389;p37"/>
            <p:cNvSpPr/>
            <p:nvPr/>
          </p:nvSpPr>
          <p:spPr>
            <a:xfrm>
              <a:off x="4673854" y="4829112"/>
              <a:ext cx="1549452"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mengajar</a:t>
              </a:r>
              <a:endParaRPr sz="1100">
                <a:solidFill>
                  <a:srgbClr val="000000"/>
                </a:solidFill>
                <a:latin typeface="Calibri"/>
                <a:ea typeface="Calibri"/>
                <a:cs typeface="Calibri"/>
                <a:sym typeface="Calibri"/>
              </a:endParaRPr>
            </a:p>
          </p:txBody>
        </p:sp>
        <p:sp>
          <p:nvSpPr>
            <p:cNvPr id="390" name="Google Shape;390;p37"/>
            <p:cNvSpPr/>
            <p:nvPr/>
          </p:nvSpPr>
          <p:spPr>
            <a:xfrm>
              <a:off x="5838952" y="4829112"/>
              <a:ext cx="91693"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1" name="Google Shape;391;p37"/>
            <p:cNvSpPr/>
            <p:nvPr/>
          </p:nvSpPr>
          <p:spPr>
            <a:xfrm>
              <a:off x="5906008" y="4829112"/>
              <a:ext cx="91693" cy="41325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2" name="Google Shape;392;p37"/>
            <p:cNvSpPr/>
            <p:nvPr/>
          </p:nvSpPr>
          <p:spPr>
            <a:xfrm>
              <a:off x="1194308" y="5195062"/>
              <a:ext cx="364846"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3" name="Google Shape;393;p37"/>
            <p:cNvSpPr/>
            <p:nvPr/>
          </p:nvSpPr>
          <p:spPr>
            <a:xfrm>
              <a:off x="1467104" y="5195062"/>
              <a:ext cx="1196694"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Contoh</a:t>
              </a:r>
              <a:endParaRPr sz="1100">
                <a:solidFill>
                  <a:srgbClr val="000000"/>
                </a:solidFill>
                <a:latin typeface="Calibri"/>
                <a:ea typeface="Calibri"/>
                <a:cs typeface="Calibri"/>
                <a:sym typeface="Calibri"/>
              </a:endParaRPr>
            </a:p>
          </p:txBody>
        </p:sp>
        <p:sp>
          <p:nvSpPr>
            <p:cNvPr id="394" name="Google Shape;394;p37"/>
            <p:cNvSpPr/>
            <p:nvPr/>
          </p:nvSpPr>
          <p:spPr>
            <a:xfrm>
              <a:off x="2367026" y="5195062"/>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5" name="Google Shape;395;p37"/>
            <p:cNvSpPr/>
            <p:nvPr/>
          </p:nvSpPr>
          <p:spPr>
            <a:xfrm>
              <a:off x="2434844" y="5195062"/>
              <a:ext cx="108643"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396" name="Google Shape;396;p37"/>
            <p:cNvSpPr/>
            <p:nvPr/>
          </p:nvSpPr>
          <p:spPr>
            <a:xfrm>
              <a:off x="2516531" y="5195062"/>
              <a:ext cx="3830879"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Learn to speak English </a:t>
              </a:r>
              <a:endParaRPr sz="1100">
                <a:solidFill>
                  <a:srgbClr val="000000"/>
                </a:solidFill>
                <a:latin typeface="Calibri"/>
                <a:ea typeface="Calibri"/>
                <a:cs typeface="Calibri"/>
                <a:sym typeface="Calibri"/>
              </a:endParaRPr>
            </a:p>
          </p:txBody>
        </p:sp>
        <p:sp>
          <p:nvSpPr>
            <p:cNvPr id="397" name="Google Shape;397;p37"/>
            <p:cNvSpPr/>
            <p:nvPr/>
          </p:nvSpPr>
          <p:spPr>
            <a:xfrm>
              <a:off x="5397754" y="5195062"/>
              <a:ext cx="91617" cy="41290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8" name="Google Shape;398;p37"/>
            <p:cNvSpPr/>
            <p:nvPr/>
          </p:nvSpPr>
          <p:spPr>
            <a:xfrm>
              <a:off x="1194308" y="5547106"/>
              <a:ext cx="68713"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399" name="Google Shape;399;p37"/>
            <p:cNvSpPr/>
            <p:nvPr/>
          </p:nvSpPr>
          <p:spPr>
            <a:xfrm>
              <a:off x="1194308" y="5958586"/>
              <a:ext cx="68713"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00" name="Google Shape;400;p37"/>
            <p:cNvSpPr/>
            <p:nvPr/>
          </p:nvSpPr>
          <p:spPr>
            <a:xfrm>
              <a:off x="3280410"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01" name="Google Shape;401;p37"/>
            <p:cNvSpPr/>
            <p:nvPr/>
          </p:nvSpPr>
          <p:spPr>
            <a:xfrm>
              <a:off x="503072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02" name="Google Shape;402;p37"/>
            <p:cNvSpPr/>
            <p:nvPr/>
          </p:nvSpPr>
          <p:spPr>
            <a:xfrm>
              <a:off x="630199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03" name="Google Shape;403;p37"/>
            <p:cNvSpPr/>
            <p:nvPr/>
          </p:nvSpPr>
          <p:spPr>
            <a:xfrm>
              <a:off x="816660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04" name="Google Shape;404;p37"/>
            <p:cNvSpPr/>
            <p:nvPr/>
          </p:nvSpPr>
          <p:spPr>
            <a:xfrm>
              <a:off x="1056563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8"/>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p:txBody>
      </p:sp>
      <p:grpSp>
        <p:nvGrpSpPr>
          <p:cNvPr id="410" name="Google Shape;410;p38"/>
          <p:cNvGrpSpPr/>
          <p:nvPr/>
        </p:nvGrpSpPr>
        <p:grpSpPr>
          <a:xfrm>
            <a:off x="776821" y="707366"/>
            <a:ext cx="11801081" cy="5405417"/>
            <a:chOff x="624421" y="554966"/>
            <a:chExt cx="11801081" cy="5405417"/>
          </a:xfrm>
        </p:grpSpPr>
        <p:sp>
          <p:nvSpPr>
            <p:cNvPr id="411" name="Google Shape;411;p38"/>
            <p:cNvSpPr/>
            <p:nvPr/>
          </p:nvSpPr>
          <p:spPr>
            <a:xfrm>
              <a:off x="1615440" y="554966"/>
              <a:ext cx="9975083" cy="82829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FFC000"/>
                  </a:solidFill>
                  <a:latin typeface="Arial"/>
                  <a:ea typeface="Arial"/>
                  <a:cs typeface="Arial"/>
                  <a:sym typeface="Arial"/>
                </a:rPr>
                <a:t>THE SUCCESS OF EARLY AI</a:t>
              </a:r>
              <a:endParaRPr sz="1100">
                <a:solidFill>
                  <a:srgbClr val="FFC000"/>
                </a:solidFill>
                <a:latin typeface="Calibri"/>
                <a:ea typeface="Calibri"/>
                <a:cs typeface="Calibri"/>
                <a:sym typeface="Calibri"/>
              </a:endParaRPr>
            </a:p>
          </p:txBody>
        </p:sp>
        <p:sp>
          <p:nvSpPr>
            <p:cNvPr id="412" name="Google Shape;412;p38"/>
            <p:cNvSpPr/>
            <p:nvPr/>
          </p:nvSpPr>
          <p:spPr>
            <a:xfrm>
              <a:off x="9113266" y="554966"/>
              <a:ext cx="206392" cy="82829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pic>
          <p:nvPicPr>
            <p:cNvPr id="413" name="Google Shape;413;p38"/>
            <p:cNvPicPr preferRelativeResize="0"/>
            <p:nvPr/>
          </p:nvPicPr>
          <p:blipFill rotWithShape="1">
            <a:blip r:embed="rId3">
              <a:alphaModFix/>
            </a:blip>
            <a:srcRect b="0" l="0" r="0" t="0"/>
            <a:stretch/>
          </p:blipFill>
          <p:spPr>
            <a:xfrm>
              <a:off x="624421" y="1700276"/>
              <a:ext cx="4895850" cy="2941574"/>
            </a:xfrm>
            <a:prstGeom prst="rect">
              <a:avLst/>
            </a:prstGeom>
            <a:noFill/>
            <a:ln>
              <a:noFill/>
            </a:ln>
          </p:spPr>
        </p:pic>
        <p:pic>
          <p:nvPicPr>
            <p:cNvPr id="414" name="Google Shape;414;p38"/>
            <p:cNvPicPr preferRelativeResize="0"/>
            <p:nvPr/>
          </p:nvPicPr>
          <p:blipFill rotWithShape="1">
            <a:blip r:embed="rId4">
              <a:alphaModFix/>
            </a:blip>
            <a:srcRect b="0" l="0" r="0" t="0"/>
            <a:stretch/>
          </p:blipFill>
          <p:spPr>
            <a:xfrm>
              <a:off x="6081141" y="1916176"/>
              <a:ext cx="5761609" cy="2651125"/>
            </a:xfrm>
            <a:prstGeom prst="rect">
              <a:avLst/>
            </a:prstGeom>
            <a:noFill/>
            <a:ln>
              <a:noFill/>
            </a:ln>
          </p:spPr>
        </p:pic>
        <p:sp>
          <p:nvSpPr>
            <p:cNvPr id="415" name="Google Shape;415;p38"/>
            <p:cNvSpPr/>
            <p:nvPr/>
          </p:nvSpPr>
          <p:spPr>
            <a:xfrm>
              <a:off x="1807591" y="4913313"/>
              <a:ext cx="8544941" cy="1016000"/>
            </a:xfrm>
            <a:custGeom>
              <a:rect b="b" l="l" r="r" t="t"/>
              <a:pathLst>
                <a:path extrusionOk="0" h="1016000" w="8544941">
                  <a:moveTo>
                    <a:pt x="0" y="0"/>
                  </a:moveTo>
                  <a:lnTo>
                    <a:pt x="8544941" y="0"/>
                  </a:lnTo>
                  <a:lnTo>
                    <a:pt x="8544941" y="1016000"/>
                  </a:lnTo>
                  <a:lnTo>
                    <a:pt x="0" y="1016000"/>
                  </a:lnTo>
                  <a:lnTo>
                    <a:pt x="0" y="0"/>
                  </a:lnTo>
                </a:path>
              </a:pathLst>
            </a:custGeom>
            <a:solidFill>
              <a:srgbClr val="5B9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8"/>
            <p:cNvSpPr/>
            <p:nvPr/>
          </p:nvSpPr>
          <p:spPr>
            <a:xfrm>
              <a:off x="1899158" y="5007039"/>
              <a:ext cx="2470707"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In 1997, the chess</a:t>
              </a:r>
              <a:endParaRPr sz="1100">
                <a:solidFill>
                  <a:srgbClr val="000000"/>
                </a:solidFill>
                <a:latin typeface="Calibri"/>
                <a:ea typeface="Calibri"/>
                <a:cs typeface="Calibri"/>
                <a:sym typeface="Calibri"/>
              </a:endParaRPr>
            </a:p>
          </p:txBody>
        </p:sp>
        <p:sp>
          <p:nvSpPr>
            <p:cNvPr id="417" name="Google Shape;417;p38"/>
            <p:cNvSpPr/>
            <p:nvPr/>
          </p:nvSpPr>
          <p:spPr>
            <a:xfrm>
              <a:off x="3757168" y="5007039"/>
              <a:ext cx="103270"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418" name="Google Shape;418;p38"/>
            <p:cNvSpPr/>
            <p:nvPr/>
          </p:nvSpPr>
          <p:spPr>
            <a:xfrm>
              <a:off x="3834892" y="5007039"/>
              <a:ext cx="8590610"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playing program DEEP BLUE developed by IBM researchers led </a:t>
              </a:r>
              <a:endParaRPr sz="1100">
                <a:solidFill>
                  <a:srgbClr val="000000"/>
                </a:solidFill>
                <a:latin typeface="Calibri"/>
                <a:ea typeface="Calibri"/>
                <a:cs typeface="Calibri"/>
                <a:sym typeface="Calibri"/>
              </a:endParaRPr>
            </a:p>
          </p:txBody>
        </p:sp>
        <p:sp>
          <p:nvSpPr>
            <p:cNvPr id="419" name="Google Shape;419;p38"/>
            <p:cNvSpPr/>
            <p:nvPr/>
          </p:nvSpPr>
          <p:spPr>
            <a:xfrm>
              <a:off x="1899158" y="5311839"/>
              <a:ext cx="479900"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by  </a:t>
              </a:r>
              <a:endParaRPr sz="1100">
                <a:solidFill>
                  <a:srgbClr val="000000"/>
                </a:solidFill>
                <a:latin typeface="Calibri"/>
                <a:ea typeface="Calibri"/>
                <a:cs typeface="Calibri"/>
                <a:sym typeface="Calibri"/>
              </a:endParaRPr>
            </a:p>
          </p:txBody>
        </p:sp>
        <p:sp>
          <p:nvSpPr>
            <p:cNvPr id="420" name="Google Shape;420;p38"/>
            <p:cNvSpPr/>
            <p:nvPr/>
          </p:nvSpPr>
          <p:spPr>
            <a:xfrm>
              <a:off x="2259584" y="5311839"/>
              <a:ext cx="495086"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u="sng">
                  <a:solidFill>
                    <a:schemeClr val="hlink"/>
                  </a:solidFill>
                  <a:latin typeface="Calibri"/>
                  <a:ea typeface="Calibri"/>
                  <a:cs typeface="Calibri"/>
                  <a:sym typeface="Calibri"/>
                  <a:hlinkClick r:id="rId5"/>
                </a:rPr>
                <a:t>Fen</a:t>
              </a:r>
              <a:endParaRPr sz="1100">
                <a:solidFill>
                  <a:srgbClr val="000000"/>
                </a:solidFill>
                <a:latin typeface="Calibri"/>
                <a:ea typeface="Calibri"/>
                <a:cs typeface="Calibri"/>
                <a:sym typeface="Calibri"/>
              </a:endParaRPr>
            </a:p>
          </p:txBody>
        </p:sp>
        <p:sp>
          <p:nvSpPr>
            <p:cNvPr id="421" name="Google Shape;421;p38"/>
            <p:cNvSpPr/>
            <p:nvPr/>
          </p:nvSpPr>
          <p:spPr>
            <a:xfrm>
              <a:off x="2631829" y="5311839"/>
              <a:ext cx="158954"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u="sng">
                  <a:solidFill>
                    <a:schemeClr val="hlink"/>
                  </a:solidFill>
                  <a:latin typeface="Calibri"/>
                  <a:ea typeface="Calibri"/>
                  <a:cs typeface="Calibri"/>
                  <a:sym typeface="Calibri"/>
                  <a:hlinkClick r:id="rId6"/>
                </a:rPr>
                <a:t>g</a:t>
              </a:r>
              <a:endParaRPr sz="1100">
                <a:solidFill>
                  <a:srgbClr val="000000"/>
                </a:solidFill>
                <a:latin typeface="Calibri"/>
                <a:ea typeface="Calibri"/>
                <a:cs typeface="Calibri"/>
                <a:sym typeface="Calibri"/>
              </a:endParaRPr>
            </a:p>
          </p:txBody>
        </p:sp>
        <p:sp>
          <p:nvSpPr>
            <p:cNvPr id="422" name="Google Shape;422;p38"/>
            <p:cNvSpPr/>
            <p:nvPr/>
          </p:nvSpPr>
          <p:spPr>
            <a:xfrm>
              <a:off x="2751836" y="5311839"/>
              <a:ext cx="103269"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u="sng">
                  <a:solidFill>
                    <a:schemeClr val="hlink"/>
                  </a:solidFill>
                  <a:latin typeface="Calibri"/>
                  <a:ea typeface="Calibri"/>
                  <a:cs typeface="Calibri"/>
                  <a:sym typeface="Calibri"/>
                  <a:hlinkClick r:id="rId7"/>
                </a:rPr>
                <a:t>-</a:t>
              </a:r>
              <a:endParaRPr sz="1100">
                <a:solidFill>
                  <a:srgbClr val="000000"/>
                </a:solidFill>
                <a:latin typeface="Calibri"/>
                <a:ea typeface="Calibri"/>
                <a:cs typeface="Calibri"/>
                <a:sym typeface="Calibri"/>
              </a:endParaRPr>
            </a:p>
          </p:txBody>
        </p:sp>
        <p:sp>
          <p:nvSpPr>
            <p:cNvPr id="423" name="Google Shape;423;p38"/>
            <p:cNvSpPr/>
            <p:nvPr/>
          </p:nvSpPr>
          <p:spPr>
            <a:xfrm>
              <a:off x="3822722" y="5311839"/>
              <a:ext cx="177178"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u="sng">
                  <a:solidFill>
                    <a:schemeClr val="hlink"/>
                  </a:solidFill>
                  <a:latin typeface="Calibri"/>
                  <a:ea typeface="Calibri"/>
                  <a:cs typeface="Calibri"/>
                  <a:sym typeface="Calibri"/>
                  <a:hlinkClick r:id="rId8"/>
                </a:rPr>
                <a:t>u</a:t>
              </a:r>
              <a:endParaRPr sz="1100">
                <a:solidFill>
                  <a:srgbClr val="000000"/>
                </a:solidFill>
                <a:latin typeface="Calibri"/>
                <a:ea typeface="Calibri"/>
                <a:cs typeface="Calibri"/>
                <a:sym typeface="Calibri"/>
              </a:endParaRPr>
            </a:p>
          </p:txBody>
        </p:sp>
        <p:sp>
          <p:nvSpPr>
            <p:cNvPr id="424" name="Google Shape;424;p38"/>
            <p:cNvSpPr/>
            <p:nvPr/>
          </p:nvSpPr>
          <p:spPr>
            <a:xfrm>
              <a:off x="2829560" y="5311839"/>
              <a:ext cx="1320905"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u="sng">
                  <a:solidFill>
                    <a:schemeClr val="hlink"/>
                  </a:solidFill>
                  <a:latin typeface="Calibri"/>
                  <a:ea typeface="Calibri"/>
                  <a:cs typeface="Calibri"/>
                  <a:sym typeface="Calibri"/>
                  <a:hlinkClick r:id="rId9"/>
                </a:rPr>
                <a:t>hsiung Hs</a:t>
              </a:r>
              <a:endParaRPr sz="1100">
                <a:solidFill>
                  <a:srgbClr val="000000"/>
                </a:solidFill>
                <a:latin typeface="Calibri"/>
                <a:ea typeface="Calibri"/>
                <a:cs typeface="Calibri"/>
                <a:sym typeface="Calibri"/>
              </a:endParaRPr>
            </a:p>
          </p:txBody>
        </p:sp>
        <p:sp>
          <p:nvSpPr>
            <p:cNvPr id="425" name="Google Shape;425;p38"/>
            <p:cNvSpPr/>
            <p:nvPr/>
          </p:nvSpPr>
          <p:spPr>
            <a:xfrm>
              <a:off x="3956050" y="5311839"/>
              <a:ext cx="7694257"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beat the chess world champion Gary Kasparov over six </a:t>
              </a:r>
              <a:endParaRPr sz="1100">
                <a:solidFill>
                  <a:srgbClr val="000000"/>
                </a:solidFill>
                <a:latin typeface="Calibri"/>
                <a:ea typeface="Calibri"/>
                <a:cs typeface="Calibri"/>
                <a:sym typeface="Calibri"/>
              </a:endParaRPr>
            </a:p>
          </p:txBody>
        </p:sp>
        <p:sp>
          <p:nvSpPr>
            <p:cNvPr id="426" name="Google Shape;426;p38"/>
            <p:cNvSpPr/>
            <p:nvPr/>
          </p:nvSpPr>
          <p:spPr>
            <a:xfrm>
              <a:off x="1899158" y="5616639"/>
              <a:ext cx="884204"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games</a:t>
              </a:r>
              <a:endParaRPr sz="1100">
                <a:solidFill>
                  <a:srgbClr val="000000"/>
                </a:solidFill>
                <a:latin typeface="Calibri"/>
                <a:ea typeface="Calibri"/>
                <a:cs typeface="Calibri"/>
                <a:sym typeface="Calibri"/>
              </a:endParaRPr>
            </a:p>
          </p:txBody>
        </p:sp>
        <p:sp>
          <p:nvSpPr>
            <p:cNvPr id="427" name="Google Shape;427;p38"/>
            <p:cNvSpPr/>
            <p:nvPr/>
          </p:nvSpPr>
          <p:spPr>
            <a:xfrm>
              <a:off x="2564384" y="561663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grpSp>
        <p:nvGrpSpPr>
          <p:cNvPr id="433" name="Google Shape;433;p39"/>
          <p:cNvGrpSpPr/>
          <p:nvPr/>
        </p:nvGrpSpPr>
        <p:grpSpPr>
          <a:xfrm>
            <a:off x="1240986" y="1876379"/>
            <a:ext cx="10445243" cy="5013931"/>
            <a:chOff x="1209040" y="858822"/>
            <a:chExt cx="10445243" cy="5013931"/>
          </a:xfrm>
        </p:grpSpPr>
        <p:sp>
          <p:nvSpPr>
            <p:cNvPr id="434" name="Google Shape;434;p39"/>
            <p:cNvSpPr/>
            <p:nvPr/>
          </p:nvSpPr>
          <p:spPr>
            <a:xfrm>
              <a:off x="2920746" y="242512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35" name="Google Shape;435;p39"/>
            <p:cNvSpPr/>
            <p:nvPr/>
          </p:nvSpPr>
          <p:spPr>
            <a:xfrm>
              <a:off x="1209040" y="2832278"/>
              <a:ext cx="118119" cy="31721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36" name="Google Shape;436;p39"/>
            <p:cNvSpPr/>
            <p:nvPr/>
          </p:nvSpPr>
          <p:spPr>
            <a:xfrm>
              <a:off x="3886200" y="3101023"/>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37" name="Google Shape;437;p39"/>
            <p:cNvSpPr/>
            <p:nvPr/>
          </p:nvSpPr>
          <p:spPr>
            <a:xfrm>
              <a:off x="1209040" y="3507410"/>
              <a:ext cx="118119" cy="31721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38" name="Google Shape;438;p39"/>
            <p:cNvSpPr/>
            <p:nvPr/>
          </p:nvSpPr>
          <p:spPr>
            <a:xfrm>
              <a:off x="3876294" y="3776155"/>
              <a:ext cx="103270"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439" name="Google Shape;439;p39"/>
            <p:cNvSpPr/>
            <p:nvPr/>
          </p:nvSpPr>
          <p:spPr>
            <a:xfrm>
              <a:off x="3973068" y="4050538"/>
              <a:ext cx="76347" cy="34408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40" name="Google Shape;440;p39"/>
            <p:cNvSpPr/>
            <p:nvPr/>
          </p:nvSpPr>
          <p:spPr>
            <a:xfrm>
              <a:off x="1209040" y="4457878"/>
              <a:ext cx="118119" cy="31721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41" name="Google Shape;441;p39"/>
            <p:cNvSpPr/>
            <p:nvPr/>
          </p:nvSpPr>
          <p:spPr>
            <a:xfrm>
              <a:off x="2703576" y="4726623"/>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42" name="Google Shape;442;p39"/>
            <p:cNvSpPr/>
            <p:nvPr/>
          </p:nvSpPr>
          <p:spPr>
            <a:xfrm>
              <a:off x="1437640" y="5128197"/>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43" name="Google Shape;443;p39"/>
            <p:cNvSpPr/>
            <p:nvPr/>
          </p:nvSpPr>
          <p:spPr>
            <a:xfrm>
              <a:off x="1209040" y="5529009"/>
              <a:ext cx="76271" cy="34374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0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444" name="Google Shape;444;p39"/>
            <p:cNvPicPr preferRelativeResize="0"/>
            <p:nvPr/>
          </p:nvPicPr>
          <p:blipFill rotWithShape="1">
            <a:blip r:embed="rId3">
              <a:alphaModFix/>
            </a:blip>
            <a:srcRect b="0" l="0" r="0" t="0"/>
            <a:stretch/>
          </p:blipFill>
          <p:spPr>
            <a:xfrm>
              <a:off x="7374763" y="2543683"/>
              <a:ext cx="4279520" cy="2086229"/>
            </a:xfrm>
            <a:prstGeom prst="rect">
              <a:avLst/>
            </a:prstGeom>
            <a:noFill/>
            <a:ln>
              <a:noFill/>
            </a:ln>
          </p:spPr>
        </p:pic>
        <p:sp>
          <p:nvSpPr>
            <p:cNvPr id="445" name="Google Shape;445;p39"/>
            <p:cNvSpPr/>
            <p:nvPr/>
          </p:nvSpPr>
          <p:spPr>
            <a:xfrm>
              <a:off x="3280410"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46" name="Google Shape;446;p39"/>
            <p:cNvSpPr/>
            <p:nvPr/>
          </p:nvSpPr>
          <p:spPr>
            <a:xfrm>
              <a:off x="503072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47" name="Google Shape;447;p39"/>
            <p:cNvSpPr/>
            <p:nvPr/>
          </p:nvSpPr>
          <p:spPr>
            <a:xfrm>
              <a:off x="630199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48" name="Google Shape;448;p39"/>
            <p:cNvSpPr/>
            <p:nvPr/>
          </p:nvSpPr>
          <p:spPr>
            <a:xfrm>
              <a:off x="816660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49" name="Google Shape;449;p39"/>
            <p:cNvSpPr/>
            <p:nvPr/>
          </p:nvSpPr>
          <p:spPr>
            <a:xfrm>
              <a:off x="1056563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
        <p:nvSpPr>
          <p:cNvPr id="450" name="Google Shape;450;p39"/>
          <p:cNvSpPr/>
          <p:nvPr/>
        </p:nvSpPr>
        <p:spPr>
          <a:xfrm>
            <a:off x="860240" y="1939152"/>
            <a:ext cx="6096000" cy="41395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100" u="none" strike="noStrike">
              <a:solidFill>
                <a:srgbClr val="000000"/>
              </a:solidFill>
              <a:latin typeface="Calibri"/>
              <a:ea typeface="Calibri"/>
              <a:cs typeface="Calibri"/>
              <a:sym typeface="Calibri"/>
            </a:endParaRPr>
          </a:p>
          <a:p>
            <a:pPr indent="0" lvl="0" marL="0" marR="0" rtl="0" algn="l">
              <a:spcBef>
                <a:spcPts val="0"/>
              </a:spcBef>
              <a:spcAft>
                <a:spcPts val="0"/>
              </a:spcAft>
              <a:buNone/>
            </a:pPr>
            <a:r>
              <a:rPr b="0" i="0" lang="en-US" sz="2800" u="none" strike="noStrike">
                <a:solidFill>
                  <a:schemeClr val="dk1"/>
                </a:solidFill>
                <a:latin typeface="Calibri"/>
                <a:ea typeface="Calibri"/>
                <a:cs typeface="Calibri"/>
                <a:sym typeface="Calibri"/>
              </a:rPr>
              <a:t>7. Game playing </a:t>
            </a:r>
            <a:endParaRPr/>
          </a:p>
          <a:p>
            <a:pPr indent="0" lvl="0" marL="0" marR="0" rtl="0" algn="l">
              <a:spcBef>
                <a:spcPts val="0"/>
              </a:spcBef>
              <a:spcAft>
                <a:spcPts val="0"/>
              </a:spcAft>
              <a:buNone/>
            </a:pPr>
            <a:r>
              <a:rPr b="0" i="0" lang="en-US" sz="2800" u="none" strike="noStrike">
                <a:solidFill>
                  <a:schemeClr val="dk1"/>
                </a:solidFill>
                <a:latin typeface="Arial"/>
                <a:ea typeface="Arial"/>
                <a:cs typeface="Arial"/>
                <a:sym typeface="Arial"/>
              </a:rPr>
              <a:t>•</a:t>
            </a:r>
            <a:r>
              <a:rPr b="0" i="0" lang="en-US" sz="2800" u="none" strike="noStrike">
                <a:solidFill>
                  <a:schemeClr val="dk1"/>
                </a:solidFill>
                <a:latin typeface="Calibri"/>
                <a:ea typeface="Calibri"/>
                <a:cs typeface="Calibri"/>
                <a:sym typeface="Calibri"/>
              </a:rPr>
              <a:t>1997, Deep Blue mengalahkan Garry Kasparov, the World Chess Champion </a:t>
            </a:r>
            <a:endParaRPr/>
          </a:p>
          <a:p>
            <a:pPr indent="0" lvl="0" marL="0" marR="0" rtl="0" algn="l">
              <a:spcBef>
                <a:spcPts val="0"/>
              </a:spcBef>
              <a:spcAft>
                <a:spcPts val="0"/>
              </a:spcAft>
              <a:buNone/>
            </a:pPr>
            <a:r>
              <a:rPr b="0" i="0" lang="en-US" sz="2800" u="none" strike="noStrike">
                <a:solidFill>
                  <a:schemeClr val="dk1"/>
                </a:solidFill>
                <a:latin typeface="Arial"/>
                <a:ea typeface="Arial"/>
                <a:cs typeface="Arial"/>
                <a:sym typeface="Arial"/>
              </a:rPr>
              <a:t>•</a:t>
            </a:r>
            <a:r>
              <a:rPr b="0" i="0" lang="en-US" sz="2800" u="none" strike="noStrike">
                <a:solidFill>
                  <a:schemeClr val="dk1"/>
                </a:solidFill>
                <a:latin typeface="Calibri"/>
                <a:ea typeface="Calibri"/>
                <a:cs typeface="Calibri"/>
                <a:sym typeface="Calibri"/>
              </a:rPr>
              <a:t>Deep Blue chess machine menggunakan komputer IBM, dibuat tahun 1990-an oleh Hsu, Campbell, Tan, Hoane, Brody, Benjamin </a:t>
            </a:r>
            <a:endParaRPr/>
          </a:p>
          <a:p>
            <a:pPr indent="0" lvl="0" marL="0" marR="0" rtl="0" algn="l">
              <a:spcBef>
                <a:spcPts val="0"/>
              </a:spcBef>
              <a:spcAft>
                <a:spcPts val="0"/>
              </a:spcAft>
              <a:buNone/>
            </a:pPr>
            <a:r>
              <a:rPr b="0" i="0" lang="en-US" sz="2800" u="none" strike="noStrike">
                <a:solidFill>
                  <a:schemeClr val="dk1"/>
                </a:solidFill>
                <a:latin typeface="Arial"/>
                <a:ea typeface="Arial"/>
                <a:cs typeface="Arial"/>
                <a:sym typeface="Arial"/>
              </a:rPr>
              <a:t>•</a:t>
            </a:r>
            <a:r>
              <a:rPr b="0" i="0" lang="en-US" sz="2800" u="none" strike="noStrike">
                <a:solidFill>
                  <a:schemeClr val="dk1"/>
                </a:solidFill>
                <a:latin typeface="Calibri"/>
                <a:ea typeface="Calibri"/>
                <a:cs typeface="Calibri"/>
                <a:sym typeface="Calibri"/>
              </a:rPr>
              <a:t>Deep Blue mampu mengevaluasi 200juta posisi bidak catur /detik </a:t>
            </a:r>
            <a:endParaRPr b="0" i="0" sz="2800" u="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Kecerdasan Buatan pada Aplikasi Komersial </a:t>
            </a:r>
            <a:endParaRPr/>
          </a:p>
        </p:txBody>
      </p:sp>
      <p:grpSp>
        <p:nvGrpSpPr>
          <p:cNvPr id="456" name="Google Shape;456;p40"/>
          <p:cNvGrpSpPr/>
          <p:nvPr/>
        </p:nvGrpSpPr>
        <p:grpSpPr>
          <a:xfrm>
            <a:off x="304800" y="2091945"/>
            <a:ext cx="11887200" cy="5395623"/>
            <a:chOff x="-293820" y="858822"/>
            <a:chExt cx="11887200" cy="5395623"/>
          </a:xfrm>
        </p:grpSpPr>
        <p:pic>
          <p:nvPicPr>
            <p:cNvPr id="457" name="Google Shape;457;p40"/>
            <p:cNvPicPr preferRelativeResize="0"/>
            <p:nvPr/>
          </p:nvPicPr>
          <p:blipFill rotWithShape="1">
            <a:blip r:embed="rId3">
              <a:alphaModFix/>
            </a:blip>
            <a:srcRect b="0" l="0" r="0" t="0"/>
            <a:stretch/>
          </p:blipFill>
          <p:spPr>
            <a:xfrm>
              <a:off x="-293820" y="1453845"/>
              <a:ext cx="11887200" cy="4800600"/>
            </a:xfrm>
            <a:prstGeom prst="rect">
              <a:avLst/>
            </a:prstGeom>
            <a:noFill/>
            <a:ln>
              <a:noFill/>
            </a:ln>
          </p:spPr>
        </p:pic>
        <p:sp>
          <p:nvSpPr>
            <p:cNvPr id="458" name="Google Shape;458;p40"/>
            <p:cNvSpPr/>
            <p:nvPr/>
          </p:nvSpPr>
          <p:spPr>
            <a:xfrm>
              <a:off x="566674" y="858822"/>
              <a:ext cx="3608924"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Kecerdasan</a:t>
              </a:r>
              <a:endParaRPr sz="1100">
                <a:solidFill>
                  <a:srgbClr val="000000"/>
                </a:solidFill>
                <a:latin typeface="Calibri"/>
                <a:ea typeface="Calibri"/>
                <a:cs typeface="Calibri"/>
                <a:sym typeface="Calibri"/>
              </a:endParaRPr>
            </a:p>
          </p:txBody>
        </p:sp>
        <p:sp>
          <p:nvSpPr>
            <p:cNvPr id="459" name="Google Shape;459;p40"/>
            <p:cNvSpPr/>
            <p:nvPr/>
          </p:nvSpPr>
          <p:spPr>
            <a:xfrm>
              <a:off x="3280410"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60" name="Google Shape;460;p40"/>
            <p:cNvSpPr/>
            <p:nvPr/>
          </p:nvSpPr>
          <p:spPr>
            <a:xfrm>
              <a:off x="3419856" y="858822"/>
              <a:ext cx="2143347"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Buatan</a:t>
              </a:r>
              <a:endParaRPr sz="1100">
                <a:solidFill>
                  <a:srgbClr val="000000"/>
                </a:solidFill>
                <a:latin typeface="Calibri"/>
                <a:ea typeface="Calibri"/>
                <a:cs typeface="Calibri"/>
                <a:sym typeface="Calibri"/>
              </a:endParaRPr>
            </a:p>
          </p:txBody>
        </p:sp>
        <p:sp>
          <p:nvSpPr>
            <p:cNvPr id="461" name="Google Shape;461;p40"/>
            <p:cNvSpPr/>
            <p:nvPr/>
          </p:nvSpPr>
          <p:spPr>
            <a:xfrm>
              <a:off x="503072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62" name="Google Shape;462;p40"/>
            <p:cNvSpPr/>
            <p:nvPr/>
          </p:nvSpPr>
          <p:spPr>
            <a:xfrm>
              <a:off x="5170932" y="858822"/>
              <a:ext cx="1504116"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pada</a:t>
              </a:r>
              <a:endParaRPr sz="1100">
                <a:solidFill>
                  <a:srgbClr val="000000"/>
                </a:solidFill>
                <a:latin typeface="Calibri"/>
                <a:ea typeface="Calibri"/>
                <a:cs typeface="Calibri"/>
                <a:sym typeface="Calibri"/>
              </a:endParaRPr>
            </a:p>
          </p:txBody>
        </p:sp>
        <p:sp>
          <p:nvSpPr>
            <p:cNvPr id="463" name="Google Shape;463;p40"/>
            <p:cNvSpPr/>
            <p:nvPr/>
          </p:nvSpPr>
          <p:spPr>
            <a:xfrm>
              <a:off x="6301994"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64" name="Google Shape;464;p40"/>
            <p:cNvSpPr/>
            <p:nvPr/>
          </p:nvSpPr>
          <p:spPr>
            <a:xfrm>
              <a:off x="6414770" y="858822"/>
              <a:ext cx="233002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Aplikasi</a:t>
              </a:r>
              <a:endParaRPr sz="1100">
                <a:solidFill>
                  <a:srgbClr val="000000"/>
                </a:solidFill>
                <a:latin typeface="Calibri"/>
                <a:ea typeface="Calibri"/>
                <a:cs typeface="Calibri"/>
                <a:sym typeface="Calibri"/>
              </a:endParaRPr>
            </a:p>
          </p:txBody>
        </p:sp>
        <p:sp>
          <p:nvSpPr>
            <p:cNvPr id="465" name="Google Shape;465;p40"/>
            <p:cNvSpPr/>
            <p:nvPr/>
          </p:nvSpPr>
          <p:spPr>
            <a:xfrm>
              <a:off x="816660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66" name="Google Shape;466;p40"/>
            <p:cNvSpPr/>
            <p:nvPr/>
          </p:nvSpPr>
          <p:spPr>
            <a:xfrm>
              <a:off x="8305293" y="858822"/>
              <a:ext cx="3006337"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Komersial</a:t>
              </a:r>
              <a:endParaRPr sz="1100">
                <a:solidFill>
                  <a:srgbClr val="000000"/>
                </a:solidFill>
                <a:latin typeface="Calibri"/>
                <a:ea typeface="Calibri"/>
                <a:cs typeface="Calibri"/>
                <a:sym typeface="Calibri"/>
              </a:endParaRPr>
            </a:p>
          </p:txBody>
        </p:sp>
        <p:sp>
          <p:nvSpPr>
            <p:cNvPr id="467" name="Google Shape;467;p40"/>
            <p:cNvSpPr/>
            <p:nvPr/>
          </p:nvSpPr>
          <p:spPr>
            <a:xfrm>
              <a:off x="10565638" y="858822"/>
              <a:ext cx="187902" cy="75409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0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1"/>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p>
        </p:txBody>
      </p:sp>
      <p:grpSp>
        <p:nvGrpSpPr>
          <p:cNvPr id="473" name="Google Shape;473;p41"/>
          <p:cNvGrpSpPr/>
          <p:nvPr/>
        </p:nvGrpSpPr>
        <p:grpSpPr>
          <a:xfrm>
            <a:off x="1273284" y="1575269"/>
            <a:ext cx="9321420" cy="4584700"/>
            <a:chOff x="929640" y="768350"/>
            <a:chExt cx="9321420" cy="4584700"/>
          </a:xfrm>
        </p:grpSpPr>
        <p:sp>
          <p:nvSpPr>
            <p:cNvPr id="474" name="Google Shape;474;p41"/>
            <p:cNvSpPr/>
            <p:nvPr/>
          </p:nvSpPr>
          <p:spPr>
            <a:xfrm>
              <a:off x="459740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75" name="Google Shape;475;p41"/>
            <p:cNvSpPr/>
            <p:nvPr/>
          </p:nvSpPr>
          <p:spPr>
            <a:xfrm>
              <a:off x="929640" y="1902723"/>
              <a:ext cx="165650" cy="44486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76" name="Google Shape;476;p41"/>
            <p:cNvSpPr/>
            <p:nvPr/>
          </p:nvSpPr>
          <p:spPr>
            <a:xfrm>
              <a:off x="1158240" y="1894904"/>
              <a:ext cx="7000371"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Autonomous Planning &amp; Scheduling:</a:t>
              </a:r>
              <a:endParaRPr sz="1100">
                <a:solidFill>
                  <a:srgbClr val="000000"/>
                </a:solidFill>
                <a:latin typeface="Calibri"/>
                <a:ea typeface="Calibri"/>
                <a:cs typeface="Calibri"/>
                <a:sym typeface="Calibri"/>
              </a:endParaRPr>
            </a:p>
          </p:txBody>
        </p:sp>
        <p:sp>
          <p:nvSpPr>
            <p:cNvPr id="477" name="Google Shape;477;p41"/>
            <p:cNvSpPr/>
            <p:nvPr/>
          </p:nvSpPr>
          <p:spPr>
            <a:xfrm>
              <a:off x="6422644" y="1894904"/>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78" name="Google Shape;478;p41"/>
            <p:cNvSpPr/>
            <p:nvPr/>
          </p:nvSpPr>
          <p:spPr>
            <a:xfrm>
              <a:off x="1386840" y="2364762"/>
              <a:ext cx="171325" cy="46010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79" name="Google Shape;479;p41"/>
            <p:cNvSpPr/>
            <p:nvPr/>
          </p:nvSpPr>
          <p:spPr>
            <a:xfrm>
              <a:off x="1615440" y="2299628"/>
              <a:ext cx="4682643"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Telescope scheduling</a:t>
              </a:r>
              <a:endParaRPr sz="1100">
                <a:solidFill>
                  <a:srgbClr val="000000"/>
                </a:solidFill>
                <a:latin typeface="Calibri"/>
                <a:ea typeface="Calibri"/>
                <a:cs typeface="Calibri"/>
                <a:sym typeface="Calibri"/>
              </a:endParaRPr>
            </a:p>
          </p:txBody>
        </p:sp>
        <p:sp>
          <p:nvSpPr>
            <p:cNvPr id="480" name="Google Shape;480;p41"/>
            <p:cNvSpPr/>
            <p:nvPr/>
          </p:nvSpPr>
          <p:spPr>
            <a:xfrm>
              <a:off x="5138420" y="2299628"/>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81" name="Google Shape;481;p41"/>
            <p:cNvSpPr/>
            <p:nvPr/>
          </p:nvSpPr>
          <p:spPr>
            <a:xfrm>
              <a:off x="1615440" y="2761654"/>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82" name="Google Shape;482;p41"/>
            <p:cNvSpPr/>
            <p:nvPr/>
          </p:nvSpPr>
          <p:spPr>
            <a:xfrm>
              <a:off x="1386840" y="3222665"/>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83" name="Google Shape;483;p41"/>
            <p:cNvSpPr/>
            <p:nvPr/>
          </p:nvSpPr>
          <p:spPr>
            <a:xfrm>
              <a:off x="1386840" y="3683675"/>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pic>
          <p:nvPicPr>
            <p:cNvPr id="484" name="Google Shape;484;p41"/>
            <p:cNvPicPr preferRelativeResize="0"/>
            <p:nvPr/>
          </p:nvPicPr>
          <p:blipFill rotWithShape="1">
            <a:blip r:embed="rId3">
              <a:alphaModFix/>
            </a:blip>
            <a:srcRect b="0" l="0" r="0" t="0"/>
            <a:stretch/>
          </p:blipFill>
          <p:spPr>
            <a:xfrm>
              <a:off x="1295400" y="2997200"/>
              <a:ext cx="3968750" cy="2286000"/>
            </a:xfrm>
            <a:prstGeom prst="rect">
              <a:avLst/>
            </a:prstGeom>
            <a:noFill/>
            <a:ln>
              <a:noFill/>
            </a:ln>
          </p:spPr>
        </p:pic>
        <p:pic>
          <p:nvPicPr>
            <p:cNvPr id="485" name="Google Shape;485;p41"/>
            <p:cNvPicPr preferRelativeResize="0"/>
            <p:nvPr/>
          </p:nvPicPr>
          <p:blipFill rotWithShape="1">
            <a:blip r:embed="rId4">
              <a:alphaModFix/>
            </a:blip>
            <a:srcRect b="0" l="0" r="0" t="0"/>
            <a:stretch/>
          </p:blipFill>
          <p:spPr>
            <a:xfrm>
              <a:off x="6864350" y="2781300"/>
              <a:ext cx="3386710" cy="257175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p>
        </p:txBody>
      </p:sp>
      <p:sp>
        <p:nvSpPr>
          <p:cNvPr id="491" name="Google Shape;491;p42"/>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p:txBody>
      </p:sp>
      <p:grpSp>
        <p:nvGrpSpPr>
          <p:cNvPr id="492" name="Google Shape;492;p42"/>
          <p:cNvGrpSpPr/>
          <p:nvPr/>
        </p:nvGrpSpPr>
        <p:grpSpPr>
          <a:xfrm>
            <a:off x="1082040" y="1530369"/>
            <a:ext cx="10047351" cy="5037138"/>
            <a:chOff x="929640" y="768350"/>
            <a:chExt cx="10047351" cy="5037138"/>
          </a:xfrm>
        </p:grpSpPr>
        <p:sp>
          <p:nvSpPr>
            <p:cNvPr id="493" name="Google Shape;493;p42"/>
            <p:cNvSpPr/>
            <p:nvPr/>
          </p:nvSpPr>
          <p:spPr>
            <a:xfrm>
              <a:off x="459740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494" name="Google Shape;494;p42"/>
            <p:cNvSpPr/>
            <p:nvPr/>
          </p:nvSpPr>
          <p:spPr>
            <a:xfrm>
              <a:off x="929640" y="1905009"/>
              <a:ext cx="165650" cy="44486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495" name="Google Shape;495;p42"/>
            <p:cNvSpPr/>
            <p:nvPr/>
          </p:nvSpPr>
          <p:spPr>
            <a:xfrm>
              <a:off x="1158240" y="1842032"/>
              <a:ext cx="1341364" cy="5277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800">
                  <a:solidFill>
                    <a:srgbClr val="1B4679"/>
                  </a:solidFill>
                  <a:latin typeface="Arial"/>
                  <a:ea typeface="Arial"/>
                  <a:cs typeface="Arial"/>
                  <a:sym typeface="Arial"/>
                </a:rPr>
                <a:t>Medic</a:t>
              </a:r>
              <a:endParaRPr sz="1100">
                <a:solidFill>
                  <a:srgbClr val="000000"/>
                </a:solidFill>
                <a:latin typeface="Calibri"/>
                <a:ea typeface="Calibri"/>
                <a:cs typeface="Calibri"/>
                <a:sym typeface="Calibri"/>
              </a:endParaRPr>
            </a:p>
          </p:txBody>
        </p:sp>
        <p:sp>
          <p:nvSpPr>
            <p:cNvPr id="496" name="Google Shape;496;p42"/>
            <p:cNvSpPr/>
            <p:nvPr/>
          </p:nvSpPr>
          <p:spPr>
            <a:xfrm>
              <a:off x="2167382" y="1842032"/>
              <a:ext cx="394994" cy="5277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800">
                  <a:solidFill>
                    <a:srgbClr val="1B4679"/>
                  </a:solidFill>
                  <a:latin typeface="Arial"/>
                  <a:ea typeface="Arial"/>
                  <a:cs typeface="Arial"/>
                  <a:sym typeface="Arial"/>
                </a:rPr>
                <a:t>al</a:t>
              </a:r>
              <a:endParaRPr sz="1100">
                <a:solidFill>
                  <a:srgbClr val="000000"/>
                </a:solidFill>
                <a:latin typeface="Calibri"/>
                <a:ea typeface="Calibri"/>
                <a:cs typeface="Calibri"/>
                <a:sym typeface="Calibri"/>
              </a:endParaRPr>
            </a:p>
          </p:txBody>
        </p:sp>
        <p:sp>
          <p:nvSpPr>
            <p:cNvPr id="497" name="Google Shape;497;p42"/>
            <p:cNvSpPr/>
            <p:nvPr/>
          </p:nvSpPr>
          <p:spPr>
            <a:xfrm>
              <a:off x="2464562" y="1897190"/>
              <a:ext cx="126841"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498" name="Google Shape;498;p42"/>
            <p:cNvSpPr/>
            <p:nvPr/>
          </p:nvSpPr>
          <p:spPr>
            <a:xfrm>
              <a:off x="2559812" y="1897190"/>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499" name="Google Shape;499;p42"/>
            <p:cNvSpPr/>
            <p:nvPr/>
          </p:nvSpPr>
          <p:spPr>
            <a:xfrm>
              <a:off x="1386840" y="2364762"/>
              <a:ext cx="171325" cy="46010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00" name="Google Shape;500;p42"/>
            <p:cNvSpPr/>
            <p:nvPr/>
          </p:nvSpPr>
          <p:spPr>
            <a:xfrm>
              <a:off x="1615440" y="2299628"/>
              <a:ext cx="4733476"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Image guided surgery</a:t>
              </a:r>
              <a:endParaRPr sz="1100">
                <a:solidFill>
                  <a:srgbClr val="000000"/>
                </a:solidFill>
                <a:latin typeface="Calibri"/>
                <a:ea typeface="Calibri"/>
                <a:cs typeface="Calibri"/>
                <a:sym typeface="Calibri"/>
              </a:endParaRPr>
            </a:p>
          </p:txBody>
        </p:sp>
        <p:sp>
          <p:nvSpPr>
            <p:cNvPr id="501" name="Google Shape;501;p42"/>
            <p:cNvSpPr/>
            <p:nvPr/>
          </p:nvSpPr>
          <p:spPr>
            <a:xfrm>
              <a:off x="5176520" y="2299628"/>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02" name="Google Shape;502;p42"/>
            <p:cNvSpPr/>
            <p:nvPr/>
          </p:nvSpPr>
          <p:spPr>
            <a:xfrm>
              <a:off x="1158240" y="2867469"/>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03" name="Google Shape;503;p42"/>
            <p:cNvSpPr/>
            <p:nvPr/>
          </p:nvSpPr>
          <p:spPr>
            <a:xfrm>
              <a:off x="929640" y="3378771"/>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504" name="Google Shape;504;p42"/>
            <p:cNvPicPr preferRelativeResize="0"/>
            <p:nvPr/>
          </p:nvPicPr>
          <p:blipFill rotWithShape="1">
            <a:blip r:embed="rId3">
              <a:alphaModFix/>
            </a:blip>
            <a:srcRect b="0" l="0" r="0" t="0"/>
            <a:stretch/>
          </p:blipFill>
          <p:spPr>
            <a:xfrm>
              <a:off x="1979041" y="3243263"/>
              <a:ext cx="4064000" cy="2562225"/>
            </a:xfrm>
            <a:prstGeom prst="rect">
              <a:avLst/>
            </a:prstGeom>
            <a:noFill/>
            <a:ln>
              <a:noFill/>
            </a:ln>
          </p:spPr>
        </p:pic>
        <p:pic>
          <p:nvPicPr>
            <p:cNvPr id="505" name="Google Shape;505;p42"/>
            <p:cNvPicPr preferRelativeResize="0"/>
            <p:nvPr/>
          </p:nvPicPr>
          <p:blipFill rotWithShape="1">
            <a:blip r:embed="rId4">
              <a:alphaModFix/>
            </a:blip>
            <a:srcRect b="0" l="0" r="0" t="0"/>
            <a:stretch/>
          </p:blipFill>
          <p:spPr>
            <a:xfrm>
              <a:off x="6430391" y="3243263"/>
              <a:ext cx="4546600" cy="25114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Tujuan Instruksi Umum </a:t>
            </a:r>
            <a:br>
              <a:rPr lang="en-US" sz="4320"/>
            </a:br>
            <a:endParaRPr sz="4320"/>
          </a:p>
        </p:txBody>
      </p:sp>
      <p:sp>
        <p:nvSpPr>
          <p:cNvPr id="140" name="Google Shape;140;p16"/>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457189" lvl="0" marL="457189" rtl="0" algn="l">
              <a:spcBef>
                <a:spcPts val="0"/>
              </a:spcBef>
              <a:spcAft>
                <a:spcPts val="0"/>
              </a:spcAft>
              <a:buClr>
                <a:srgbClr val="1D1B10"/>
              </a:buClr>
              <a:buSzPts val="3700"/>
              <a:buChar char="•"/>
            </a:pPr>
            <a:r>
              <a:rPr lang="en-US"/>
              <a:t>Mahasiswa memahami filosofi Kecerdasan Buatan dan mampu menerapkan beberapa metode Kecerdasan Komputasional dalam menyelesaikan sebuah permasalahan, baik secara individu maupun berkelompok/kerjasama tim. </a:t>
            </a:r>
            <a:endParaRPr/>
          </a:p>
          <a:p>
            <a:pPr indent="-220143" lvl="0" marL="457189" rtl="0" algn="l">
              <a:spcBef>
                <a:spcPts val="747"/>
              </a:spcBef>
              <a:spcAft>
                <a:spcPts val="0"/>
              </a:spcAft>
              <a:buClr>
                <a:srgbClr val="1D1B10"/>
              </a:buClr>
              <a:buSzPts val="3733"/>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3"/>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p>
        </p:txBody>
      </p:sp>
      <p:sp>
        <p:nvSpPr>
          <p:cNvPr id="511" name="Google Shape;511;p43"/>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p:txBody>
      </p:sp>
      <p:grpSp>
        <p:nvGrpSpPr>
          <p:cNvPr id="512" name="Google Shape;512;p43"/>
          <p:cNvGrpSpPr/>
          <p:nvPr/>
        </p:nvGrpSpPr>
        <p:grpSpPr>
          <a:xfrm>
            <a:off x="790730" y="1237576"/>
            <a:ext cx="9719054" cy="5108575"/>
            <a:chOff x="929640" y="768350"/>
            <a:chExt cx="9719054" cy="5108575"/>
          </a:xfrm>
        </p:grpSpPr>
        <p:sp>
          <p:nvSpPr>
            <p:cNvPr id="513" name="Google Shape;513;p43"/>
            <p:cNvSpPr/>
            <p:nvPr/>
          </p:nvSpPr>
          <p:spPr>
            <a:xfrm>
              <a:off x="459740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14" name="Google Shape;514;p43"/>
            <p:cNvSpPr/>
            <p:nvPr/>
          </p:nvSpPr>
          <p:spPr>
            <a:xfrm>
              <a:off x="1386840" y="1917468"/>
              <a:ext cx="171325" cy="46010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15" name="Google Shape;515;p43"/>
            <p:cNvSpPr/>
            <p:nvPr/>
          </p:nvSpPr>
          <p:spPr>
            <a:xfrm>
              <a:off x="1615440" y="1852334"/>
              <a:ext cx="9033254"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Heart abnormalities diagnosis through Iris</a:t>
              </a:r>
              <a:endParaRPr sz="1100">
                <a:solidFill>
                  <a:srgbClr val="000000"/>
                </a:solidFill>
                <a:latin typeface="Calibri"/>
                <a:ea typeface="Calibri"/>
                <a:cs typeface="Calibri"/>
                <a:sym typeface="Calibri"/>
              </a:endParaRPr>
            </a:p>
          </p:txBody>
        </p:sp>
        <p:sp>
          <p:nvSpPr>
            <p:cNvPr id="516" name="Google Shape;516;p43"/>
            <p:cNvSpPr/>
            <p:nvPr/>
          </p:nvSpPr>
          <p:spPr>
            <a:xfrm>
              <a:off x="8409178" y="1852334"/>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17" name="Google Shape;517;p43"/>
            <p:cNvSpPr/>
            <p:nvPr/>
          </p:nvSpPr>
          <p:spPr>
            <a:xfrm>
              <a:off x="929640" y="2419921"/>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18" name="Google Shape;518;p43"/>
            <p:cNvSpPr/>
            <p:nvPr/>
          </p:nvSpPr>
          <p:spPr>
            <a:xfrm>
              <a:off x="929640" y="2930716"/>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519" name="Google Shape;519;p43"/>
            <p:cNvPicPr preferRelativeResize="0"/>
            <p:nvPr/>
          </p:nvPicPr>
          <p:blipFill rotWithShape="1">
            <a:blip r:embed="rId3">
              <a:alphaModFix/>
            </a:blip>
            <a:srcRect b="0" l="0" r="0" t="0"/>
            <a:stretch/>
          </p:blipFill>
          <p:spPr>
            <a:xfrm>
              <a:off x="2351659" y="2349500"/>
              <a:ext cx="3026791" cy="3527425"/>
            </a:xfrm>
            <a:prstGeom prst="rect">
              <a:avLst/>
            </a:prstGeom>
            <a:noFill/>
            <a:ln>
              <a:noFill/>
            </a:ln>
          </p:spPr>
        </p:pic>
        <p:pic>
          <p:nvPicPr>
            <p:cNvPr id="520" name="Google Shape;520;p43"/>
            <p:cNvPicPr preferRelativeResize="0"/>
            <p:nvPr/>
          </p:nvPicPr>
          <p:blipFill rotWithShape="1">
            <a:blip r:embed="rId4">
              <a:alphaModFix/>
            </a:blip>
            <a:srcRect b="0" l="0" r="0" t="0"/>
            <a:stretch/>
          </p:blipFill>
          <p:spPr>
            <a:xfrm>
              <a:off x="6191250" y="2381250"/>
              <a:ext cx="2975991" cy="3495675"/>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4"/>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p>
        </p:txBody>
      </p:sp>
      <p:grpSp>
        <p:nvGrpSpPr>
          <p:cNvPr id="526" name="Google Shape;526;p44"/>
          <p:cNvGrpSpPr/>
          <p:nvPr/>
        </p:nvGrpSpPr>
        <p:grpSpPr>
          <a:xfrm>
            <a:off x="1124204" y="1854913"/>
            <a:ext cx="9943592" cy="3771900"/>
            <a:chOff x="929640" y="768350"/>
            <a:chExt cx="9943592" cy="3771900"/>
          </a:xfrm>
        </p:grpSpPr>
        <p:sp>
          <p:nvSpPr>
            <p:cNvPr id="527" name="Google Shape;527;p44"/>
            <p:cNvSpPr/>
            <p:nvPr/>
          </p:nvSpPr>
          <p:spPr>
            <a:xfrm>
              <a:off x="459740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28" name="Google Shape;528;p44"/>
            <p:cNvSpPr/>
            <p:nvPr/>
          </p:nvSpPr>
          <p:spPr>
            <a:xfrm>
              <a:off x="929640" y="1905009"/>
              <a:ext cx="165650" cy="44486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29" name="Google Shape;529;p44"/>
            <p:cNvSpPr/>
            <p:nvPr/>
          </p:nvSpPr>
          <p:spPr>
            <a:xfrm>
              <a:off x="1158240" y="1842032"/>
              <a:ext cx="3778165" cy="5277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800">
                  <a:solidFill>
                    <a:srgbClr val="1B4679"/>
                  </a:solidFill>
                  <a:latin typeface="Arial"/>
                  <a:ea typeface="Arial"/>
                  <a:cs typeface="Arial"/>
                  <a:sym typeface="Arial"/>
                </a:rPr>
                <a:t>Computer Vision</a:t>
              </a:r>
              <a:endParaRPr sz="1100">
                <a:solidFill>
                  <a:srgbClr val="000000"/>
                </a:solidFill>
                <a:latin typeface="Calibri"/>
                <a:ea typeface="Calibri"/>
                <a:cs typeface="Calibri"/>
                <a:sym typeface="Calibri"/>
              </a:endParaRPr>
            </a:p>
          </p:txBody>
        </p:sp>
        <p:sp>
          <p:nvSpPr>
            <p:cNvPr id="530" name="Google Shape;530;p44"/>
            <p:cNvSpPr/>
            <p:nvPr/>
          </p:nvSpPr>
          <p:spPr>
            <a:xfrm>
              <a:off x="3999230" y="1897190"/>
              <a:ext cx="126841"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531" name="Google Shape;531;p44"/>
            <p:cNvSpPr/>
            <p:nvPr/>
          </p:nvSpPr>
          <p:spPr>
            <a:xfrm>
              <a:off x="4094480" y="1897190"/>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32" name="Google Shape;532;p44"/>
            <p:cNvSpPr/>
            <p:nvPr/>
          </p:nvSpPr>
          <p:spPr>
            <a:xfrm>
              <a:off x="1386840" y="2364762"/>
              <a:ext cx="171325" cy="46010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33" name="Google Shape;533;p44"/>
            <p:cNvSpPr/>
            <p:nvPr/>
          </p:nvSpPr>
          <p:spPr>
            <a:xfrm>
              <a:off x="1615440" y="2299628"/>
              <a:ext cx="7320980"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Image analysis and enhancement</a:t>
              </a:r>
              <a:endParaRPr sz="1100">
                <a:solidFill>
                  <a:srgbClr val="000000"/>
                </a:solidFill>
                <a:latin typeface="Calibri"/>
                <a:ea typeface="Calibri"/>
                <a:cs typeface="Calibri"/>
                <a:sym typeface="Calibri"/>
              </a:endParaRPr>
            </a:p>
          </p:txBody>
        </p:sp>
        <p:sp>
          <p:nvSpPr>
            <p:cNvPr id="534" name="Google Shape;534;p44"/>
            <p:cNvSpPr/>
            <p:nvPr/>
          </p:nvSpPr>
          <p:spPr>
            <a:xfrm>
              <a:off x="7122160" y="2299628"/>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35" name="Google Shape;535;p44"/>
            <p:cNvSpPr/>
            <p:nvPr/>
          </p:nvSpPr>
          <p:spPr>
            <a:xfrm>
              <a:off x="929640" y="2867469"/>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36" name="Google Shape;536;p44"/>
            <p:cNvSpPr/>
            <p:nvPr/>
          </p:nvSpPr>
          <p:spPr>
            <a:xfrm>
              <a:off x="929640" y="3378771"/>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537" name="Google Shape;537;p44"/>
            <p:cNvPicPr preferRelativeResize="0"/>
            <p:nvPr/>
          </p:nvPicPr>
          <p:blipFill rotWithShape="1">
            <a:blip r:embed="rId3">
              <a:alphaModFix/>
            </a:blip>
            <a:srcRect b="0" l="0" r="0" t="0"/>
            <a:stretch/>
          </p:blipFill>
          <p:spPr>
            <a:xfrm>
              <a:off x="1016000" y="3192526"/>
              <a:ext cx="3858641" cy="1347724"/>
            </a:xfrm>
            <a:prstGeom prst="rect">
              <a:avLst/>
            </a:prstGeom>
            <a:noFill/>
            <a:ln>
              <a:noFill/>
            </a:ln>
          </p:spPr>
        </p:pic>
        <p:sp>
          <p:nvSpPr>
            <p:cNvPr id="538" name="Google Shape;538;p44"/>
            <p:cNvSpPr/>
            <p:nvPr/>
          </p:nvSpPr>
          <p:spPr>
            <a:xfrm>
              <a:off x="5295900" y="3703701"/>
              <a:ext cx="1259459" cy="499999"/>
            </a:xfrm>
            <a:custGeom>
              <a:rect b="b" l="l" r="r" t="t"/>
              <a:pathLst>
                <a:path extrusionOk="0" h="499999" w="1259459">
                  <a:moveTo>
                    <a:pt x="1023239" y="0"/>
                  </a:moveTo>
                  <a:lnTo>
                    <a:pt x="1259459" y="249936"/>
                  </a:lnTo>
                  <a:lnTo>
                    <a:pt x="1023239" y="499999"/>
                  </a:lnTo>
                  <a:lnTo>
                    <a:pt x="1023239" y="375031"/>
                  </a:lnTo>
                  <a:lnTo>
                    <a:pt x="0" y="375031"/>
                  </a:lnTo>
                  <a:lnTo>
                    <a:pt x="118110" y="249936"/>
                  </a:lnTo>
                  <a:lnTo>
                    <a:pt x="0" y="124968"/>
                  </a:lnTo>
                  <a:lnTo>
                    <a:pt x="1023239" y="124968"/>
                  </a:lnTo>
                  <a:lnTo>
                    <a:pt x="1023239" y="0"/>
                  </a:lnTo>
                  <a:close/>
                </a:path>
              </a:pathLst>
            </a:custGeom>
            <a:solidFill>
              <a:srgbClr val="5B9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44"/>
            <p:cNvSpPr/>
            <p:nvPr/>
          </p:nvSpPr>
          <p:spPr>
            <a:xfrm>
              <a:off x="5295900" y="3703701"/>
              <a:ext cx="1259459" cy="499999"/>
            </a:xfrm>
            <a:custGeom>
              <a:rect b="b" l="l" r="r" t="t"/>
              <a:pathLst>
                <a:path extrusionOk="0" h="499999" w="1259459">
                  <a:moveTo>
                    <a:pt x="0" y="124968"/>
                  </a:moveTo>
                  <a:lnTo>
                    <a:pt x="1023239" y="124968"/>
                  </a:lnTo>
                  <a:lnTo>
                    <a:pt x="1023239" y="0"/>
                  </a:lnTo>
                  <a:lnTo>
                    <a:pt x="1259459" y="249936"/>
                  </a:lnTo>
                  <a:lnTo>
                    <a:pt x="1023239" y="499999"/>
                  </a:lnTo>
                  <a:lnTo>
                    <a:pt x="1023239" y="375031"/>
                  </a:lnTo>
                  <a:lnTo>
                    <a:pt x="0" y="375031"/>
                  </a:lnTo>
                  <a:lnTo>
                    <a:pt x="118110" y="249936"/>
                  </a:lnTo>
                  <a:close/>
                </a:path>
              </a:pathLst>
            </a:custGeom>
            <a:noFill/>
            <a:ln cap="flat" cmpd="sng" w="9525">
              <a:solidFill>
                <a:srgbClr val="000000"/>
              </a:solidFill>
              <a:prstDash val="solid"/>
              <a:miter lim="127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40" name="Google Shape;540;p44"/>
            <p:cNvPicPr preferRelativeResize="0"/>
            <p:nvPr/>
          </p:nvPicPr>
          <p:blipFill rotWithShape="1">
            <a:blip r:embed="rId4">
              <a:alphaModFix/>
            </a:blip>
            <a:srcRect b="0" l="0" r="0" t="0"/>
            <a:stretch/>
          </p:blipFill>
          <p:spPr>
            <a:xfrm>
              <a:off x="7014591" y="3178175"/>
              <a:ext cx="3858641" cy="1347724"/>
            </a:xfrm>
            <a:prstGeom prst="rect">
              <a:avLst/>
            </a:prstGeom>
            <a:noFill/>
            <a:ln>
              <a:noFill/>
            </a:ln>
          </p:spPr>
        </p:pic>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5"/>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p>
        </p:txBody>
      </p:sp>
      <p:grpSp>
        <p:nvGrpSpPr>
          <p:cNvPr id="546" name="Google Shape;546;p45"/>
          <p:cNvGrpSpPr/>
          <p:nvPr/>
        </p:nvGrpSpPr>
        <p:grpSpPr>
          <a:xfrm>
            <a:off x="1156208" y="869164"/>
            <a:ext cx="8851392" cy="5217311"/>
            <a:chOff x="1003808" y="716764"/>
            <a:chExt cx="8851392" cy="5217311"/>
          </a:xfrm>
        </p:grpSpPr>
        <p:sp>
          <p:nvSpPr>
            <p:cNvPr id="547" name="Google Shape;547;p45"/>
            <p:cNvSpPr/>
            <p:nvPr/>
          </p:nvSpPr>
          <p:spPr>
            <a:xfrm>
              <a:off x="4766818" y="716764"/>
              <a:ext cx="206392" cy="828296"/>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000000"/>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48" name="Google Shape;548;p45"/>
            <p:cNvSpPr/>
            <p:nvPr/>
          </p:nvSpPr>
          <p:spPr>
            <a:xfrm>
              <a:off x="1003808" y="1779348"/>
              <a:ext cx="165768" cy="4451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49" name="Google Shape;549;p45"/>
            <p:cNvSpPr/>
            <p:nvPr/>
          </p:nvSpPr>
          <p:spPr>
            <a:xfrm>
              <a:off x="1232408" y="1716326"/>
              <a:ext cx="3314816" cy="52809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800">
                  <a:solidFill>
                    <a:srgbClr val="000000"/>
                  </a:solidFill>
                  <a:latin typeface="Arial"/>
                  <a:ea typeface="Arial"/>
                  <a:cs typeface="Arial"/>
                  <a:sym typeface="Arial"/>
                </a:rPr>
                <a:t>Transportation</a:t>
              </a:r>
              <a:endParaRPr sz="1100">
                <a:solidFill>
                  <a:srgbClr val="000000"/>
                </a:solidFill>
                <a:latin typeface="Calibri"/>
                <a:ea typeface="Calibri"/>
                <a:cs typeface="Calibri"/>
                <a:sym typeface="Calibri"/>
              </a:endParaRPr>
            </a:p>
          </p:txBody>
        </p:sp>
        <p:sp>
          <p:nvSpPr>
            <p:cNvPr id="550" name="Google Shape;550;p45"/>
            <p:cNvSpPr/>
            <p:nvPr/>
          </p:nvSpPr>
          <p:spPr>
            <a:xfrm>
              <a:off x="3724402" y="1771523"/>
              <a:ext cx="126931" cy="48241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000000"/>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551" name="Google Shape;551;p45"/>
            <p:cNvSpPr/>
            <p:nvPr/>
          </p:nvSpPr>
          <p:spPr>
            <a:xfrm>
              <a:off x="3819652" y="1771523"/>
              <a:ext cx="107039" cy="48241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52" name="Google Shape;552;p45"/>
            <p:cNvSpPr/>
            <p:nvPr/>
          </p:nvSpPr>
          <p:spPr>
            <a:xfrm>
              <a:off x="1461008" y="2232720"/>
              <a:ext cx="147914" cy="39723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500">
                  <a:solidFill>
                    <a:srgbClr val="000000"/>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53" name="Google Shape;553;p45"/>
            <p:cNvSpPr/>
            <p:nvPr/>
          </p:nvSpPr>
          <p:spPr>
            <a:xfrm>
              <a:off x="1689608" y="2176487"/>
              <a:ext cx="4269587" cy="4712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500">
                  <a:solidFill>
                    <a:srgbClr val="000000"/>
                  </a:solidFill>
                  <a:latin typeface="Arial"/>
                  <a:ea typeface="Arial"/>
                  <a:cs typeface="Arial"/>
                  <a:sym typeface="Arial"/>
                </a:rPr>
                <a:t>Autonomous vehicle </a:t>
              </a:r>
              <a:endParaRPr sz="1100">
                <a:solidFill>
                  <a:srgbClr val="000000"/>
                </a:solidFill>
                <a:latin typeface="Calibri"/>
                <a:ea typeface="Calibri"/>
                <a:cs typeface="Calibri"/>
                <a:sym typeface="Calibri"/>
              </a:endParaRPr>
            </a:p>
          </p:txBody>
        </p:sp>
        <p:sp>
          <p:nvSpPr>
            <p:cNvPr id="554" name="Google Shape;554;p45"/>
            <p:cNvSpPr/>
            <p:nvPr/>
          </p:nvSpPr>
          <p:spPr>
            <a:xfrm>
              <a:off x="4944126" y="2176486"/>
              <a:ext cx="1572968" cy="4712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500">
                  <a:solidFill>
                    <a:srgbClr val="000000"/>
                  </a:solidFill>
                  <a:latin typeface="Arial"/>
                  <a:ea typeface="Arial"/>
                  <a:cs typeface="Arial"/>
                  <a:sym typeface="Arial"/>
                </a:rPr>
                <a:t>control:</a:t>
              </a:r>
              <a:endParaRPr sz="1100">
                <a:solidFill>
                  <a:srgbClr val="000000"/>
                </a:solidFill>
                <a:latin typeface="Calibri"/>
                <a:ea typeface="Calibri"/>
                <a:cs typeface="Calibri"/>
                <a:sym typeface="Calibri"/>
              </a:endParaRPr>
            </a:p>
          </p:txBody>
        </p:sp>
        <p:sp>
          <p:nvSpPr>
            <p:cNvPr id="555" name="Google Shape;555;p45"/>
            <p:cNvSpPr/>
            <p:nvPr/>
          </p:nvSpPr>
          <p:spPr>
            <a:xfrm>
              <a:off x="2872994" y="2519387"/>
              <a:ext cx="117415" cy="4712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500">
                  <a:solidFill>
                    <a:srgbClr val="000000"/>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56" name="Google Shape;556;p45"/>
            <p:cNvSpPr/>
            <p:nvPr/>
          </p:nvSpPr>
          <p:spPr>
            <a:xfrm>
              <a:off x="1461008" y="2926295"/>
              <a:ext cx="117415" cy="4712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500">
                  <a:solidFill>
                    <a:srgbClr val="000000"/>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57" name="Google Shape;557;p45"/>
            <p:cNvSpPr/>
            <p:nvPr/>
          </p:nvSpPr>
          <p:spPr>
            <a:xfrm>
              <a:off x="1461008" y="3332441"/>
              <a:ext cx="117415" cy="4712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500">
                  <a:solidFill>
                    <a:srgbClr val="000000"/>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58" name="Google Shape;558;p45"/>
            <p:cNvSpPr/>
            <p:nvPr/>
          </p:nvSpPr>
          <p:spPr>
            <a:xfrm>
              <a:off x="1003808" y="3843083"/>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559" name="Google Shape;559;p45"/>
            <p:cNvPicPr preferRelativeResize="0"/>
            <p:nvPr/>
          </p:nvPicPr>
          <p:blipFill rotWithShape="1">
            <a:blip r:embed="rId3">
              <a:alphaModFix/>
            </a:blip>
            <a:srcRect b="0" l="0" r="0" t="0"/>
            <a:stretch/>
          </p:blipFill>
          <p:spPr>
            <a:xfrm>
              <a:off x="1930400" y="3355975"/>
              <a:ext cx="7924800" cy="257810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6"/>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AI Applications</a:t>
            </a:r>
            <a:endParaRPr sz="4320">
              <a:solidFill>
                <a:srgbClr val="FFC000"/>
              </a:solidFill>
            </a:endParaRPr>
          </a:p>
        </p:txBody>
      </p:sp>
      <p:grpSp>
        <p:nvGrpSpPr>
          <p:cNvPr id="565" name="Google Shape;565;p46"/>
          <p:cNvGrpSpPr/>
          <p:nvPr/>
        </p:nvGrpSpPr>
        <p:grpSpPr>
          <a:xfrm>
            <a:off x="915502" y="985721"/>
            <a:ext cx="9501251" cy="5272088"/>
            <a:chOff x="929640" y="768350"/>
            <a:chExt cx="9501251" cy="5272088"/>
          </a:xfrm>
        </p:grpSpPr>
        <p:sp>
          <p:nvSpPr>
            <p:cNvPr id="566" name="Google Shape;566;p46"/>
            <p:cNvSpPr/>
            <p:nvPr/>
          </p:nvSpPr>
          <p:spPr>
            <a:xfrm>
              <a:off x="929640" y="768350"/>
              <a:ext cx="4876905"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t/>
              </a:r>
              <a:endParaRPr sz="1100">
                <a:solidFill>
                  <a:srgbClr val="000000"/>
                </a:solidFill>
                <a:latin typeface="Calibri"/>
                <a:ea typeface="Calibri"/>
                <a:cs typeface="Calibri"/>
                <a:sym typeface="Calibri"/>
              </a:endParaRPr>
            </a:p>
          </p:txBody>
        </p:sp>
        <p:sp>
          <p:nvSpPr>
            <p:cNvPr id="567" name="Google Shape;567;p46"/>
            <p:cNvSpPr/>
            <p:nvPr/>
          </p:nvSpPr>
          <p:spPr>
            <a:xfrm>
              <a:off x="4597400" y="768350"/>
              <a:ext cx="206486" cy="82867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4400">
                  <a:solidFill>
                    <a:srgbClr val="163964"/>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68" name="Google Shape;568;p46"/>
            <p:cNvSpPr/>
            <p:nvPr/>
          </p:nvSpPr>
          <p:spPr>
            <a:xfrm>
              <a:off x="929640" y="1905009"/>
              <a:ext cx="165650" cy="444861"/>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69" name="Google Shape;569;p46"/>
            <p:cNvSpPr/>
            <p:nvPr/>
          </p:nvSpPr>
          <p:spPr>
            <a:xfrm>
              <a:off x="1158240" y="1842032"/>
              <a:ext cx="3314345" cy="527713"/>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800">
                  <a:solidFill>
                    <a:srgbClr val="1B4679"/>
                  </a:solidFill>
                  <a:latin typeface="Arial"/>
                  <a:ea typeface="Arial"/>
                  <a:cs typeface="Arial"/>
                  <a:sym typeface="Arial"/>
                </a:rPr>
                <a:t>Transportation</a:t>
              </a:r>
              <a:endParaRPr sz="1100">
                <a:solidFill>
                  <a:srgbClr val="000000"/>
                </a:solidFill>
                <a:latin typeface="Calibri"/>
                <a:ea typeface="Calibri"/>
                <a:cs typeface="Calibri"/>
                <a:sym typeface="Calibri"/>
              </a:endParaRPr>
            </a:p>
          </p:txBody>
        </p:sp>
        <p:sp>
          <p:nvSpPr>
            <p:cNvPr id="570" name="Google Shape;570;p46"/>
            <p:cNvSpPr/>
            <p:nvPr/>
          </p:nvSpPr>
          <p:spPr>
            <a:xfrm>
              <a:off x="3650234" y="1897190"/>
              <a:ext cx="126841"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a:t>
              </a:r>
              <a:endParaRPr sz="1100">
                <a:solidFill>
                  <a:srgbClr val="000000"/>
                </a:solidFill>
                <a:latin typeface="Calibri"/>
                <a:ea typeface="Calibri"/>
                <a:cs typeface="Calibri"/>
                <a:sym typeface="Calibri"/>
              </a:endParaRPr>
            </a:p>
          </p:txBody>
        </p:sp>
        <p:sp>
          <p:nvSpPr>
            <p:cNvPr id="571" name="Google Shape;571;p46"/>
            <p:cNvSpPr/>
            <p:nvPr/>
          </p:nvSpPr>
          <p:spPr>
            <a:xfrm>
              <a:off x="3745484" y="1897190"/>
              <a:ext cx="106963" cy="482067"/>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72" name="Google Shape;572;p46"/>
            <p:cNvSpPr/>
            <p:nvPr/>
          </p:nvSpPr>
          <p:spPr>
            <a:xfrm>
              <a:off x="1386840" y="2364762"/>
              <a:ext cx="171325" cy="460102"/>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73" name="Google Shape;573;p46"/>
            <p:cNvSpPr/>
            <p:nvPr/>
          </p:nvSpPr>
          <p:spPr>
            <a:xfrm>
              <a:off x="1615440" y="2299628"/>
              <a:ext cx="4815223"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900">
                  <a:solidFill>
                    <a:srgbClr val="1B4679"/>
                  </a:solidFill>
                  <a:latin typeface="Arial"/>
                  <a:ea typeface="Arial"/>
                  <a:cs typeface="Arial"/>
                  <a:sym typeface="Arial"/>
                </a:rPr>
                <a:t>Pedestrian detection</a:t>
              </a:r>
              <a:endParaRPr sz="1100">
                <a:solidFill>
                  <a:srgbClr val="000000"/>
                </a:solidFill>
                <a:latin typeface="Calibri"/>
                <a:ea typeface="Calibri"/>
                <a:cs typeface="Calibri"/>
                <a:sym typeface="Calibri"/>
              </a:endParaRPr>
            </a:p>
          </p:txBody>
        </p:sp>
        <p:sp>
          <p:nvSpPr>
            <p:cNvPr id="574" name="Google Shape;574;p46"/>
            <p:cNvSpPr/>
            <p:nvPr/>
          </p:nvSpPr>
          <p:spPr>
            <a:xfrm>
              <a:off x="5236718" y="2299628"/>
              <a:ext cx="163008"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900">
                  <a:solidFill>
                    <a:srgbClr val="1B4679"/>
                  </a:solidFill>
                  <a:latin typeface="Arial"/>
                  <a:ea typeface="Arial"/>
                  <a:cs typeface="Arial"/>
                  <a:sym typeface="Arial"/>
                </a:rPr>
                <a:t>:</a:t>
              </a:r>
              <a:endParaRPr sz="1100">
                <a:solidFill>
                  <a:srgbClr val="000000"/>
                </a:solidFill>
                <a:latin typeface="Calibri"/>
                <a:ea typeface="Calibri"/>
                <a:cs typeface="Calibri"/>
                <a:sym typeface="Calibri"/>
              </a:endParaRPr>
            </a:p>
          </p:txBody>
        </p:sp>
        <p:sp>
          <p:nvSpPr>
            <p:cNvPr id="575" name="Google Shape;575;p46"/>
            <p:cNvSpPr/>
            <p:nvPr/>
          </p:nvSpPr>
          <p:spPr>
            <a:xfrm>
              <a:off x="5359400" y="2299628"/>
              <a:ext cx="135999" cy="545794"/>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b="1" lang="en-US" sz="2900">
                  <a:solidFill>
                    <a:srgbClr val="1B4679"/>
                  </a:solidFill>
                  <a:latin typeface="Arial"/>
                  <a:ea typeface="Arial"/>
                  <a:cs typeface="Arial"/>
                  <a:sym typeface="Arial"/>
                </a:rPr>
                <a:t> </a:t>
              </a:r>
              <a:endParaRPr sz="1100">
                <a:solidFill>
                  <a:srgbClr val="000000"/>
                </a:solidFill>
                <a:latin typeface="Calibri"/>
                <a:ea typeface="Calibri"/>
                <a:cs typeface="Calibri"/>
                <a:sym typeface="Calibri"/>
              </a:endParaRPr>
            </a:p>
          </p:txBody>
        </p:sp>
        <p:sp>
          <p:nvSpPr>
            <p:cNvPr id="576" name="Google Shape;576;p46"/>
            <p:cNvSpPr/>
            <p:nvPr/>
          </p:nvSpPr>
          <p:spPr>
            <a:xfrm>
              <a:off x="1158240" y="2867469"/>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577" name="Google Shape;577;p46"/>
            <p:cNvSpPr/>
            <p:nvPr/>
          </p:nvSpPr>
          <p:spPr>
            <a:xfrm>
              <a:off x="1158240" y="3378771"/>
              <a:ext cx="106963" cy="482068"/>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800">
                  <a:solidFill>
                    <a:srgbClr val="1B4679"/>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pic>
          <p:nvPicPr>
            <p:cNvPr id="578" name="Google Shape;578;p46"/>
            <p:cNvPicPr preferRelativeResize="0"/>
            <p:nvPr/>
          </p:nvPicPr>
          <p:blipFill rotWithShape="1">
            <a:blip r:embed="rId3">
              <a:alphaModFix/>
            </a:blip>
            <a:srcRect b="0" l="0" r="0" t="0"/>
            <a:stretch/>
          </p:blipFill>
          <p:spPr>
            <a:xfrm>
              <a:off x="1625600" y="2997137"/>
              <a:ext cx="8805291" cy="3043301"/>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C000"/>
              </a:buClr>
              <a:buSzPts val="4320"/>
              <a:buFont typeface="Arial"/>
              <a:buNone/>
            </a:pPr>
            <a:r>
              <a:rPr lang="en-US" sz="4320">
                <a:solidFill>
                  <a:srgbClr val="FFC000"/>
                </a:solidFill>
                <a:latin typeface="Arial"/>
                <a:ea typeface="Arial"/>
                <a:cs typeface="Arial"/>
                <a:sym typeface="Arial"/>
              </a:rPr>
              <a:t>Soft Computing</a:t>
            </a:r>
            <a:endParaRPr sz="4320">
              <a:solidFill>
                <a:srgbClr val="FFC000"/>
              </a:solidFill>
            </a:endParaRPr>
          </a:p>
        </p:txBody>
      </p:sp>
      <p:sp>
        <p:nvSpPr>
          <p:cNvPr id="584" name="Google Shape;584;p47"/>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55703" lvl="0" marL="457189" rtl="0" algn="just">
              <a:lnSpc>
                <a:spcPct val="90000"/>
              </a:lnSpc>
              <a:spcBef>
                <a:spcPts val="0"/>
              </a:spcBef>
              <a:spcAft>
                <a:spcPts val="0"/>
              </a:spcAft>
              <a:buClr>
                <a:srgbClr val="1D1B10"/>
              </a:buClr>
              <a:buSzPts val="3173"/>
              <a:buNone/>
            </a:pPr>
            <a:r>
              <a:t/>
            </a:r>
            <a:endParaRPr sz="3173"/>
          </a:p>
          <a:p>
            <a:pPr indent="-457189" lvl="0" marL="457189" rtl="0" algn="just">
              <a:lnSpc>
                <a:spcPct val="90000"/>
              </a:lnSpc>
              <a:spcBef>
                <a:spcPts val="635"/>
              </a:spcBef>
              <a:spcAft>
                <a:spcPts val="0"/>
              </a:spcAft>
              <a:buClr>
                <a:srgbClr val="1D1B10"/>
              </a:buClr>
              <a:buSzPts val="3173"/>
              <a:buChar char="•"/>
            </a:pPr>
            <a:r>
              <a:rPr lang="en-US" sz="3173"/>
              <a:t>Soft computing merupakan inovasi baru dalam membangun sistem cerdas yaitu sistem yang memiliki keahlian seperti manusia pada domain tertentu, mampu beradaptasi dan belajar agar dapat bekerja lebih baik jika terjadi perubahan lingkungan. Soft computing mengeksploitasi adanya toleransi terhadap ketidaktepatan, ketidakpastian, dan kebenaran parsial untuk dapat diselesaikan dan dikendalikan dengan mudah agar sesuai dengan realita (Prof. Lotfi A Zadeh, 1992). </a:t>
            </a:r>
            <a:endParaRPr sz="3173"/>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b="1" lang="en-US" sz="4320"/>
              <a:t>Tujuan Instruksi Khusus </a:t>
            </a:r>
            <a:br>
              <a:rPr lang="en-US" sz="4320"/>
            </a:br>
            <a:endParaRPr sz="4320"/>
          </a:p>
        </p:txBody>
      </p:sp>
      <p:sp>
        <p:nvSpPr>
          <p:cNvPr id="146" name="Google Shape;146;p17"/>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a:p>
            <a:pPr indent="-457189" lvl="0" marL="457189" rtl="0" algn="l">
              <a:spcBef>
                <a:spcPts val="740"/>
              </a:spcBef>
              <a:spcAft>
                <a:spcPts val="0"/>
              </a:spcAft>
              <a:buClr>
                <a:srgbClr val="1D1B10"/>
              </a:buClr>
              <a:buSzPts val="3700"/>
              <a:buChar char="•"/>
            </a:pPr>
            <a:r>
              <a:rPr lang="en-US"/>
              <a:t>•Mengetahui definisi Kecerdasan Buatan </a:t>
            </a:r>
            <a:endParaRPr/>
          </a:p>
          <a:p>
            <a:pPr indent="-457189" lvl="0" marL="457189" rtl="0" algn="l">
              <a:spcBef>
                <a:spcPts val="740"/>
              </a:spcBef>
              <a:spcAft>
                <a:spcPts val="0"/>
              </a:spcAft>
              <a:buClr>
                <a:srgbClr val="1D1B10"/>
              </a:buClr>
              <a:buSzPts val="3700"/>
              <a:buChar char="•"/>
            </a:pPr>
            <a:r>
              <a:rPr lang="en-US"/>
              <a:t>•Mengetahui disiplin ilmu dalam Kecerdasan Buatan </a:t>
            </a:r>
            <a:endParaRPr/>
          </a:p>
          <a:p>
            <a:pPr indent="-457189" lvl="0" marL="457189" rtl="0" algn="l">
              <a:spcBef>
                <a:spcPts val="740"/>
              </a:spcBef>
              <a:spcAft>
                <a:spcPts val="0"/>
              </a:spcAft>
              <a:buClr>
                <a:srgbClr val="1D1B10"/>
              </a:buClr>
              <a:buSzPts val="3700"/>
              <a:buChar char="•"/>
            </a:pPr>
            <a:r>
              <a:rPr lang="en-US"/>
              <a:t>•Mengetahui bidang-bidang yang diselesaikan dengan Kecerdasan Buatan </a:t>
            </a:r>
            <a:endParaRPr/>
          </a:p>
          <a:p>
            <a:pPr indent="-220143" lvl="0" marL="457189" rtl="0" algn="l">
              <a:spcBef>
                <a:spcPts val="747"/>
              </a:spcBef>
              <a:spcAft>
                <a:spcPts val="0"/>
              </a:spcAft>
              <a:buClr>
                <a:srgbClr val="1D1B10"/>
              </a:buClr>
              <a:buSzPts val="3733"/>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Definisi Kecerdasan Buatan </a:t>
            </a:r>
            <a:endParaRPr/>
          </a:p>
        </p:txBody>
      </p:sp>
      <p:sp>
        <p:nvSpPr>
          <p:cNvPr id="152" name="Google Shape;152;p18"/>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220143" lvl="0" marL="457189" rtl="0" algn="l">
              <a:spcBef>
                <a:spcPts val="0"/>
              </a:spcBef>
              <a:spcAft>
                <a:spcPts val="0"/>
              </a:spcAft>
              <a:buClr>
                <a:srgbClr val="1D1B10"/>
              </a:buClr>
              <a:buSzPts val="3733"/>
              <a:buNone/>
            </a:pPr>
            <a:r>
              <a:t/>
            </a:r>
            <a:endParaRPr/>
          </a:p>
          <a:p>
            <a:pPr indent="-457189" lvl="0" marL="457189" rtl="0" algn="l">
              <a:spcBef>
                <a:spcPts val="740"/>
              </a:spcBef>
              <a:spcAft>
                <a:spcPts val="0"/>
              </a:spcAft>
              <a:buClr>
                <a:srgbClr val="1D1B10"/>
              </a:buClr>
              <a:buSzPts val="3700"/>
              <a:buChar char="•"/>
            </a:pPr>
            <a:r>
              <a:rPr lang="en-US"/>
              <a:t>Bagian dari ilmu komputer yang mempelajari bagaimana membuat mesin (komputer) dapat melakukan pekerjaan seperti dan sebaik yang dilakukan oleh manusia bahkan bisa lebih baik daripada yang dilakukan manusia. </a:t>
            </a:r>
            <a:endParaRPr/>
          </a:p>
        </p:txBody>
      </p:sp>
      <p:sp>
        <p:nvSpPr>
          <p:cNvPr id="153" name="Google Shape;153;p18"/>
          <p:cNvSpPr/>
          <p:nvPr/>
        </p:nvSpPr>
        <p:spPr>
          <a:xfrm>
            <a:off x="4470236" y="110609"/>
            <a:ext cx="27784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Definisi Kecerdasan Buatan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rPr lang="en-US" sz="4320"/>
              <a:t>Definisi Kecerdasan Buatan </a:t>
            </a:r>
            <a:endParaRPr/>
          </a:p>
        </p:txBody>
      </p:sp>
      <p:sp>
        <p:nvSpPr>
          <p:cNvPr id="159" name="Google Shape;159;p19"/>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457189" lvl="0" marL="457189" rtl="0" algn="l">
              <a:lnSpc>
                <a:spcPct val="80000"/>
              </a:lnSpc>
              <a:spcBef>
                <a:spcPts val="0"/>
              </a:spcBef>
              <a:spcAft>
                <a:spcPts val="0"/>
              </a:spcAft>
              <a:buClr>
                <a:srgbClr val="1D1B10"/>
              </a:buClr>
              <a:buSzPts val="2053"/>
              <a:buChar char="•"/>
            </a:pPr>
            <a:r>
              <a:rPr b="1" lang="en-US" sz="2053"/>
              <a:t>Menurut John McCarthy, 1956, AI </a:t>
            </a:r>
            <a:r>
              <a:rPr lang="en-US" sz="2053"/>
              <a:t>: Untuk mengetahui dan memodelkan proses – proses berpikir manusia dan mendesain mesin agar dapat menirukan perilaku manusia.</a:t>
            </a:r>
            <a:endParaRPr/>
          </a:p>
          <a:p>
            <a:pPr indent="-457189" lvl="0" marL="457189" rtl="0" algn="l">
              <a:lnSpc>
                <a:spcPct val="80000"/>
              </a:lnSpc>
              <a:spcBef>
                <a:spcPts val="411"/>
              </a:spcBef>
              <a:spcAft>
                <a:spcPts val="0"/>
              </a:spcAft>
              <a:buClr>
                <a:srgbClr val="1D1B10"/>
              </a:buClr>
              <a:buSzPts val="2053"/>
              <a:buChar char="•"/>
            </a:pPr>
            <a:r>
              <a:rPr lang="en-US" sz="2053"/>
              <a:t> </a:t>
            </a:r>
            <a:endParaRPr sz="2053"/>
          </a:p>
          <a:p>
            <a:pPr indent="-457189" lvl="0" marL="457189" rtl="0" algn="l">
              <a:lnSpc>
                <a:spcPct val="80000"/>
              </a:lnSpc>
              <a:spcBef>
                <a:spcPts val="411"/>
              </a:spcBef>
              <a:spcAft>
                <a:spcPts val="0"/>
              </a:spcAft>
              <a:buClr>
                <a:srgbClr val="1D1B10"/>
              </a:buClr>
              <a:buSzPts val="2053"/>
              <a:buChar char="•"/>
            </a:pPr>
            <a:r>
              <a:rPr lang="en-US" sz="2053"/>
              <a:t>•</a:t>
            </a:r>
            <a:r>
              <a:rPr b="1" lang="en-US" sz="2053"/>
              <a:t>H. A. Simon </a:t>
            </a:r>
            <a:r>
              <a:rPr lang="en-US" sz="2053"/>
              <a:t>[1987] : “ </a:t>
            </a:r>
            <a:r>
              <a:rPr i="1" lang="en-US" sz="2053"/>
              <a:t>Kecerdasan buatan (artificial intelligence) merupakan kawasan penelitian, aplikasi dan instruksi yang terkait dengan pemrograman komputer untuk melakukan sesuatu hal yang -dalam pandangan manusia adalah- cerdas</a:t>
            </a:r>
            <a:r>
              <a:rPr lang="en-US" sz="2053"/>
              <a:t>” </a:t>
            </a:r>
            <a:endParaRPr sz="2053"/>
          </a:p>
          <a:p>
            <a:pPr indent="-326823" lvl="0" marL="457189" rtl="0" algn="l">
              <a:lnSpc>
                <a:spcPct val="80000"/>
              </a:lnSpc>
              <a:spcBef>
                <a:spcPts val="411"/>
              </a:spcBef>
              <a:spcAft>
                <a:spcPts val="0"/>
              </a:spcAft>
              <a:buClr>
                <a:srgbClr val="1D1B10"/>
              </a:buClr>
              <a:buSzPts val="2053"/>
              <a:buNone/>
            </a:pPr>
            <a:r>
              <a:t/>
            </a:r>
            <a:endParaRPr sz="2053"/>
          </a:p>
          <a:p>
            <a:pPr indent="-457189" lvl="0" marL="457189" rtl="0" algn="l">
              <a:lnSpc>
                <a:spcPct val="80000"/>
              </a:lnSpc>
              <a:spcBef>
                <a:spcPts val="411"/>
              </a:spcBef>
              <a:spcAft>
                <a:spcPts val="0"/>
              </a:spcAft>
              <a:buClr>
                <a:srgbClr val="1D1B10"/>
              </a:buClr>
              <a:buSzPts val="2053"/>
              <a:buChar char="•"/>
            </a:pPr>
            <a:r>
              <a:rPr lang="en-US" sz="2053"/>
              <a:t>•</a:t>
            </a:r>
            <a:r>
              <a:rPr b="1" lang="en-US" sz="2053"/>
              <a:t>Rich and Knight </a:t>
            </a:r>
            <a:r>
              <a:rPr lang="en-US" sz="2053"/>
              <a:t>[1991]: “</a:t>
            </a:r>
            <a:r>
              <a:rPr i="1" lang="en-US" sz="2053"/>
              <a:t>Kecerdasan Buatan (AI) merupakan sebuah studi tentang bagaimana membuat komputer melakukan hal-hal yang pada saat ini dapat dilakukan lebih baik oleh manusia.</a:t>
            </a:r>
            <a:r>
              <a:rPr lang="en-US" sz="2053"/>
              <a:t>” </a:t>
            </a:r>
            <a:endParaRPr sz="2053"/>
          </a:p>
          <a:p>
            <a:pPr indent="-326823" lvl="0" marL="457189" rtl="0" algn="l">
              <a:lnSpc>
                <a:spcPct val="80000"/>
              </a:lnSpc>
              <a:spcBef>
                <a:spcPts val="411"/>
              </a:spcBef>
              <a:spcAft>
                <a:spcPts val="0"/>
              </a:spcAft>
              <a:buClr>
                <a:srgbClr val="1D1B10"/>
              </a:buClr>
              <a:buSzPts val="2053"/>
              <a:buNone/>
            </a:pPr>
            <a:r>
              <a:t/>
            </a:r>
            <a:endParaRPr sz="2053"/>
          </a:p>
          <a:p>
            <a:pPr indent="-457189" lvl="0" marL="457189" rtl="0" algn="l">
              <a:lnSpc>
                <a:spcPct val="80000"/>
              </a:lnSpc>
              <a:spcBef>
                <a:spcPts val="411"/>
              </a:spcBef>
              <a:spcAft>
                <a:spcPts val="0"/>
              </a:spcAft>
              <a:buClr>
                <a:srgbClr val="1D1B10"/>
              </a:buClr>
              <a:buSzPts val="2053"/>
              <a:buChar char="•"/>
            </a:pPr>
            <a:r>
              <a:rPr lang="en-US" sz="2053"/>
              <a:t>•</a:t>
            </a:r>
            <a:r>
              <a:rPr b="1" lang="en-US" sz="2053"/>
              <a:t>Encyclopedia Britannica</a:t>
            </a:r>
            <a:r>
              <a:rPr lang="en-US" sz="2053"/>
              <a:t>: “</a:t>
            </a:r>
            <a:r>
              <a:rPr i="1" lang="en-US" sz="2053"/>
              <a:t>Kecerdasan Buatan (AI) merupakan cabang dari ilmu komputer yang dalam merepresentasi pengetahuan lebih banyak menggunakan bentuk simbol-simbol daripada bilangan, dan memproses informasi berdasarkan metode heuristic atau dengan berdasarkan sejumlah aturan</a:t>
            </a:r>
            <a:r>
              <a:rPr lang="en-US" sz="2053"/>
              <a:t>” </a:t>
            </a:r>
            <a:endParaRPr/>
          </a:p>
          <a:p>
            <a:pPr indent="-326823" lvl="0" marL="457189" rtl="0" algn="l">
              <a:lnSpc>
                <a:spcPct val="80000"/>
              </a:lnSpc>
              <a:spcBef>
                <a:spcPts val="411"/>
              </a:spcBef>
              <a:spcAft>
                <a:spcPts val="0"/>
              </a:spcAft>
              <a:buClr>
                <a:srgbClr val="1D1B10"/>
              </a:buClr>
              <a:buSzPts val="2053"/>
              <a:buNone/>
            </a:pPr>
            <a:r>
              <a:t/>
            </a:r>
            <a:endParaRPr sz="2053"/>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t/>
            </a:r>
            <a:endParaRPr sz="4320"/>
          </a:p>
        </p:txBody>
      </p:sp>
      <p:sp>
        <p:nvSpPr>
          <p:cNvPr id="165" name="Google Shape;165;p20"/>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457189" lvl="0" marL="457189" rtl="0" algn="l">
              <a:lnSpc>
                <a:spcPct val="80000"/>
              </a:lnSpc>
              <a:spcBef>
                <a:spcPts val="0"/>
              </a:spcBef>
              <a:spcAft>
                <a:spcPts val="0"/>
              </a:spcAft>
              <a:buClr>
                <a:srgbClr val="1D1B10"/>
              </a:buClr>
              <a:buSzPts val="2613"/>
              <a:buChar char="•"/>
            </a:pPr>
            <a:r>
              <a:rPr lang="en-US" sz="2613"/>
              <a:t>Cerdas = memiliki pengetahuan + pengalaman, penalaran (bagaimana membuat keputusan &amp; mengambil tindakan), moral yang baik </a:t>
            </a:r>
            <a:endParaRPr sz="2613"/>
          </a:p>
          <a:p>
            <a:pPr indent="-291263" lvl="0" marL="457189" rtl="0" algn="l">
              <a:lnSpc>
                <a:spcPct val="80000"/>
              </a:lnSpc>
              <a:spcBef>
                <a:spcPts val="523"/>
              </a:spcBef>
              <a:spcAft>
                <a:spcPts val="0"/>
              </a:spcAft>
              <a:buClr>
                <a:srgbClr val="1D1B10"/>
              </a:buClr>
              <a:buSzPts val="2613"/>
              <a:buNone/>
            </a:pPr>
            <a:r>
              <a:t/>
            </a:r>
            <a:endParaRPr sz="2613"/>
          </a:p>
          <a:p>
            <a:pPr indent="-457189" lvl="0" marL="457189" rtl="0" algn="l">
              <a:lnSpc>
                <a:spcPct val="80000"/>
              </a:lnSpc>
              <a:spcBef>
                <a:spcPts val="523"/>
              </a:spcBef>
              <a:spcAft>
                <a:spcPts val="0"/>
              </a:spcAft>
              <a:buClr>
                <a:srgbClr val="1D1B10"/>
              </a:buClr>
              <a:buSzPts val="2613"/>
              <a:buChar char="•"/>
            </a:pPr>
            <a:r>
              <a:rPr lang="en-US" sz="2613"/>
              <a:t>Agar mesin bisa cerdas (bertindak seperti &amp; sebaik manusia) maka harus diberi bekal pengetahuan &amp; mempunyai kemampuan untuk menalar. </a:t>
            </a:r>
            <a:endParaRPr sz="2613"/>
          </a:p>
          <a:p>
            <a:pPr indent="-291263" lvl="0" marL="457189" rtl="0" algn="l">
              <a:lnSpc>
                <a:spcPct val="80000"/>
              </a:lnSpc>
              <a:spcBef>
                <a:spcPts val="523"/>
              </a:spcBef>
              <a:spcAft>
                <a:spcPts val="0"/>
              </a:spcAft>
              <a:buClr>
                <a:srgbClr val="1D1B10"/>
              </a:buClr>
              <a:buSzPts val="2613"/>
              <a:buNone/>
            </a:pPr>
            <a:r>
              <a:t/>
            </a:r>
            <a:endParaRPr sz="2613"/>
          </a:p>
          <a:p>
            <a:pPr indent="-457189" lvl="0" marL="457189" rtl="0" algn="l">
              <a:lnSpc>
                <a:spcPct val="80000"/>
              </a:lnSpc>
              <a:spcBef>
                <a:spcPts val="523"/>
              </a:spcBef>
              <a:spcAft>
                <a:spcPts val="0"/>
              </a:spcAft>
              <a:buClr>
                <a:srgbClr val="1D1B10"/>
              </a:buClr>
              <a:buSzPts val="2613"/>
              <a:buChar char="•"/>
            </a:pPr>
            <a:r>
              <a:rPr lang="en-US" sz="2613"/>
              <a:t>Ada 2 bagian utama yg dibutuhkan untuk aplikasi kecerdasan buatan : </a:t>
            </a:r>
            <a:endParaRPr/>
          </a:p>
          <a:p>
            <a:pPr indent="-380990" lvl="1" marL="990575" rtl="0" algn="l">
              <a:lnSpc>
                <a:spcPct val="80000"/>
              </a:lnSpc>
              <a:spcBef>
                <a:spcPts val="523"/>
              </a:spcBef>
              <a:spcAft>
                <a:spcPts val="0"/>
              </a:spcAft>
              <a:buClr>
                <a:srgbClr val="1D1B10"/>
              </a:buClr>
              <a:buSzPts val="2613"/>
              <a:buChar char="–"/>
            </a:pPr>
            <a:r>
              <a:rPr lang="en-US" sz="2613"/>
              <a:t>basis pengetahuan (knowledge base): berisi fakta-fakta, teori, pemikiran &amp; hubungan antara satu dengan lainnya. </a:t>
            </a:r>
            <a:endParaRPr/>
          </a:p>
          <a:p>
            <a:pPr indent="-380990" lvl="1" marL="990575" rtl="0" algn="l">
              <a:lnSpc>
                <a:spcPct val="80000"/>
              </a:lnSpc>
              <a:spcBef>
                <a:spcPts val="523"/>
              </a:spcBef>
              <a:spcAft>
                <a:spcPts val="0"/>
              </a:spcAft>
              <a:buClr>
                <a:srgbClr val="1D1B10"/>
              </a:buClr>
              <a:buSzPts val="2613"/>
              <a:buChar char="–"/>
            </a:pPr>
            <a:r>
              <a:rPr lang="en-US" sz="2613"/>
              <a:t>motor inferensi (inference engine) : kemampuan menarik kesimpulan berdasarkan pengetahuan </a:t>
            </a:r>
            <a:endParaRPr sz="2613"/>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4320"/>
              <a:buFont typeface="Calibri"/>
              <a:buNone/>
            </a:pPr>
            <a:r>
              <a:t/>
            </a:r>
            <a:endParaRPr sz="4320"/>
          </a:p>
        </p:txBody>
      </p:sp>
      <p:grpSp>
        <p:nvGrpSpPr>
          <p:cNvPr id="171" name="Google Shape;171;p21"/>
          <p:cNvGrpSpPr/>
          <p:nvPr/>
        </p:nvGrpSpPr>
        <p:grpSpPr>
          <a:xfrm>
            <a:off x="1691217" y="2010714"/>
            <a:ext cx="9105730" cy="4370388"/>
            <a:chOff x="1575308" y="1714500"/>
            <a:chExt cx="9105730" cy="4370388"/>
          </a:xfrm>
        </p:grpSpPr>
        <p:pic>
          <p:nvPicPr>
            <p:cNvPr id="172" name="Google Shape;172;p21"/>
            <p:cNvPicPr preferRelativeResize="0"/>
            <p:nvPr/>
          </p:nvPicPr>
          <p:blipFill rotWithShape="1">
            <a:blip r:embed="rId3">
              <a:alphaModFix/>
            </a:blip>
            <a:srcRect b="0" l="0" r="0" t="0"/>
            <a:stretch/>
          </p:blipFill>
          <p:spPr>
            <a:xfrm>
              <a:off x="3983609" y="3857562"/>
              <a:ext cx="4718051" cy="2227326"/>
            </a:xfrm>
            <a:prstGeom prst="rect">
              <a:avLst/>
            </a:prstGeom>
            <a:noFill/>
            <a:ln>
              <a:noFill/>
            </a:ln>
          </p:spPr>
        </p:pic>
        <p:sp>
          <p:nvSpPr>
            <p:cNvPr id="173" name="Google Shape;173;p21"/>
            <p:cNvSpPr/>
            <p:nvPr/>
          </p:nvSpPr>
          <p:spPr>
            <a:xfrm>
              <a:off x="1606550" y="1892300"/>
              <a:ext cx="1441450" cy="76200"/>
            </a:xfrm>
            <a:custGeom>
              <a:rect b="b" l="l" r="r" t="t"/>
              <a:pathLst>
                <a:path extrusionOk="0" h="76200" w="1441450">
                  <a:moveTo>
                    <a:pt x="1365250" y="0"/>
                  </a:moveTo>
                  <a:lnTo>
                    <a:pt x="1441450" y="38100"/>
                  </a:lnTo>
                  <a:lnTo>
                    <a:pt x="1365250" y="76200"/>
                  </a:lnTo>
                  <a:lnTo>
                    <a:pt x="1365250" y="44450"/>
                  </a:lnTo>
                  <a:lnTo>
                    <a:pt x="0" y="44450"/>
                  </a:lnTo>
                  <a:lnTo>
                    <a:pt x="0" y="31750"/>
                  </a:lnTo>
                  <a:lnTo>
                    <a:pt x="1365250" y="31750"/>
                  </a:lnTo>
                  <a:lnTo>
                    <a:pt x="136525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1"/>
            <p:cNvSpPr/>
            <p:nvPr/>
          </p:nvSpPr>
          <p:spPr>
            <a:xfrm>
              <a:off x="1606550" y="2540000"/>
              <a:ext cx="1441450" cy="76200"/>
            </a:xfrm>
            <a:custGeom>
              <a:rect b="b" l="l" r="r" t="t"/>
              <a:pathLst>
                <a:path extrusionOk="0" h="76200" w="1441450">
                  <a:moveTo>
                    <a:pt x="1365250" y="0"/>
                  </a:moveTo>
                  <a:lnTo>
                    <a:pt x="1441450" y="38100"/>
                  </a:lnTo>
                  <a:lnTo>
                    <a:pt x="1365250" y="76200"/>
                  </a:lnTo>
                  <a:lnTo>
                    <a:pt x="1365250" y="44450"/>
                  </a:lnTo>
                  <a:lnTo>
                    <a:pt x="0" y="44450"/>
                  </a:lnTo>
                  <a:lnTo>
                    <a:pt x="0" y="31750"/>
                  </a:lnTo>
                  <a:lnTo>
                    <a:pt x="1365250" y="31750"/>
                  </a:lnTo>
                  <a:lnTo>
                    <a:pt x="136525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1"/>
            <p:cNvSpPr/>
            <p:nvPr/>
          </p:nvSpPr>
          <p:spPr>
            <a:xfrm>
              <a:off x="3238500" y="1714500"/>
              <a:ext cx="5666360" cy="1152525"/>
            </a:xfrm>
            <a:custGeom>
              <a:rect b="b" l="l" r="r" t="t"/>
              <a:pathLst>
                <a:path extrusionOk="0" h="1152525" w="5666360">
                  <a:moveTo>
                    <a:pt x="0" y="0"/>
                  </a:moveTo>
                  <a:lnTo>
                    <a:pt x="5666360" y="0"/>
                  </a:lnTo>
                  <a:lnTo>
                    <a:pt x="5666360" y="1152525"/>
                  </a:lnTo>
                  <a:lnTo>
                    <a:pt x="0" y="1152525"/>
                  </a:lnTo>
                  <a:lnTo>
                    <a:pt x="0" y="0"/>
                  </a:lnTo>
                </a:path>
              </a:pathLst>
            </a:custGeom>
            <a:solidFill>
              <a:srgbClr val="5B9BD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1"/>
            <p:cNvSpPr/>
            <p:nvPr/>
          </p:nvSpPr>
          <p:spPr>
            <a:xfrm>
              <a:off x="3238500" y="1714500"/>
              <a:ext cx="5666360" cy="1152525"/>
            </a:xfrm>
            <a:custGeom>
              <a:rect b="b" l="l" r="r" t="t"/>
              <a:pathLst>
                <a:path extrusionOk="0" h="1152525" w="5666360">
                  <a:moveTo>
                    <a:pt x="0" y="1152525"/>
                  </a:moveTo>
                  <a:lnTo>
                    <a:pt x="5666360" y="1152525"/>
                  </a:lnTo>
                  <a:lnTo>
                    <a:pt x="5666360" y="0"/>
                  </a:lnTo>
                  <a:lnTo>
                    <a:pt x="0" y="0"/>
                  </a:lnTo>
                  <a:close/>
                </a:path>
              </a:pathLst>
            </a:custGeom>
            <a:noFill/>
            <a:ln cap="flat" cmpd="sng" w="9525">
              <a:solidFill>
                <a:srgbClr val="000000"/>
              </a:solidFill>
              <a:prstDash val="solid"/>
              <a:miter lim="127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1"/>
            <p:cNvSpPr/>
            <p:nvPr/>
          </p:nvSpPr>
          <p:spPr>
            <a:xfrm>
              <a:off x="9095359" y="1963801"/>
              <a:ext cx="1441450" cy="76200"/>
            </a:xfrm>
            <a:custGeom>
              <a:rect b="b" l="l" r="r" t="t"/>
              <a:pathLst>
                <a:path extrusionOk="0" h="76200" w="1441450">
                  <a:moveTo>
                    <a:pt x="1365250" y="0"/>
                  </a:moveTo>
                  <a:lnTo>
                    <a:pt x="1441450" y="38100"/>
                  </a:lnTo>
                  <a:lnTo>
                    <a:pt x="1365250" y="76200"/>
                  </a:lnTo>
                  <a:lnTo>
                    <a:pt x="1365250" y="44449"/>
                  </a:lnTo>
                  <a:lnTo>
                    <a:pt x="0" y="44323"/>
                  </a:lnTo>
                  <a:lnTo>
                    <a:pt x="0" y="31623"/>
                  </a:lnTo>
                  <a:lnTo>
                    <a:pt x="1365250" y="31749"/>
                  </a:lnTo>
                  <a:lnTo>
                    <a:pt x="136525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1"/>
            <p:cNvSpPr/>
            <p:nvPr/>
          </p:nvSpPr>
          <p:spPr>
            <a:xfrm>
              <a:off x="9095359" y="2611501"/>
              <a:ext cx="1441450" cy="76200"/>
            </a:xfrm>
            <a:custGeom>
              <a:rect b="b" l="l" r="r" t="t"/>
              <a:pathLst>
                <a:path extrusionOk="0" h="76200" w="1441450">
                  <a:moveTo>
                    <a:pt x="1365250" y="0"/>
                  </a:moveTo>
                  <a:lnTo>
                    <a:pt x="1441450" y="38100"/>
                  </a:lnTo>
                  <a:lnTo>
                    <a:pt x="1365250" y="76200"/>
                  </a:lnTo>
                  <a:lnTo>
                    <a:pt x="1365250" y="44449"/>
                  </a:lnTo>
                  <a:lnTo>
                    <a:pt x="0" y="44323"/>
                  </a:lnTo>
                  <a:lnTo>
                    <a:pt x="0" y="31623"/>
                  </a:lnTo>
                  <a:lnTo>
                    <a:pt x="1365250" y="31749"/>
                  </a:lnTo>
                  <a:lnTo>
                    <a:pt x="136525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1"/>
            <p:cNvSpPr/>
            <p:nvPr/>
          </p:nvSpPr>
          <p:spPr>
            <a:xfrm>
              <a:off x="3623691" y="1858963"/>
              <a:ext cx="2495550" cy="792163"/>
            </a:xfrm>
            <a:custGeom>
              <a:rect b="b" l="l" r="r" t="t"/>
              <a:pathLst>
                <a:path extrusionOk="0" h="792163" w="2495550">
                  <a:moveTo>
                    <a:pt x="0" y="0"/>
                  </a:moveTo>
                  <a:lnTo>
                    <a:pt x="2495550" y="0"/>
                  </a:lnTo>
                  <a:lnTo>
                    <a:pt x="2495550" y="792163"/>
                  </a:lnTo>
                  <a:lnTo>
                    <a:pt x="0" y="792163"/>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1"/>
            <p:cNvSpPr/>
            <p:nvPr/>
          </p:nvSpPr>
          <p:spPr>
            <a:xfrm>
              <a:off x="3623691" y="1858963"/>
              <a:ext cx="2495550" cy="792163"/>
            </a:xfrm>
            <a:custGeom>
              <a:rect b="b" l="l" r="r" t="t"/>
              <a:pathLst>
                <a:path extrusionOk="0" h="792163" w="2495550">
                  <a:moveTo>
                    <a:pt x="0" y="792163"/>
                  </a:moveTo>
                  <a:lnTo>
                    <a:pt x="2495550" y="792163"/>
                  </a:lnTo>
                  <a:lnTo>
                    <a:pt x="2495550" y="0"/>
                  </a:lnTo>
                  <a:lnTo>
                    <a:pt x="0" y="0"/>
                  </a:lnTo>
                  <a:close/>
                </a:path>
              </a:pathLst>
            </a:custGeom>
            <a:noFill/>
            <a:ln cap="flat" cmpd="sng" w="9525">
              <a:solidFill>
                <a:srgbClr val="000000"/>
              </a:solidFill>
              <a:prstDash val="solid"/>
              <a:miter lim="127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1"/>
            <p:cNvSpPr/>
            <p:nvPr/>
          </p:nvSpPr>
          <p:spPr>
            <a:xfrm>
              <a:off x="4613656" y="2023618"/>
              <a:ext cx="687430"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Basis </a:t>
              </a:r>
              <a:endParaRPr sz="1100">
                <a:solidFill>
                  <a:srgbClr val="000000"/>
                </a:solidFill>
                <a:latin typeface="Calibri"/>
                <a:ea typeface="Calibri"/>
                <a:cs typeface="Calibri"/>
                <a:sym typeface="Calibri"/>
              </a:endParaRPr>
            </a:p>
          </p:txBody>
        </p:sp>
        <p:sp>
          <p:nvSpPr>
            <p:cNvPr id="182" name="Google Shape;182;p21"/>
            <p:cNvSpPr/>
            <p:nvPr/>
          </p:nvSpPr>
          <p:spPr>
            <a:xfrm>
              <a:off x="5129784" y="2023618"/>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83" name="Google Shape;183;p21"/>
            <p:cNvSpPr/>
            <p:nvPr/>
          </p:nvSpPr>
          <p:spPr>
            <a:xfrm>
              <a:off x="4234180" y="2297938"/>
              <a:ext cx="1688019"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Pengetahuan </a:t>
              </a:r>
              <a:endParaRPr sz="1100">
                <a:solidFill>
                  <a:srgbClr val="000000"/>
                </a:solidFill>
                <a:latin typeface="Calibri"/>
                <a:ea typeface="Calibri"/>
                <a:cs typeface="Calibri"/>
                <a:sym typeface="Calibri"/>
              </a:endParaRPr>
            </a:p>
          </p:txBody>
        </p:sp>
        <p:sp>
          <p:nvSpPr>
            <p:cNvPr id="184" name="Google Shape;184;p21"/>
            <p:cNvSpPr/>
            <p:nvPr/>
          </p:nvSpPr>
          <p:spPr>
            <a:xfrm>
              <a:off x="5508498" y="2297938"/>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85" name="Google Shape;185;p21"/>
            <p:cNvSpPr/>
            <p:nvPr/>
          </p:nvSpPr>
          <p:spPr>
            <a:xfrm>
              <a:off x="6311900" y="1858963"/>
              <a:ext cx="2300859" cy="792163"/>
            </a:xfrm>
            <a:custGeom>
              <a:rect b="b" l="l" r="r" t="t"/>
              <a:pathLst>
                <a:path extrusionOk="0" h="792163" w="2300859">
                  <a:moveTo>
                    <a:pt x="0" y="0"/>
                  </a:moveTo>
                  <a:lnTo>
                    <a:pt x="2300859" y="0"/>
                  </a:lnTo>
                  <a:lnTo>
                    <a:pt x="2300859" y="792163"/>
                  </a:lnTo>
                  <a:lnTo>
                    <a:pt x="0" y="792163"/>
                  </a:lnTo>
                  <a:lnTo>
                    <a:pt x="0"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1"/>
            <p:cNvSpPr/>
            <p:nvPr/>
          </p:nvSpPr>
          <p:spPr>
            <a:xfrm>
              <a:off x="6311900" y="1858963"/>
              <a:ext cx="2300859" cy="792163"/>
            </a:xfrm>
            <a:custGeom>
              <a:rect b="b" l="l" r="r" t="t"/>
              <a:pathLst>
                <a:path extrusionOk="0" h="792163" w="2300859">
                  <a:moveTo>
                    <a:pt x="0" y="792163"/>
                  </a:moveTo>
                  <a:lnTo>
                    <a:pt x="2300859" y="792163"/>
                  </a:lnTo>
                  <a:lnTo>
                    <a:pt x="2300859" y="0"/>
                  </a:lnTo>
                  <a:lnTo>
                    <a:pt x="0" y="0"/>
                  </a:lnTo>
                  <a:close/>
                </a:path>
              </a:pathLst>
            </a:custGeom>
            <a:noFill/>
            <a:ln cap="flat" cmpd="sng" w="9525">
              <a:solidFill>
                <a:srgbClr val="000000"/>
              </a:solidFill>
              <a:prstDash val="solid"/>
              <a:miter lim="127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1"/>
            <p:cNvSpPr/>
            <p:nvPr/>
          </p:nvSpPr>
          <p:spPr>
            <a:xfrm>
              <a:off x="7150608" y="2023618"/>
              <a:ext cx="828503"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Mesin </a:t>
              </a:r>
              <a:endParaRPr sz="1100">
                <a:solidFill>
                  <a:srgbClr val="000000"/>
                </a:solidFill>
                <a:latin typeface="Calibri"/>
                <a:ea typeface="Calibri"/>
                <a:cs typeface="Calibri"/>
                <a:sym typeface="Calibri"/>
              </a:endParaRPr>
            </a:p>
          </p:txBody>
        </p:sp>
        <p:sp>
          <p:nvSpPr>
            <p:cNvPr id="188" name="Google Shape;188;p21"/>
            <p:cNvSpPr/>
            <p:nvPr/>
          </p:nvSpPr>
          <p:spPr>
            <a:xfrm>
              <a:off x="7774940" y="2023618"/>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89" name="Google Shape;189;p21"/>
            <p:cNvSpPr/>
            <p:nvPr/>
          </p:nvSpPr>
          <p:spPr>
            <a:xfrm>
              <a:off x="7032498" y="2297938"/>
              <a:ext cx="1141967"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Inferensi </a:t>
              </a:r>
              <a:endParaRPr sz="1100">
                <a:solidFill>
                  <a:srgbClr val="000000"/>
                </a:solidFill>
                <a:latin typeface="Calibri"/>
                <a:ea typeface="Calibri"/>
                <a:cs typeface="Calibri"/>
                <a:sym typeface="Calibri"/>
              </a:endParaRPr>
            </a:p>
          </p:txBody>
        </p:sp>
        <p:sp>
          <p:nvSpPr>
            <p:cNvPr id="190" name="Google Shape;190;p21"/>
            <p:cNvSpPr/>
            <p:nvPr/>
          </p:nvSpPr>
          <p:spPr>
            <a:xfrm>
              <a:off x="7893050" y="2297938"/>
              <a:ext cx="68712" cy="309679"/>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1800">
                  <a:solidFill>
                    <a:srgbClr val="000000"/>
                  </a:solidFill>
                  <a:latin typeface="Calibri"/>
                  <a:ea typeface="Calibri"/>
                  <a:cs typeface="Calibri"/>
                  <a:sym typeface="Calibri"/>
                </a:rPr>
                <a:t> </a:t>
              </a:r>
              <a:endParaRPr sz="1100">
                <a:solidFill>
                  <a:srgbClr val="000000"/>
                </a:solidFill>
                <a:latin typeface="Calibri"/>
                <a:ea typeface="Calibri"/>
                <a:cs typeface="Calibri"/>
                <a:sym typeface="Calibri"/>
              </a:endParaRPr>
            </a:p>
          </p:txBody>
        </p:sp>
        <p:sp>
          <p:nvSpPr>
            <p:cNvPr id="191" name="Google Shape;191;p21"/>
            <p:cNvSpPr/>
            <p:nvPr/>
          </p:nvSpPr>
          <p:spPr>
            <a:xfrm>
              <a:off x="1575308" y="2090877"/>
              <a:ext cx="1374252"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Masalah</a:t>
              </a:r>
              <a:endParaRPr sz="1100">
                <a:solidFill>
                  <a:srgbClr val="000000"/>
                </a:solidFill>
                <a:latin typeface="Calibri"/>
                <a:ea typeface="Calibri"/>
                <a:cs typeface="Calibri"/>
                <a:sym typeface="Calibri"/>
              </a:endParaRPr>
            </a:p>
          </p:txBody>
        </p:sp>
        <p:sp>
          <p:nvSpPr>
            <p:cNvPr id="192" name="Google Shape;192;p21"/>
            <p:cNvSpPr/>
            <p:nvPr/>
          </p:nvSpPr>
          <p:spPr>
            <a:xfrm>
              <a:off x="2609342" y="2090877"/>
              <a:ext cx="101346"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1100">
                <a:solidFill>
                  <a:srgbClr val="000000"/>
                </a:solidFill>
                <a:latin typeface="Calibri"/>
                <a:ea typeface="Calibri"/>
                <a:cs typeface="Calibri"/>
                <a:sym typeface="Calibri"/>
              </a:endParaRPr>
            </a:p>
          </p:txBody>
        </p:sp>
        <p:sp>
          <p:nvSpPr>
            <p:cNvPr id="193" name="Google Shape;193;p21"/>
            <p:cNvSpPr/>
            <p:nvPr/>
          </p:nvSpPr>
          <p:spPr>
            <a:xfrm>
              <a:off x="9282684" y="2214829"/>
              <a:ext cx="946098"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solusi</a:t>
              </a:r>
              <a:endParaRPr sz="1100">
                <a:solidFill>
                  <a:srgbClr val="000000"/>
                </a:solidFill>
                <a:latin typeface="Calibri"/>
                <a:ea typeface="Calibri"/>
                <a:cs typeface="Calibri"/>
                <a:sym typeface="Calibri"/>
              </a:endParaRPr>
            </a:p>
          </p:txBody>
        </p:sp>
        <p:sp>
          <p:nvSpPr>
            <p:cNvPr id="194" name="Google Shape;194;p21"/>
            <p:cNvSpPr/>
            <p:nvPr/>
          </p:nvSpPr>
          <p:spPr>
            <a:xfrm>
              <a:off x="9994392" y="2214829"/>
              <a:ext cx="101346"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1100">
                <a:solidFill>
                  <a:srgbClr val="000000"/>
                </a:solidFill>
                <a:latin typeface="Calibri"/>
                <a:ea typeface="Calibri"/>
                <a:cs typeface="Calibri"/>
                <a:sym typeface="Calibri"/>
              </a:endParaRPr>
            </a:p>
          </p:txBody>
        </p:sp>
        <p:sp>
          <p:nvSpPr>
            <p:cNvPr id="195" name="Google Shape;195;p21"/>
            <p:cNvSpPr/>
            <p:nvPr/>
          </p:nvSpPr>
          <p:spPr>
            <a:xfrm>
              <a:off x="3234944" y="3222955"/>
              <a:ext cx="7446094"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Sistem yang menggunakan kecerdasan buatan</a:t>
              </a:r>
              <a:endParaRPr sz="1100">
                <a:solidFill>
                  <a:srgbClr val="000000"/>
                </a:solidFill>
                <a:latin typeface="Calibri"/>
                <a:ea typeface="Calibri"/>
                <a:cs typeface="Calibri"/>
                <a:sym typeface="Calibri"/>
              </a:endParaRPr>
            </a:p>
          </p:txBody>
        </p:sp>
        <p:sp>
          <p:nvSpPr>
            <p:cNvPr id="196" name="Google Shape;196;p21"/>
            <p:cNvSpPr/>
            <p:nvPr/>
          </p:nvSpPr>
          <p:spPr>
            <a:xfrm>
              <a:off x="8834374" y="3222955"/>
              <a:ext cx="101346" cy="448760"/>
            </a:xfrm>
            <a:prstGeom prst="rect">
              <a:avLst/>
            </a:prstGeom>
            <a:noFill/>
            <a:ln>
              <a:noFill/>
            </a:ln>
          </p:spPr>
          <p:txBody>
            <a:bodyPr anchorCtr="0" anchor="t" bIns="0" lIns="0" spcFirstLastPara="1" rIns="0" wrap="square" tIns="0">
              <a:noAutofit/>
            </a:bodyPr>
            <a:lstStyle/>
            <a:p>
              <a:pPr indent="0" lvl="0" marL="0" marR="0" rtl="0" algn="l">
                <a:lnSpc>
                  <a:spcPct val="107000"/>
                </a:lnSpc>
                <a:spcBef>
                  <a:spcPts val="0"/>
                </a:spcBef>
                <a:spcAft>
                  <a:spcPts val="0"/>
                </a:spcAft>
                <a:buNone/>
              </a:pPr>
              <a:r>
                <a:rPr lang="en-US" sz="2400">
                  <a:solidFill>
                    <a:srgbClr val="000000"/>
                  </a:solidFill>
                  <a:latin typeface="Times New Roman"/>
                  <a:ea typeface="Times New Roman"/>
                  <a:cs typeface="Times New Roman"/>
                  <a:sym typeface="Times New Roman"/>
                </a:rPr>
                <a:t> </a:t>
              </a:r>
              <a:endParaRPr sz="11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598620" y="578507"/>
            <a:ext cx="10994760" cy="81442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2CD44"/>
              </a:buClr>
              <a:buSzPts val="3600"/>
              <a:buFont typeface="Calibri"/>
              <a:buNone/>
            </a:pPr>
            <a:r>
              <a:rPr lang="en-US" sz="3600"/>
              <a:t>BEDA KECERDASAN BUATAN &amp; KECERDASAN ALAMI </a:t>
            </a:r>
            <a:br>
              <a:rPr lang="en-US" sz="3600"/>
            </a:br>
            <a:endParaRPr sz="3600"/>
          </a:p>
        </p:txBody>
      </p:sp>
      <p:sp>
        <p:nvSpPr>
          <p:cNvPr id="202" name="Google Shape;202;p22"/>
          <p:cNvSpPr txBox="1"/>
          <p:nvPr>
            <p:ph idx="1" type="body"/>
          </p:nvPr>
        </p:nvSpPr>
        <p:spPr>
          <a:xfrm>
            <a:off x="598621" y="1800147"/>
            <a:ext cx="10994760" cy="4682951"/>
          </a:xfrm>
          <a:prstGeom prst="rect">
            <a:avLst/>
          </a:prstGeom>
          <a:noFill/>
          <a:ln>
            <a:noFill/>
          </a:ln>
        </p:spPr>
        <p:txBody>
          <a:bodyPr anchorCtr="0" anchor="t" bIns="45700" lIns="91425" spcFirstLastPara="1" rIns="91425" wrap="square" tIns="45700">
            <a:noAutofit/>
          </a:bodyPr>
          <a:lstStyle/>
          <a:p>
            <a:pPr indent="-457189" lvl="0" marL="457189" rtl="0" algn="l">
              <a:lnSpc>
                <a:spcPct val="80000"/>
              </a:lnSpc>
              <a:spcBef>
                <a:spcPts val="0"/>
              </a:spcBef>
              <a:spcAft>
                <a:spcPts val="0"/>
              </a:spcAft>
              <a:buClr>
                <a:srgbClr val="1D1B10"/>
              </a:buClr>
              <a:buSzPts val="2893"/>
              <a:buChar char="•"/>
            </a:pPr>
            <a:r>
              <a:rPr lang="en-US" sz="2893"/>
              <a:t>Kelebihan kecerdasan buatan : </a:t>
            </a:r>
            <a:endParaRPr/>
          </a:p>
          <a:p>
            <a:pPr indent="-273483" lvl="0" marL="457189" rtl="0" algn="l">
              <a:lnSpc>
                <a:spcPct val="80000"/>
              </a:lnSpc>
              <a:spcBef>
                <a:spcPts val="579"/>
              </a:spcBef>
              <a:spcAft>
                <a:spcPts val="0"/>
              </a:spcAft>
              <a:buClr>
                <a:srgbClr val="1D1B10"/>
              </a:buClr>
              <a:buSzPts val="2893"/>
              <a:buNone/>
            </a:pPr>
            <a:r>
              <a:t/>
            </a:r>
            <a:endParaRPr sz="2893"/>
          </a:p>
          <a:p>
            <a:pPr indent="-742950" lvl="0" marL="742950" rtl="0" algn="l">
              <a:lnSpc>
                <a:spcPct val="80000"/>
              </a:lnSpc>
              <a:spcBef>
                <a:spcPts val="579"/>
              </a:spcBef>
              <a:spcAft>
                <a:spcPts val="0"/>
              </a:spcAft>
              <a:buClr>
                <a:srgbClr val="1D1B10"/>
              </a:buClr>
              <a:buSzPts val="2893"/>
              <a:buFont typeface="Calibri"/>
              <a:buAutoNum type="arabicPeriod"/>
            </a:pPr>
            <a:r>
              <a:rPr lang="en-US" sz="2893"/>
              <a:t>Lebih bersifat permanen. Kecerdasan alami bisa berubah karena sifat manusia pelupa. Kecerdasan buatan tidak berubah selama sistem komputer &amp; program tidak mengubahnya. </a:t>
            </a:r>
            <a:endParaRPr/>
          </a:p>
          <a:p>
            <a:pPr indent="-742950" lvl="0" marL="742950" rtl="0" algn="l">
              <a:lnSpc>
                <a:spcPct val="80000"/>
              </a:lnSpc>
              <a:spcBef>
                <a:spcPts val="579"/>
              </a:spcBef>
              <a:spcAft>
                <a:spcPts val="0"/>
              </a:spcAft>
              <a:buClr>
                <a:srgbClr val="1D1B10"/>
              </a:buClr>
              <a:buSzPts val="2893"/>
              <a:buFont typeface="Calibri"/>
              <a:buAutoNum type="arabicPeriod"/>
            </a:pPr>
            <a:r>
              <a:rPr lang="en-US" sz="2893"/>
              <a:t>Lebih mudah diduplikasi &amp; disebarkan. Mentransfer pengetahuan manusia dari 1 orang ke orang lain membutuhkan proses yang sangat lama &amp; keahlian tidak akan pernah dapat diduplikasi dengan lengkap.Jadi jika pengetahuan terletak pada suatu sistem komputer, pengetahuan tersebut dapat disalin dari komputer tersebut &amp; dapat dipindahkan dengan mudah ke komputer yang lain. </a:t>
            </a:r>
            <a:endParaRPr sz="2893"/>
          </a:p>
        </p:txBody>
      </p:sp>
    </p:spTree>
  </p:cSld>
  <p:clrMapOvr>
    <a:masterClrMapping/>
  </p:clrMapOvr>
</p:sld>
</file>

<file path=ppt/theme/theme1.xml><?xml version="1.0" encoding="utf-8"?>
<a:theme xmlns:a="http://schemas.openxmlformats.org/drawingml/2006/main" xmlns:r="http://schemas.openxmlformats.org/officeDocument/2006/relationships" name="160495-artificial-intelligence-template-16x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