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40560" y="1122363"/>
            <a:ext cx="9144000" cy="2387600"/>
          </a:xfrm>
        </p:spPr>
        <p:txBody>
          <a:bodyPr/>
          <a:p>
            <a:r>
              <a:rPr lang="zh-CN" altLang="en-US"/>
              <a:t>投屏神器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assistant_icon_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270" y="2616835"/>
            <a:ext cx="762000" cy="76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94705" y="3960495"/>
            <a:ext cx="995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李航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75025"/>
          </a:xfrm>
        </p:spPr>
        <p:txBody>
          <a:bodyPr/>
          <a:p>
            <a:r>
              <a:rPr lang="zh-CN" altLang="en-US"/>
              <a:t>分类页面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由首页跳转</a:t>
            </a:r>
            <a:endParaRPr lang="zh-CN" altLang="en-US"/>
          </a:p>
        </p:txBody>
      </p:sp>
      <p:pic>
        <p:nvPicPr>
          <p:cNvPr id="9" name="图片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3590" y="204470"/>
            <a:ext cx="3582670" cy="64662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98215"/>
          </a:xfrm>
        </p:spPr>
        <p:txBody>
          <a:bodyPr>
            <a:normAutofit/>
          </a:bodyPr>
          <a:p>
            <a:r>
              <a:rPr lang="zh-CN" altLang="en-US"/>
              <a:t>搜索页面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由首页跳转</a:t>
            </a:r>
            <a:endParaRPr lang="zh-CN" altLang="en-US"/>
          </a:p>
        </p:txBody>
      </p:sp>
      <p:pic>
        <p:nvPicPr>
          <p:cNvPr id="10" name="图片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5495" y="315595"/>
            <a:ext cx="3503295" cy="63239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125" y="380365"/>
            <a:ext cx="10515600" cy="3452495"/>
          </a:xfrm>
        </p:spPr>
        <p:txBody>
          <a:bodyPr/>
          <a:p>
            <a:r>
              <a:rPr lang="zh-CN" altLang="en-US"/>
              <a:t>反馈页面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由用户页跳转</a:t>
            </a:r>
            <a:endParaRPr lang="zh-CN" altLang="en-US"/>
          </a:p>
        </p:txBody>
      </p:sp>
      <p:pic>
        <p:nvPicPr>
          <p:cNvPr id="11" name="图片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9620" y="169545"/>
            <a:ext cx="3627755" cy="65474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7255"/>
          </a:xfrm>
        </p:spPr>
        <p:txBody>
          <a:bodyPr/>
          <a:p>
            <a:r>
              <a:rPr lang="zh-CN" altLang="en-US"/>
              <a:t>设置页面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由用户页跳转</a:t>
            </a:r>
            <a:endParaRPr lang="zh-CN" altLang="en-US"/>
          </a:p>
        </p:txBody>
      </p:sp>
      <p:pic>
        <p:nvPicPr>
          <p:cNvPr id="12" name="图片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17560" y="260985"/>
            <a:ext cx="3550920" cy="64090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0925"/>
          </a:xfrm>
        </p:spPr>
        <p:txBody>
          <a:bodyPr/>
          <a:p>
            <a:r>
              <a:rPr lang="zh-CN" altLang="en-US"/>
              <a:t>发截屏界面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由截屏秀页面跳转</a:t>
            </a:r>
            <a:endParaRPr lang="zh-CN" altLang="en-US"/>
          </a:p>
        </p:txBody>
      </p:sp>
      <p:pic>
        <p:nvPicPr>
          <p:cNvPr id="13" name="图片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0" y="254000"/>
            <a:ext cx="3521075" cy="63550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7960"/>
          </a:xfrm>
        </p:spPr>
        <p:txBody>
          <a:bodyPr/>
          <a:p>
            <a:r>
              <a:rPr lang="zh-CN" altLang="en-US"/>
              <a:t>本地图片界面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由宝箱和截屏页面跳转</a:t>
            </a:r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2955" y="254635"/>
            <a:ext cx="3537585" cy="6384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播放界面</a:t>
            </a:r>
            <a:endParaRPr lang="zh-CN" altLang="en-US"/>
          </a:p>
        </p:txBody>
      </p:sp>
      <p:pic>
        <p:nvPicPr>
          <p:cNvPr id="15" name="图片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19795" y="301625"/>
            <a:ext cx="3495040" cy="630809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首页（视频页）</a:t>
            </a:r>
            <a:endParaRPr lang="en-US" altLang="zh-CN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7415" y="424815"/>
            <a:ext cx="3366770" cy="60763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363980" y="2033270"/>
            <a:ext cx="516128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可以跳转到历史，收藏，本地，</a:t>
            </a:r>
            <a:endParaRPr lang="zh-CN" altLang="en-US" sz="2800"/>
          </a:p>
          <a:p>
            <a:r>
              <a:rPr lang="zh-CN" altLang="en-US" sz="2800"/>
              <a:t>分类，用户，搜索页面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宝箱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10270" y="327660"/>
            <a:ext cx="3427095" cy="61855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641475" y="1632585"/>
            <a:ext cx="33832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跳转到本地照片页面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截屏秀页面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0580" y="218440"/>
            <a:ext cx="3566160" cy="643636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文本框 5"/>
          <p:cNvSpPr txBox="1"/>
          <p:nvPr/>
        </p:nvSpPr>
        <p:spPr>
          <a:xfrm>
            <a:off x="1525905" y="1941195"/>
            <a:ext cx="3840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跳转到本地照片页面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应用推荐界面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3110" y="142875"/>
            <a:ext cx="3659505" cy="66046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725930" y="2079625"/>
            <a:ext cx="2621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暂无跳转页面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用户页面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985" y="158750"/>
            <a:ext cx="3659505" cy="66046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1880235" y="2049145"/>
            <a:ext cx="22148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由主页跳转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7000"/>
          </a:xfrm>
        </p:spPr>
        <p:txBody>
          <a:bodyPr/>
          <a:p>
            <a:r>
              <a:rPr lang="zh-CN" altLang="en-US"/>
              <a:t>播放历史页面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由首页和用户页跳转</a:t>
            </a:r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985" y="165735"/>
            <a:ext cx="3612515" cy="65201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67710"/>
          </a:xfrm>
        </p:spPr>
        <p:txBody>
          <a:bodyPr/>
          <a:p>
            <a:r>
              <a:rPr lang="zh-CN" altLang="en-US"/>
              <a:t>收藏页面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由首页和用户页跳转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3745" y="251460"/>
            <a:ext cx="3582035" cy="64649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6415"/>
          </a:xfrm>
        </p:spPr>
        <p:txBody>
          <a:bodyPr>
            <a:normAutofit/>
          </a:bodyPr>
          <a:p>
            <a:r>
              <a:rPr lang="zh-CN" altLang="en-US"/>
              <a:t>本地资源页面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由宝箱页跳转</a:t>
            </a:r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8505" y="264795"/>
            <a:ext cx="3489325" cy="62979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48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投屏神器</vt:lpstr>
      <vt:lpstr>首页（视频页）</vt:lpstr>
      <vt:lpstr>宝箱</vt:lpstr>
      <vt:lpstr>截屏秀页面</vt:lpstr>
      <vt:lpstr>应用推荐界面</vt:lpstr>
      <vt:lpstr>用户页面</vt:lpstr>
      <vt:lpstr>播放历史页面           由首页和用户页跳转</vt:lpstr>
      <vt:lpstr>收藏页面            由首页和用户页跳转</vt:lpstr>
      <vt:lpstr>本地资源页面            由宝箱页跳转</vt:lpstr>
      <vt:lpstr>分类页面            由首页跳转</vt:lpstr>
      <vt:lpstr>搜索页面           由首页跳转</vt:lpstr>
      <vt:lpstr>反馈页面            由用户页跳转</vt:lpstr>
      <vt:lpstr>设置页面           由用户页跳转</vt:lpstr>
      <vt:lpstr>发截屏界面           由截屏秀页面跳转</vt:lpstr>
      <vt:lpstr>本地图片界面            由宝箱和截屏页面跳转</vt:lpstr>
      <vt:lpstr>播放界面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一指流沙</cp:lastModifiedBy>
  <cp:revision>15</cp:revision>
  <dcterms:created xsi:type="dcterms:W3CDTF">2015-05-05T08:02:00Z</dcterms:created>
  <dcterms:modified xsi:type="dcterms:W3CDTF">2016-05-23T06:39:49Z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