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安卓高级项目需求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                                 1510C</a:t>
            </a:r>
            <a:r>
              <a:rPr lang="zh-CN" altLang="en-US"/>
              <a:t>仇永恒</a:t>
            </a:r>
            <a:endParaRPr lang="zh-CN" altLang="en-US"/>
          </a:p>
          <a:p>
            <a:r>
              <a:rPr lang="zh-CN" altLang="en-US"/>
              <a:t>                                                              </a:t>
            </a:r>
            <a:r>
              <a:rPr lang="en-US" altLang="zh-CN"/>
              <a:t>2016.7.18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sz="2400"/>
              <a:t>进入ＡＰＰ有两秒淡入淡出动画效果后跳转主页，同时开始向服务器请求数据。</a:t>
            </a:r>
            <a:endParaRPr lang="zh-CN" altLang="en-US" sz="2400"/>
          </a:p>
        </p:txBody>
      </p:sp>
      <p:pic>
        <p:nvPicPr>
          <p:cNvPr id="3" name="图片 2" descr="Screenshot_2016-07-18-14-27-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93945" y="1291590"/>
            <a:ext cx="2404110" cy="4274820"/>
          </a:xfrm>
          <a:prstGeom prst="rect">
            <a:avLst/>
          </a:prstGeom>
        </p:spPr>
      </p:pic>
      <p:sp>
        <p:nvSpPr>
          <p:cNvPr id="4" name="内容占位符 3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zh-CN" sz="2400"/>
              <a:t>同时展示出专辑分类页面，页面信息从服务器获取。</a:t>
            </a:r>
            <a:endParaRPr lang="zh-CN" altLang="zh-CN" sz="2400"/>
          </a:p>
        </p:txBody>
      </p:sp>
      <p:pic>
        <p:nvPicPr>
          <p:cNvPr id="6" name="内容占位符 5" descr="Screenshot_2016-07-18-14-19-4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871720" y="1825625"/>
            <a:ext cx="244729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sz="2400"/>
              <a:t>点击某一分类，会出现相关影片列表。点击列表会列出影片详细信息包括相关音乐文件下载功能。</a:t>
            </a:r>
            <a:endParaRPr lang="zh-CN" altLang="en-US" sz="2400"/>
          </a:p>
        </p:txBody>
      </p:sp>
      <p:pic>
        <p:nvPicPr>
          <p:cNvPr id="7" name="内容占位符 6" descr="Screenshot_2016-07-18-14-19-5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871720" y="1825625"/>
            <a:ext cx="244729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sz="2400"/>
              <a:t>有登录注册，并且根据登录注册会验证ＩＤ来查看收藏功能。</a:t>
            </a:r>
            <a:endParaRPr lang="zh-CN" altLang="en-US" sz="2400"/>
          </a:p>
        </p:txBody>
      </p:sp>
      <p:pic>
        <p:nvPicPr>
          <p:cNvPr id="6" name="内容占位符 5" descr="Screenshot_2016-07-18-14-19-5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871720" y="1825625"/>
            <a:ext cx="2447290" cy="43516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</Words>
  <Application>WPS 演示</Application>
  <PresentationFormat>宽屏</PresentationFormat>
  <Paragraphs>13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安卓中级项目需求</vt:lpstr>
      <vt:lpstr>进入ＡＰＰ有两秒淡入淡出动画效果后跳转主页，同时开始扫描本地音乐存入数据库。</vt:lpstr>
      <vt:lpstr>进入ＡＰＰ有两秒淡入淡出动画效果后跳转主页，同时开始扫描本地音乐存入数据库。</vt:lpstr>
      <vt:lpstr>进入ＡＰＰ有两秒淡入淡出动画效果后跳转主页，同时开始向服务器请求数据。</vt:lpstr>
      <vt:lpstr>进入ＡＰＰ有两秒淡入淡出动画效果后跳转主页，同时开始向服务器请求数据。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YONGHENG</dc:creator>
  <cp:lastModifiedBy>YONGHENG</cp:lastModifiedBy>
  <cp:revision>1</cp:revision>
  <dcterms:created xsi:type="dcterms:W3CDTF">2016-07-18T06:28:25Z</dcterms:created>
  <dcterms:modified xsi:type="dcterms:W3CDTF">2016-07-18T11:55:28Z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