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FF2E-B0C7-4E47-AE70-43FA03ED3F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90B2-ABE8-4B7C-B843-47949E333F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FF2E-B0C7-4E47-AE70-43FA03ED3F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90B2-ABE8-4B7C-B843-47949E333F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FF2E-B0C7-4E47-AE70-43FA03ED3F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90B2-ABE8-4B7C-B843-47949E333F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FF2E-B0C7-4E47-AE70-43FA03ED3F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90B2-ABE8-4B7C-B843-47949E333F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FF2E-B0C7-4E47-AE70-43FA03ED3F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90B2-ABE8-4B7C-B843-47949E333F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FF2E-B0C7-4E47-AE70-43FA03ED3F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90B2-ABE8-4B7C-B843-47949E333F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FF2E-B0C7-4E47-AE70-43FA03ED3F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90B2-ABE8-4B7C-B843-47949E333F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FF2E-B0C7-4E47-AE70-43FA03ED3F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90B2-ABE8-4B7C-B843-47949E333F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FF2E-B0C7-4E47-AE70-43FA03ED3F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90B2-ABE8-4B7C-B843-47949E333F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FF2E-B0C7-4E47-AE70-43FA03ED3F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90B2-ABE8-4B7C-B843-47949E333F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FF2E-B0C7-4E47-AE70-43FA03ED3F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90B2-ABE8-4B7C-B843-47949E333F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5FF2E-B0C7-4E47-AE70-43FA03ED3F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90B2-ABE8-4B7C-B843-47949E333F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高级项目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结合中级</a:t>
            </a:r>
            <a:r>
              <a:rPr lang="en-US" altLang="zh-CN" dirty="0"/>
              <a:t>Q</a:t>
            </a:r>
            <a:r>
              <a:rPr lang="en-US" altLang="zh-CN" dirty="0" smtClean="0"/>
              <a:t>Q</a:t>
            </a:r>
            <a:r>
              <a:rPr lang="zh-CN" altLang="en-US" dirty="0" smtClean="0"/>
              <a:t>音乐</a:t>
            </a:r>
            <a:endParaRPr lang="en-US" altLang="zh-CN" dirty="0" smtClean="0"/>
          </a:p>
          <a:p>
            <a:r>
              <a:rPr lang="en-US" altLang="zh-CN" dirty="0" smtClean="0"/>
              <a:t>1510C  </a:t>
            </a:r>
            <a:r>
              <a:rPr lang="zh-CN" altLang="en-US" dirty="0" smtClean="0"/>
              <a:t>桑樊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五个接口 ，从服务器获取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zh-CN" dirty="0"/>
              <a:t>、登录、</a:t>
            </a:r>
            <a:r>
              <a:rPr lang="zh-CN" altLang="zh-CN" dirty="0" smtClean="0"/>
              <a:t>注册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zh-CN" dirty="0"/>
              <a:t>、歌曲</a:t>
            </a:r>
            <a:r>
              <a:rPr lang="zh-CN" altLang="zh-CN" dirty="0" smtClean="0"/>
              <a:t>列表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zh-CN" dirty="0"/>
              <a:t>、</a:t>
            </a:r>
            <a:r>
              <a:rPr lang="zh-CN" altLang="zh-CN" dirty="0" smtClean="0"/>
              <a:t>详情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zh-CN" dirty="0"/>
              <a:t>、</a:t>
            </a:r>
            <a:r>
              <a:rPr lang="zh-CN" altLang="zh-CN" dirty="0" smtClean="0"/>
              <a:t>收藏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zh-CN" dirty="0"/>
              <a:t>、</a:t>
            </a:r>
            <a:r>
              <a:rPr lang="zh-CN" altLang="zh-CN" dirty="0" smtClean="0"/>
              <a:t>设置</a:t>
            </a:r>
            <a:r>
              <a:rPr lang="zh-CN" altLang="en-US" dirty="0"/>
              <a:t>接口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程序启动动画，</a:t>
            </a:r>
            <a:r>
              <a:rPr lang="en-US" altLang="zh-CN" dirty="0"/>
              <a:t>2</a:t>
            </a:r>
            <a:r>
              <a:rPr lang="zh-CN" altLang="zh-CN" dirty="0"/>
              <a:t>秒跳转到登录、注册页。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 descr="back"/>
          <p:cNvPicPr/>
          <p:nvPr/>
        </p:nvPicPr>
        <p:blipFill>
          <a:blip r:embed="rId1"/>
          <a:stretch>
            <a:fillRect/>
          </a:stretch>
        </p:blipFill>
        <p:spPr>
          <a:xfrm>
            <a:off x="8966578" y="1825625"/>
            <a:ext cx="2688609" cy="44862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3610970" cy="5926493"/>
          </a:xfrm>
        </p:spPr>
        <p:txBody>
          <a:bodyPr>
            <a:normAutofit fontScale="90000"/>
          </a:bodyPr>
          <a:lstStyle/>
          <a:p>
            <a:br>
              <a:rPr lang="en-US" altLang="zh-CN" sz="2700" dirty="0" smtClean="0"/>
            </a:br>
            <a:br>
              <a:rPr lang="en-US" altLang="zh-CN" sz="2700" dirty="0"/>
            </a:br>
            <a:br>
              <a:rPr lang="en-US" altLang="zh-CN" sz="2700" dirty="0" smtClean="0"/>
            </a:br>
            <a:br>
              <a:rPr lang="en-US" altLang="zh-CN" sz="2700" dirty="0" smtClean="0"/>
            </a:br>
            <a:br>
              <a:rPr lang="en-US" altLang="zh-CN" sz="2200" dirty="0"/>
            </a:br>
            <a:r>
              <a:rPr lang="zh-CN" altLang="en-US" sz="2200" dirty="0" smtClean="0"/>
              <a:t>一、</a:t>
            </a:r>
            <a:r>
              <a:rPr lang="zh-CN" altLang="zh-CN" sz="2200" dirty="0" smtClean="0"/>
              <a:t>登录</a:t>
            </a:r>
            <a:r>
              <a:rPr lang="zh-CN" altLang="zh-CN" sz="2200" dirty="0"/>
              <a:t>注册</a:t>
            </a:r>
            <a:r>
              <a:rPr lang="zh-CN" altLang="zh-CN" sz="2200" dirty="0" smtClean="0"/>
              <a:t>接口</a:t>
            </a:r>
            <a:br>
              <a:rPr lang="en-US" altLang="zh-CN" sz="2200" dirty="0" smtClean="0"/>
            </a:br>
            <a:r>
              <a:rPr lang="zh-CN" altLang="en-US" sz="2200" dirty="0" smtClean="0"/>
              <a:t>（用户名、密码）</a:t>
            </a:r>
            <a:br>
              <a:rPr lang="en-US" altLang="zh-CN" sz="2200" dirty="0" smtClean="0"/>
            </a:br>
            <a:r>
              <a:rPr lang="zh-CN" altLang="zh-CN" sz="2200" dirty="0"/>
              <a:t>登录后跳转到歌曲列表</a:t>
            </a:r>
            <a:r>
              <a:rPr lang="zh-CN" altLang="zh-CN" sz="2200" dirty="0" smtClean="0"/>
              <a:t>页</a:t>
            </a:r>
            <a:br>
              <a:rPr lang="en-US" altLang="zh-CN" sz="2200" dirty="0" smtClean="0"/>
            </a:br>
            <a:r>
              <a:rPr lang="zh-CN" altLang="en-US" sz="2200" dirty="0" smtClean="0"/>
              <a:t>参数：用户名、密码</a:t>
            </a:r>
            <a:br>
              <a:rPr lang="en-US" altLang="zh-CN" sz="2200" dirty="0" smtClean="0"/>
            </a:br>
            <a:r>
              <a:rPr lang="zh-CN" altLang="en-US" sz="2200" dirty="0" smtClean="0"/>
              <a:t>返回值：</a:t>
            </a:r>
            <a:br>
              <a:rPr lang="en-US" altLang="zh-CN" sz="2200" dirty="0" smtClean="0"/>
            </a:br>
            <a:r>
              <a:rPr lang="en-US" altLang="zh-CN" sz="2200" dirty="0" smtClean="0"/>
              <a:t>{</a:t>
            </a:r>
            <a:br>
              <a:rPr lang="en-US" altLang="zh-CN" sz="2200" dirty="0" smtClean="0"/>
            </a:br>
            <a:r>
              <a:rPr lang="en-US" altLang="zh-CN" sz="2200" dirty="0" smtClean="0"/>
              <a:t>  resultCode:”0”,</a:t>
            </a:r>
            <a:br>
              <a:rPr lang="en-US" altLang="zh-CN" sz="2200" dirty="0" smtClean="0"/>
            </a:br>
            <a:r>
              <a:rPr lang="en-US" altLang="zh-CN" sz="2200" dirty="0" smtClean="0"/>
              <a:t>  </a:t>
            </a:r>
            <a:r>
              <a:rPr lang="en-US" altLang="zh-CN" sz="2200" dirty="0" err="1" smtClean="0"/>
              <a:t>reason:”success</a:t>
            </a:r>
            <a:r>
              <a:rPr lang="en-US" altLang="zh-CN" sz="2200" dirty="0" smtClean="0"/>
              <a:t>”,</a:t>
            </a:r>
            <a:br>
              <a:rPr lang="en-US" altLang="zh-CN" sz="2200" dirty="0" smtClean="0"/>
            </a:br>
            <a:r>
              <a:rPr lang="en-US" altLang="zh-CN" sz="2200" dirty="0" smtClean="0"/>
              <a:t>   result:[</a:t>
            </a:r>
            <a:br>
              <a:rPr lang="en-US" altLang="zh-CN" sz="2200" dirty="0" smtClean="0"/>
            </a:br>
            <a:r>
              <a:rPr lang="en-US" altLang="zh-CN" sz="2200" dirty="0" smtClean="0"/>
              <a:t>     username:”1786127342”,</a:t>
            </a:r>
            <a:br>
              <a:rPr lang="en-US" altLang="zh-CN" sz="2200" dirty="0" smtClean="0"/>
            </a:br>
            <a:r>
              <a:rPr lang="en-US" altLang="zh-CN" sz="2200" dirty="0" smtClean="0"/>
              <a:t>     userpwd:”sf1996”</a:t>
            </a:r>
            <a:br>
              <a:rPr lang="en-US" altLang="zh-CN" sz="2200" dirty="0"/>
            </a:br>
            <a:r>
              <a:rPr lang="en-US" altLang="zh-CN" sz="2200" dirty="0" smtClean="0"/>
              <a:t>   ]</a:t>
            </a:r>
            <a:br>
              <a:rPr lang="en-US" altLang="zh-CN" sz="2200" dirty="0" smtClean="0"/>
            </a:br>
            <a:r>
              <a:rPr lang="en-US" altLang="zh-CN" sz="2200" dirty="0" smtClean="0"/>
              <a:t>}</a:t>
            </a:r>
            <a:br>
              <a:rPr lang="en-US" altLang="zh-CN" sz="3100" dirty="0" smtClean="0"/>
            </a:br>
            <a:br>
              <a:rPr lang="zh-CN" altLang="zh-CN" dirty="0"/>
            </a:br>
            <a:br>
              <a:rPr lang="zh-CN" altLang="zh-CN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255" y="968991"/>
            <a:ext cx="3604823" cy="5207972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175" y="846161"/>
            <a:ext cx="3436321" cy="53308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32263"/>
            <a:ext cx="4470779" cy="5644700"/>
          </a:xfrm>
        </p:spPr>
        <p:txBody>
          <a:bodyPr>
            <a:normAutofit fontScale="90000"/>
          </a:bodyPr>
          <a:lstStyle/>
          <a:p>
            <a:r>
              <a:rPr lang="zh-CN" altLang="en-US" sz="2000" dirty="0" smtClean="0"/>
              <a:t>二、</a:t>
            </a:r>
            <a:r>
              <a:rPr lang="zh-CN" altLang="zh-CN" sz="2000" dirty="0" smtClean="0"/>
              <a:t>歌曲</a:t>
            </a:r>
            <a:r>
              <a:rPr lang="zh-CN" altLang="zh-CN" sz="2000" dirty="0"/>
              <a:t>列表接口</a:t>
            </a:r>
            <a:r>
              <a:rPr lang="zh-CN" altLang="zh-CN" sz="2000" dirty="0" smtClean="0"/>
              <a:t>，</a:t>
            </a:r>
            <a:br>
              <a:rPr lang="en-US" altLang="zh-CN" sz="2000" dirty="0" smtClean="0"/>
            </a:br>
            <a:r>
              <a:rPr lang="zh-CN" altLang="en-US" sz="2000" dirty="0" smtClean="0"/>
              <a:t>（</a:t>
            </a:r>
            <a:r>
              <a:rPr lang="zh-CN" altLang="zh-CN" sz="2000" dirty="0" smtClean="0"/>
              <a:t>歌名</a:t>
            </a:r>
            <a:r>
              <a:rPr lang="zh-CN" altLang="zh-CN" sz="2000" dirty="0"/>
              <a:t>、</a:t>
            </a:r>
            <a:r>
              <a:rPr lang="zh-CN" altLang="zh-CN" sz="2000" dirty="0" smtClean="0"/>
              <a:t>歌手</a:t>
            </a:r>
            <a:r>
              <a:rPr lang="zh-CN" altLang="en-US" sz="2000" dirty="0" smtClean="0"/>
              <a:t>）</a:t>
            </a:r>
            <a:br>
              <a:rPr lang="en-US" altLang="zh-CN" sz="2000" dirty="0" smtClean="0"/>
            </a:br>
            <a:br>
              <a:rPr lang="en-US" altLang="zh-CN" sz="2000" dirty="0"/>
            </a:br>
            <a:r>
              <a:rPr lang="zh-CN" altLang="zh-CN" sz="2000" dirty="0"/>
              <a:t>点击 任意歌曲跳转到详情页</a:t>
            </a:r>
            <a:br>
              <a:rPr lang="zh-CN" altLang="zh-CN" sz="2000" dirty="0"/>
            </a:br>
            <a:r>
              <a:rPr lang="zh-CN" altLang="zh-CN" sz="2000" dirty="0"/>
              <a:t>长按 任意歌曲跳转到收藏</a:t>
            </a:r>
            <a:r>
              <a:rPr lang="zh-CN" altLang="zh-CN" sz="2000" dirty="0" smtClean="0"/>
              <a:t>页</a:t>
            </a:r>
            <a:br>
              <a:rPr lang="en-US" altLang="zh-CN" sz="2000" dirty="0" smtClean="0"/>
            </a:br>
            <a:r>
              <a:rPr lang="zh-CN" altLang="en-US" sz="2000" dirty="0" smtClean="0"/>
              <a:t>参数：无</a:t>
            </a:r>
            <a:br>
              <a:rPr lang="en-US" altLang="zh-CN" sz="2000" dirty="0" smtClean="0"/>
            </a:br>
            <a:r>
              <a:rPr lang="zh-CN" altLang="en-US" sz="2000" dirty="0" smtClean="0"/>
              <a:t>返回值：</a:t>
            </a:r>
            <a:br>
              <a:rPr lang="zh-CN" altLang="zh-CN" sz="2000" dirty="0"/>
            </a:br>
            <a:r>
              <a:rPr lang="en-US" altLang="zh-CN" sz="2000" dirty="0"/>
              <a:t>{</a:t>
            </a:r>
            <a:br>
              <a:rPr lang="en-US" altLang="zh-CN" sz="2000" dirty="0"/>
            </a:br>
            <a:r>
              <a:rPr lang="en-US" altLang="zh-CN" sz="2000" dirty="0"/>
              <a:t>  resultCode:”0”,</a:t>
            </a:r>
            <a:br>
              <a:rPr lang="en-US" altLang="zh-CN" sz="2000" dirty="0"/>
            </a:br>
            <a:r>
              <a:rPr lang="en-US" altLang="zh-CN" sz="2000" dirty="0"/>
              <a:t>  </a:t>
            </a:r>
            <a:r>
              <a:rPr lang="en-US" altLang="zh-CN" sz="2000" dirty="0" err="1"/>
              <a:t>reason:”success</a:t>
            </a:r>
            <a:r>
              <a:rPr lang="en-US" altLang="zh-CN" sz="2000" dirty="0"/>
              <a:t>”,</a:t>
            </a:r>
            <a:br>
              <a:rPr lang="en-US" altLang="zh-CN" sz="2000" dirty="0"/>
            </a:br>
            <a:r>
              <a:rPr lang="en-US" altLang="zh-CN" sz="2000" dirty="0"/>
              <a:t>   result:[</a:t>
            </a:r>
            <a:br>
              <a:rPr lang="en-US" altLang="zh-CN" sz="2000" dirty="0"/>
            </a:br>
            <a:r>
              <a:rPr lang="en-US" altLang="zh-CN" sz="2000" dirty="0"/>
              <a:t>     </a:t>
            </a:r>
            <a:r>
              <a:rPr lang="en-US" altLang="zh-CN" sz="2000" dirty="0" smtClean="0"/>
              <a:t>musicId:”1”,</a:t>
            </a:r>
            <a:br>
              <a:rPr lang="en-US" altLang="zh-CN" sz="2000" dirty="0"/>
            </a:br>
            <a:r>
              <a:rPr lang="en-US" altLang="zh-CN" sz="2000" dirty="0"/>
              <a:t>     </a:t>
            </a:r>
            <a:r>
              <a:rPr lang="en-US" altLang="zh-CN" sz="2000" dirty="0" smtClean="0"/>
              <a:t>singer:”</a:t>
            </a:r>
            <a:r>
              <a:rPr lang="zh-CN" altLang="en-US" sz="2000" dirty="0" smtClean="0"/>
              <a:t>李荣浩</a:t>
            </a:r>
            <a:r>
              <a:rPr lang="en-US" altLang="zh-CN" sz="2000" dirty="0" smtClean="0"/>
              <a:t>”,</a:t>
            </a:r>
            <a:br>
              <a:rPr lang="en-US" altLang="zh-CN" sz="2000" dirty="0" smtClean="0"/>
            </a:b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musicName</a:t>
            </a:r>
            <a:r>
              <a:rPr lang="en-US" altLang="zh-CN" sz="2000" dirty="0" smtClean="0"/>
              <a:t>:”</a:t>
            </a:r>
            <a:r>
              <a:rPr lang="zh-CN" altLang="en-US" sz="2000" dirty="0" smtClean="0"/>
              <a:t>李白</a:t>
            </a:r>
            <a:r>
              <a:rPr lang="en-US" altLang="zh-CN" sz="2000" dirty="0" smtClean="0"/>
              <a:t>”, </a:t>
            </a:r>
            <a:br>
              <a:rPr lang="en-US" altLang="zh-CN" sz="2000" dirty="0" smtClean="0"/>
            </a:b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musicUri</a:t>
            </a:r>
            <a:r>
              <a:rPr lang="en-US" altLang="zh-CN" sz="2000" dirty="0" smtClean="0"/>
              <a:t>:”</a:t>
            </a:r>
            <a:r>
              <a:rPr lang="en-US" altLang="zh-CN" sz="2000" dirty="0" err="1" smtClean="0"/>
              <a:t>img</a:t>
            </a:r>
            <a:r>
              <a:rPr lang="en-US" altLang="zh-CN" sz="2000" dirty="0" smtClean="0"/>
              <a:t>/song.mp3”</a:t>
            </a:r>
            <a:br>
              <a:rPr lang="en-US" altLang="zh-CN" sz="2000" dirty="0"/>
            </a:br>
            <a:r>
              <a:rPr lang="en-US" altLang="zh-CN" sz="2000" dirty="0"/>
              <a:t>   ]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 smtClean="0"/>
            </a:br>
            <a:br>
              <a:rPr lang="zh-CN" altLang="zh-CN" sz="2000" dirty="0"/>
            </a:br>
            <a:br>
              <a:rPr lang="zh-CN" altLang="zh-CN" sz="2000" dirty="0"/>
            </a:br>
            <a:r>
              <a:rPr lang="en-US" altLang="zh-CN" sz="2000" dirty="0"/>
              <a:t>	</a:t>
            </a:r>
            <a:br>
              <a:rPr lang="zh-CN" altLang="zh-CN" sz="2000" dirty="0"/>
            </a:br>
            <a:endParaRPr lang="zh-CN" altLang="en-US" sz="2000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160" y="844200"/>
            <a:ext cx="3715268" cy="50203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47448" cy="5981084"/>
          </a:xfrm>
        </p:spPr>
        <p:txBody>
          <a:bodyPr>
            <a:normAutofit/>
          </a:bodyPr>
          <a:lstStyle/>
          <a:p>
            <a:pPr lvl="0"/>
            <a:r>
              <a:rPr lang="zh-CN" altLang="en-US" sz="2000" dirty="0" smtClean="0"/>
              <a:t>三、</a:t>
            </a:r>
            <a:r>
              <a:rPr lang="zh-CN" altLang="zh-CN" sz="2000" dirty="0" smtClean="0"/>
              <a:t>详情</a:t>
            </a:r>
            <a:r>
              <a:rPr lang="zh-CN" altLang="zh-CN" sz="2000" dirty="0"/>
              <a:t>页</a:t>
            </a:r>
            <a:r>
              <a:rPr lang="zh-CN" altLang="zh-CN" sz="2000" dirty="0" smtClean="0"/>
              <a:t>接口</a:t>
            </a:r>
            <a:br>
              <a:rPr lang="en-US" altLang="zh-CN" sz="2000" dirty="0"/>
            </a:br>
            <a:r>
              <a:rPr lang="en-US" altLang="zh-CN" sz="2000" dirty="0" smtClean="0"/>
              <a:t>(</a:t>
            </a:r>
            <a:r>
              <a:rPr lang="zh-CN" altLang="zh-CN" sz="2000" dirty="0" smtClean="0"/>
              <a:t>歌名</a:t>
            </a:r>
            <a:r>
              <a:rPr lang="zh-CN" altLang="zh-CN" sz="2000" dirty="0"/>
              <a:t>、</a:t>
            </a:r>
            <a:r>
              <a:rPr lang="zh-CN" altLang="zh-CN" sz="2000" dirty="0" smtClean="0"/>
              <a:t>歌手</a:t>
            </a:r>
            <a:r>
              <a:rPr lang="zh-CN" altLang="en-US" sz="2000" dirty="0" smtClean="0"/>
              <a:t>、时长、路径</a:t>
            </a:r>
            <a:r>
              <a:rPr lang="en-US" altLang="zh-CN" sz="2000" dirty="0" smtClean="0"/>
              <a:t>)</a:t>
            </a:r>
            <a:r>
              <a:rPr lang="en-US" altLang="zh-CN" sz="2000" dirty="0"/>
              <a:t>		</a:t>
            </a:r>
            <a:br>
              <a:rPr lang="zh-CN" altLang="zh-CN" sz="2000" dirty="0"/>
            </a:br>
            <a:r>
              <a:rPr lang="zh-CN" altLang="zh-CN" sz="2000" dirty="0"/>
              <a:t>点击 任意歌曲跳转到详情页</a:t>
            </a:r>
            <a:br>
              <a:rPr lang="zh-CN" altLang="zh-CN" sz="2000" dirty="0"/>
            </a:br>
            <a:r>
              <a:rPr lang="zh-CN" altLang="zh-CN" sz="2000" dirty="0"/>
              <a:t>长按 任意歌曲跳转到收藏</a:t>
            </a:r>
            <a:r>
              <a:rPr lang="zh-CN" altLang="zh-CN" sz="2000" dirty="0" smtClean="0"/>
              <a:t>页</a:t>
            </a:r>
            <a:br>
              <a:rPr lang="en-US" altLang="zh-CN" sz="2000" dirty="0" smtClean="0"/>
            </a:br>
            <a:r>
              <a:rPr lang="zh-CN" altLang="en-US" sz="2000" dirty="0" smtClean="0"/>
              <a:t>参数：歌曲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、歌名</a:t>
            </a:r>
            <a:br>
              <a:rPr lang="en-US" altLang="zh-CN" sz="2000" dirty="0" smtClean="0"/>
            </a:br>
            <a:r>
              <a:rPr lang="zh-CN" altLang="en-US" sz="2000" dirty="0" smtClean="0"/>
              <a:t>返回值：</a:t>
            </a:r>
            <a:br>
              <a:rPr lang="zh-CN" altLang="zh-CN" dirty="0"/>
            </a:br>
            <a:r>
              <a:rPr lang="en-US" altLang="zh-CN" sz="2400" dirty="0"/>
              <a:t>{</a:t>
            </a:r>
            <a:br>
              <a:rPr lang="en-US" altLang="zh-CN" sz="2400" dirty="0"/>
            </a:br>
            <a:r>
              <a:rPr lang="en-US" altLang="zh-CN" sz="2400" dirty="0"/>
              <a:t>  resultCode:”0”,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r>
              <a:rPr lang="en-US" altLang="zh-CN" sz="2400" dirty="0" err="1"/>
              <a:t>reason:”success</a:t>
            </a:r>
            <a:r>
              <a:rPr lang="en-US" altLang="zh-CN" sz="2400" dirty="0"/>
              <a:t>”,</a:t>
            </a:r>
            <a:br>
              <a:rPr lang="en-US" altLang="zh-CN" sz="2400" dirty="0"/>
            </a:br>
            <a:r>
              <a:rPr lang="en-US" altLang="zh-CN" sz="2400" dirty="0"/>
              <a:t>   result:[</a:t>
            </a:r>
            <a:br>
              <a:rPr lang="en-US" altLang="zh-CN" sz="2400" dirty="0"/>
            </a:br>
            <a:r>
              <a:rPr lang="en-US" altLang="zh-CN" sz="2400" dirty="0"/>
              <a:t>     musicId:”1”,</a:t>
            </a:r>
            <a:br>
              <a:rPr lang="en-US" altLang="zh-CN" sz="2400" dirty="0"/>
            </a:br>
            <a:r>
              <a:rPr lang="en-US" altLang="zh-CN" sz="2400" dirty="0"/>
              <a:t>     singer:”</a:t>
            </a:r>
            <a:r>
              <a:rPr lang="zh-CN" altLang="en-US" sz="2400" dirty="0"/>
              <a:t>李荣浩</a:t>
            </a:r>
            <a:r>
              <a:rPr lang="en-US" altLang="zh-CN" sz="2400" dirty="0"/>
              <a:t>”,</a:t>
            </a:r>
            <a:br>
              <a:rPr lang="en-US" altLang="zh-CN" sz="2400" dirty="0"/>
            </a:br>
            <a:r>
              <a:rPr lang="en-US" altLang="zh-CN" sz="2400" dirty="0"/>
              <a:t>     </a:t>
            </a:r>
            <a:r>
              <a:rPr lang="en-US" altLang="zh-CN" sz="2400" dirty="0" err="1"/>
              <a:t>musicName</a:t>
            </a:r>
            <a:r>
              <a:rPr lang="en-US" altLang="zh-CN" sz="2400" dirty="0"/>
              <a:t>:”</a:t>
            </a:r>
            <a:r>
              <a:rPr lang="zh-CN" altLang="en-US" sz="2400" dirty="0"/>
              <a:t>李白</a:t>
            </a:r>
            <a:r>
              <a:rPr lang="en-US" altLang="zh-CN" sz="2400" dirty="0"/>
              <a:t>”, </a:t>
            </a:r>
            <a:br>
              <a:rPr lang="en-US" altLang="zh-CN" sz="2400" dirty="0"/>
            </a:br>
            <a:r>
              <a:rPr lang="en-US" altLang="zh-CN" sz="2400" dirty="0"/>
              <a:t>     </a:t>
            </a:r>
            <a:r>
              <a:rPr lang="en-US" altLang="zh-CN" sz="2400" dirty="0" err="1"/>
              <a:t>musicUri</a:t>
            </a:r>
            <a:r>
              <a:rPr lang="en-US" altLang="zh-CN" sz="2400" dirty="0" smtClean="0"/>
              <a:t>:”</a:t>
            </a:r>
            <a:r>
              <a:rPr lang="en-US" altLang="zh-CN" sz="2400" dirty="0" err="1" smtClean="0"/>
              <a:t>WebRoot</a:t>
            </a:r>
            <a:r>
              <a:rPr lang="en-US" altLang="zh-CN" sz="2400" dirty="0" smtClean="0"/>
              <a:t>/image/song.mp3</a:t>
            </a:r>
            <a:r>
              <a:rPr lang="en-US" altLang="zh-CN" sz="2400" dirty="0"/>
              <a:t>”</a:t>
            </a:r>
            <a:br>
              <a:rPr lang="en-US" altLang="zh-CN" sz="2400" dirty="0"/>
            </a:br>
            <a:r>
              <a:rPr lang="en-US" altLang="zh-CN" sz="2400" dirty="0"/>
              <a:t>   ]</a:t>
            </a:r>
            <a:br>
              <a:rPr lang="en-US" altLang="zh-CN" sz="2400" dirty="0"/>
            </a:br>
            <a:r>
              <a:rPr lang="en-US" altLang="zh-CN" sz="2400" dirty="0"/>
              <a:t>}</a:t>
            </a:r>
            <a:endParaRPr lang="zh-CN" altLang="en-US" sz="2200" dirty="0"/>
          </a:p>
        </p:txBody>
      </p:sp>
      <p:pic>
        <p:nvPicPr>
          <p:cNvPr id="4" name="内容占位符 3" descr="song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57493" y="365125"/>
            <a:ext cx="4411594" cy="6492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0463" cy="5271400"/>
          </a:xfrm>
        </p:spPr>
        <p:txBody>
          <a:bodyPr>
            <a:normAutofit fontScale="90000"/>
          </a:bodyPr>
          <a:lstStyle/>
          <a:p>
            <a:pPr lvl="0"/>
            <a:br>
              <a:rPr lang="en-US" altLang="zh-CN" dirty="0" smtClean="0"/>
            </a:br>
            <a:r>
              <a:rPr lang="zh-CN" altLang="en-US" sz="2700" dirty="0" smtClean="0"/>
              <a:t>四、</a:t>
            </a:r>
            <a:r>
              <a:rPr lang="zh-CN" altLang="zh-CN" sz="2700" dirty="0" smtClean="0"/>
              <a:t>收藏</a:t>
            </a:r>
            <a:r>
              <a:rPr lang="zh-CN" altLang="zh-CN" sz="2700" dirty="0"/>
              <a:t>页接口，参照歌曲列表</a:t>
            </a:r>
            <a:r>
              <a:rPr lang="zh-CN" altLang="zh-CN" sz="2700" dirty="0" smtClean="0"/>
              <a:t>页</a:t>
            </a:r>
            <a:br>
              <a:rPr lang="en-US" altLang="zh-CN" sz="2700" dirty="0" smtClean="0"/>
            </a:br>
            <a:r>
              <a:rPr lang="zh-CN" altLang="en-US" sz="2700" dirty="0" smtClean="0"/>
              <a:t>（编号、收藏的</a:t>
            </a:r>
            <a:r>
              <a:rPr lang="zh-CN" altLang="en-US" sz="2800" dirty="0" smtClean="0"/>
              <a:t>歌名、歌手、路径、</a:t>
            </a:r>
            <a:r>
              <a:rPr lang="zh-CN" altLang="en-US" sz="2700" dirty="0" smtClean="0"/>
              <a:t>）</a:t>
            </a:r>
            <a:br>
              <a:rPr lang="zh-CN" altLang="zh-CN" sz="2700" dirty="0"/>
            </a:br>
            <a:r>
              <a:rPr lang="zh-CN" altLang="en-US" sz="2700" dirty="0" smtClean="0"/>
              <a:t>参数：歌曲</a:t>
            </a:r>
            <a:r>
              <a:rPr lang="en-US" altLang="zh-CN" sz="2700" dirty="0" smtClean="0"/>
              <a:t>id</a:t>
            </a:r>
            <a:r>
              <a:rPr lang="zh-CN" altLang="en-US" sz="2700" dirty="0" smtClean="0"/>
              <a:t>、歌名</a:t>
            </a:r>
            <a:br>
              <a:rPr lang="en-US" altLang="zh-CN" sz="2700" dirty="0" smtClean="0"/>
            </a:br>
            <a:r>
              <a:rPr lang="zh-CN" altLang="en-US" sz="2700" dirty="0" smtClean="0"/>
              <a:t>返回值：</a:t>
            </a:r>
            <a:br>
              <a:rPr lang="en-US" altLang="zh-CN" sz="2700" dirty="0" smtClean="0"/>
            </a:br>
            <a:r>
              <a:rPr lang="en-US" altLang="zh-CN" sz="2800" dirty="0" smtClean="0"/>
              <a:t>{</a:t>
            </a:r>
            <a:br>
              <a:rPr lang="en-US" altLang="zh-CN" sz="2800" dirty="0"/>
            </a:br>
            <a:r>
              <a:rPr lang="en-US" altLang="zh-CN" sz="2800" dirty="0"/>
              <a:t>  resultCode:”0”,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en-US" altLang="zh-CN" sz="2800" dirty="0" err="1"/>
              <a:t>reason:”success</a:t>
            </a:r>
            <a:r>
              <a:rPr lang="en-US" altLang="zh-CN" sz="2800" dirty="0"/>
              <a:t>”,</a:t>
            </a:r>
            <a:br>
              <a:rPr lang="en-US" altLang="zh-CN" sz="2800" dirty="0"/>
            </a:br>
            <a:r>
              <a:rPr lang="en-US" altLang="zh-CN" sz="2800" dirty="0"/>
              <a:t>   result:[</a:t>
            </a:r>
            <a:br>
              <a:rPr lang="en-US" altLang="zh-CN" sz="2800" dirty="0"/>
            </a:br>
            <a:r>
              <a:rPr lang="en-US" altLang="zh-CN" sz="2800" dirty="0"/>
              <a:t>     musicId:”1”,</a:t>
            </a:r>
            <a:br>
              <a:rPr lang="en-US" altLang="zh-CN" sz="2800" dirty="0"/>
            </a:br>
            <a:r>
              <a:rPr lang="en-US" altLang="zh-CN" sz="2800" dirty="0"/>
              <a:t>     singer:”</a:t>
            </a:r>
            <a:r>
              <a:rPr lang="zh-CN" altLang="en-US" sz="2800" dirty="0"/>
              <a:t>李荣浩</a:t>
            </a:r>
            <a:r>
              <a:rPr lang="en-US" altLang="zh-CN" sz="2800" dirty="0"/>
              <a:t>”,</a:t>
            </a:r>
            <a:br>
              <a:rPr lang="en-US" altLang="zh-CN" sz="2800" dirty="0"/>
            </a:br>
            <a:r>
              <a:rPr lang="en-US" altLang="zh-CN" sz="2800" dirty="0"/>
              <a:t>     </a:t>
            </a:r>
            <a:r>
              <a:rPr lang="en-US" altLang="zh-CN" sz="2800" dirty="0" err="1"/>
              <a:t>musicName</a:t>
            </a:r>
            <a:r>
              <a:rPr lang="en-US" altLang="zh-CN" sz="2800" dirty="0"/>
              <a:t>:”</a:t>
            </a:r>
            <a:r>
              <a:rPr lang="zh-CN" altLang="en-US" sz="2800" dirty="0"/>
              <a:t>李白</a:t>
            </a:r>
            <a:r>
              <a:rPr lang="en-US" altLang="zh-CN" sz="2800" dirty="0"/>
              <a:t>”, </a:t>
            </a:r>
            <a:br>
              <a:rPr lang="en-US" altLang="zh-CN" sz="2800" dirty="0"/>
            </a:br>
            <a:r>
              <a:rPr lang="en-US" altLang="zh-CN" sz="2800" dirty="0"/>
              <a:t>     </a:t>
            </a:r>
            <a:r>
              <a:rPr lang="en-US" altLang="zh-CN" sz="2800" dirty="0" err="1"/>
              <a:t>musicUri</a:t>
            </a:r>
            <a:r>
              <a:rPr lang="en-US" altLang="zh-CN" sz="2800" dirty="0" smtClean="0"/>
              <a:t>:”</a:t>
            </a:r>
            <a:r>
              <a:rPr lang="en-US" altLang="zh-CN" sz="2800" dirty="0" err="1" smtClean="0"/>
              <a:t>WebRoot</a:t>
            </a:r>
            <a:r>
              <a:rPr lang="en-US" altLang="zh-CN" sz="2800" dirty="0" smtClean="0"/>
              <a:t>/image/song.mp3</a:t>
            </a:r>
            <a:r>
              <a:rPr lang="en-US" altLang="zh-CN" sz="2800" dirty="0"/>
              <a:t>”</a:t>
            </a:r>
            <a:br>
              <a:rPr lang="en-US" altLang="zh-CN" sz="2800" dirty="0"/>
            </a:br>
            <a:r>
              <a:rPr lang="en-US" altLang="zh-CN" sz="2800" dirty="0"/>
              <a:t>   ]</a:t>
            </a:r>
            <a:br>
              <a:rPr lang="en-US" altLang="zh-CN" sz="2800" dirty="0"/>
            </a:br>
            <a:r>
              <a:rPr lang="en-US" altLang="zh-CN" sz="2800" dirty="0"/>
              <a:t>}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359" y="365125"/>
            <a:ext cx="4260363" cy="61585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224" y="395785"/>
            <a:ext cx="3474493" cy="5148571"/>
          </a:xfrm>
        </p:spPr>
        <p:txBody>
          <a:bodyPr>
            <a:normAutofit fontScale="90000"/>
          </a:bodyPr>
          <a:lstStyle/>
          <a:p>
            <a:pPr lvl="0"/>
            <a:br>
              <a:rPr lang="en-US" altLang="zh-CN" sz="2000" dirty="0" smtClean="0"/>
            </a:br>
            <a:r>
              <a:rPr lang="zh-CN" altLang="en-US" sz="2000" dirty="0" smtClean="0"/>
              <a:t>五、</a:t>
            </a:r>
            <a:r>
              <a:rPr lang="zh-CN" altLang="zh-CN" sz="2000" dirty="0" smtClean="0"/>
              <a:t>设置页</a:t>
            </a:r>
            <a:br>
              <a:rPr lang="en-US" altLang="zh-CN" sz="2000" dirty="0" smtClean="0"/>
            </a:br>
            <a:r>
              <a:rPr lang="zh-CN" altLang="en-US" sz="2000" dirty="0" smtClean="0"/>
              <a:t>（左侧图片、设置名称、右侧图片）</a:t>
            </a:r>
            <a:br>
              <a:rPr lang="en-US" altLang="zh-CN" sz="2000" dirty="0" smtClean="0"/>
            </a:br>
            <a:r>
              <a:rPr lang="zh-CN" altLang="en-US" sz="2000" dirty="0" smtClean="0"/>
              <a:t>参数：用户名</a:t>
            </a:r>
            <a:br>
              <a:rPr lang="en-US" altLang="zh-CN" sz="2000" dirty="0" smtClean="0"/>
            </a:br>
            <a:r>
              <a:rPr lang="zh-CN" altLang="en-US" sz="2000" dirty="0" smtClean="0"/>
              <a:t>返回值：设置名及图片</a:t>
            </a:r>
            <a:br>
              <a:rPr lang="en-US" altLang="zh-CN" sz="2000" dirty="0" smtClean="0"/>
            </a:br>
            <a:br>
              <a:rPr lang="zh-CN" altLang="zh-CN" sz="2000" dirty="0"/>
            </a:br>
            <a:r>
              <a:rPr lang="en-US" altLang="zh-CN" sz="2000" dirty="0"/>
              <a:t>{</a:t>
            </a:r>
            <a:br>
              <a:rPr lang="en-US" altLang="zh-CN" sz="2000" dirty="0"/>
            </a:br>
            <a:r>
              <a:rPr lang="en-US" altLang="zh-CN" sz="2000" dirty="0"/>
              <a:t>  resultCode:”0”,</a:t>
            </a:r>
            <a:br>
              <a:rPr lang="en-US" altLang="zh-CN" sz="2000" dirty="0"/>
            </a:br>
            <a:r>
              <a:rPr lang="en-US" altLang="zh-CN" sz="2000" dirty="0"/>
              <a:t>  </a:t>
            </a:r>
            <a:r>
              <a:rPr lang="en-US" altLang="zh-CN" sz="2000" dirty="0" err="1"/>
              <a:t>reason:”success</a:t>
            </a:r>
            <a:r>
              <a:rPr lang="en-US" altLang="zh-CN" sz="2000" dirty="0"/>
              <a:t>”,</a:t>
            </a:r>
            <a:br>
              <a:rPr lang="en-US" altLang="zh-CN" sz="2000" dirty="0"/>
            </a:br>
            <a:r>
              <a:rPr lang="en-US" altLang="zh-CN" sz="2000" dirty="0"/>
              <a:t>   result:[</a:t>
            </a:r>
            <a:br>
              <a:rPr lang="en-US" altLang="zh-CN" sz="2000" dirty="0"/>
            </a:br>
            <a:r>
              <a:rPr lang="en-US" altLang="zh-CN" sz="2000" dirty="0"/>
              <a:t>     </a:t>
            </a:r>
            <a:r>
              <a:rPr lang="en-US" altLang="zh-CN" sz="2000" dirty="0" err="1" smtClean="0"/>
              <a:t>siteImg</a:t>
            </a:r>
            <a:r>
              <a:rPr lang="en-US" altLang="zh-CN" sz="2000" dirty="0" smtClean="0"/>
              <a:t>:”</a:t>
            </a:r>
            <a:r>
              <a:rPr lang="en-US" altLang="zh-CN" sz="2000" dirty="0" err="1" smtClean="0"/>
              <a:t>WebRoot</a:t>
            </a:r>
            <a:r>
              <a:rPr lang="en-US" altLang="zh-CN" sz="2000" dirty="0" smtClean="0"/>
              <a:t>/image/img.png”,</a:t>
            </a:r>
            <a:br>
              <a:rPr lang="en-US" altLang="zh-CN" sz="2000" dirty="0"/>
            </a:br>
            <a:r>
              <a:rPr lang="en-US" altLang="zh-CN" sz="2000" dirty="0"/>
              <a:t>     </a:t>
            </a:r>
            <a:r>
              <a:rPr lang="en-US" altLang="zh-CN" sz="2000" dirty="0" err="1" smtClean="0"/>
              <a:t>siteName</a:t>
            </a:r>
            <a:r>
              <a:rPr lang="en-US" altLang="zh-CN" sz="2000" dirty="0" smtClean="0"/>
              <a:t>:”</a:t>
            </a:r>
            <a:r>
              <a:rPr lang="zh-CN" altLang="en-US" sz="2000" dirty="0" smtClean="0"/>
              <a:t>简介模式</a:t>
            </a:r>
            <a:r>
              <a:rPr lang="en-US" altLang="zh-CN" sz="2000" dirty="0" smtClean="0"/>
              <a:t>”,</a:t>
            </a:r>
            <a:br>
              <a:rPr lang="en-US" altLang="zh-CN" sz="2000" dirty="0" smtClean="0"/>
            </a:b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sitePic</a:t>
            </a:r>
            <a:r>
              <a:rPr lang="en-US" altLang="zh-CN" sz="2000" dirty="0"/>
              <a:t>:” </a:t>
            </a:r>
            <a:r>
              <a:rPr lang="en-US" altLang="zh-CN" sz="2000" dirty="0" err="1" smtClean="0"/>
              <a:t>WebRoot</a:t>
            </a:r>
            <a:r>
              <a:rPr lang="en-US" altLang="zh-CN" sz="2000" dirty="0" smtClean="0"/>
              <a:t>/image/pic.png”</a:t>
            </a:r>
            <a:br>
              <a:rPr lang="en-US" altLang="zh-CN" sz="2000" dirty="0"/>
            </a:br>
            <a:r>
              <a:rPr lang="en-US" altLang="zh-CN" sz="2000" dirty="0"/>
              <a:t>   ]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endParaRPr lang="zh-CN" altLang="en-US" sz="2000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678" y="586853"/>
            <a:ext cx="4421873" cy="54318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1091</Words>
  <Application>WPS 演示</Application>
  <PresentationFormat>宽屏</PresentationFormat>
  <Paragraphs>29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高级项目</vt:lpstr>
      <vt:lpstr>五个接口 ，从服务器获取</vt:lpstr>
      <vt:lpstr>启动页</vt:lpstr>
      <vt:lpstr>     一、登录注册接口 （用户名、密码） 登录后跳转到歌曲列表页 参数：用户名、密码 返回值： {   resultCode:”0”,   reason:”success”,    result:[      username:”1786127342”,      userpwd:”sf1996”    ] }   </vt:lpstr>
      <vt:lpstr>二、歌曲列表接口， （歌名、歌手）  点击 任意歌曲跳转到详情页 长按 任意歌曲跳转到收藏页 参数：无 返回值： {   resultCode:”0”,   reason:”success”,    result:[      musicId:”1”,      singer:”李荣浩”,      musicName:”李白”,       musicUri:”img/song.mp3”    ] }   	 </vt:lpstr>
      <vt:lpstr>三、详情页接口 (歌名、歌手、时长、路径)		 点击 任意歌曲跳转到详情页 长按 任意歌曲跳转到收藏页 参数：歌曲id、歌名、时长 返回值： {   resultCode:”0”,   reason:”success”,    result:[      musicId:”1”,      singer:”李荣浩”,      musicName:”李白”,       musicUri:”WebRoot/image/song.mp3”    ] }</vt:lpstr>
      <vt:lpstr> 四、收藏页接口，参照歌曲列表页 （编号、收藏的歌名、歌手、路径、） 参数：歌曲id、歌名 返回值： {   resultCode:”0”,   reason:”success”,    result:[      musicId:”1”,      singer:”李荣浩”,      musicName:”李白”,       musicUri:”WebRoot/image/song.mp3”    ] } </vt:lpstr>
      <vt:lpstr> 五、设置页 （左侧图片、设置名称、右侧图片） 参数：用户名 返回值：设置名及图片  {   resultCode:”0”,   reason:”success”,    result:[      siteImg:”WebRoot/image/img.png”,      siteName:”简介模式”,      sitePic:” WebRoot/image/pic.png”    ] }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高级项目 </dc:title>
  <dc:creator>sangfan1</dc:creator>
  <cp:lastModifiedBy>zzz</cp:lastModifiedBy>
  <cp:revision>31</cp:revision>
  <dcterms:created xsi:type="dcterms:W3CDTF">2016-07-18T11:22:00Z</dcterms:created>
  <dcterms:modified xsi:type="dcterms:W3CDTF">2016-07-18T12:36:01Z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