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项目需求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              安卓（初级）</a:t>
            </a:r>
            <a:endParaRPr lang="zh-CN" altLang="en-US"/>
          </a:p>
          <a:p>
            <a:r>
              <a:rPr lang="zh-CN" altLang="en-US"/>
              <a:t>                                                         </a:t>
            </a:r>
            <a:r>
              <a:rPr lang="en-US" altLang="zh-CN"/>
              <a:t>——</a:t>
            </a:r>
            <a:r>
              <a:rPr lang="zh-CN" altLang="en-US"/>
              <a:t>刘仕伟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开始页面：</a:t>
            </a:r>
            <a:endParaRPr lang="zh-CN" altLang="en-US"/>
          </a:p>
          <a:p>
            <a:r>
              <a:rPr lang="zh-CN" altLang="en-US"/>
              <a:t>       设定时间</a:t>
            </a:r>
            <a:endParaRPr lang="zh-CN" altLang="en-US"/>
          </a:p>
          <a:p>
            <a:r>
              <a:rPr lang="zh-CN" altLang="en-US"/>
              <a:t>           自动跳转</a:t>
            </a:r>
            <a:endParaRPr lang="zh-CN" altLang="en-US"/>
          </a:p>
          <a:p>
            <a:r>
              <a:rPr lang="zh-CN" altLang="en-US"/>
              <a:t>              到下一界面</a:t>
            </a:r>
            <a:endParaRPr lang="zh-CN" altLang="en-US"/>
          </a:p>
        </p:txBody>
      </p:sp>
      <p:pic>
        <p:nvPicPr>
          <p:cNvPr id="4" name="图片 3" descr="585E8119CAC93EA45272DB49FED5E5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685" y="1869440"/>
            <a:ext cx="2591435" cy="4423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实现：</a:t>
            </a:r>
            <a:endParaRPr lang="zh-CN" altLang="en-US"/>
          </a:p>
          <a:p>
            <a:r>
              <a:rPr lang="zh-CN" altLang="en-US"/>
              <a:t>输入账号和密码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EdiText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点击登录（</a:t>
            </a:r>
            <a:r>
              <a:rPr lang="en-US" altLang="zh-CN"/>
              <a:t>button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（添加点击事件onClick）</a:t>
            </a:r>
            <a:endParaRPr lang="zh-CN" altLang="en-US"/>
          </a:p>
          <a:p>
            <a:r>
              <a:rPr lang="zh-CN" altLang="en-US"/>
              <a:t>进入主页面</a:t>
            </a:r>
            <a:endParaRPr lang="zh-CN" altLang="en-US"/>
          </a:p>
        </p:txBody>
      </p:sp>
      <p:pic>
        <p:nvPicPr>
          <p:cNvPr id="4" name="图片 3" descr="A7E8F98A7E590B125DA001E0D277FA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0175" y="2041525"/>
            <a:ext cx="2764790" cy="4367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主页面：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445895"/>
            <a:ext cx="10515600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p>
            <a:pPr lvl="0" algn="l"/>
            <a:r>
              <a:rPr lang="zh-CN" altLang="en-US">
                <a:sym typeface="+mn-ea"/>
              </a:rPr>
              <a:t>实现功能：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1.</a:t>
            </a:r>
            <a:r>
              <a:rPr lang="zh-CN" altLang="en-US">
                <a:sym typeface="+mn-ea"/>
              </a:rPr>
              <a:t>轮播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2.</a:t>
            </a:r>
            <a:r>
              <a:rPr lang="zh-CN" altLang="en-US">
                <a:sym typeface="+mn-ea"/>
              </a:rPr>
              <a:t>导航栏</a:t>
            </a:r>
            <a:endParaRPr lang="zh-CN" altLang="en-US">
              <a:sym typeface="+mn-ea"/>
            </a:endParaRPr>
          </a:p>
          <a:p>
            <a:pPr lvl="0" algn="l"/>
            <a:r>
              <a:rPr lang="zh-CN" altLang="en-US">
                <a:sym typeface="+mn-ea"/>
              </a:rPr>
              <a:t>3.</a:t>
            </a:r>
            <a:r>
              <a:rPr lang="zh-CN" altLang="en-US">
                <a:sym typeface="+mn-ea"/>
              </a:rPr>
              <a:t>观看商品详细信息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927C722844C7BB9CE95A80C4BE7625F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1604010"/>
            <a:ext cx="2294890" cy="3946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导航栏内容：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点击导航栏</a:t>
            </a:r>
            <a:endParaRPr lang="zh-CN" altLang="en-US"/>
          </a:p>
          <a:p>
            <a:r>
              <a:rPr lang="zh-CN" altLang="en-US"/>
              <a:t>（TabHost）</a:t>
            </a:r>
            <a:endParaRPr lang="zh-CN" altLang="en-US"/>
          </a:p>
          <a:p>
            <a:r>
              <a:rPr lang="zh-CN" altLang="en-US"/>
              <a:t>分别进入不同</a:t>
            </a:r>
            <a:endParaRPr lang="zh-CN" altLang="en-US"/>
          </a:p>
          <a:p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4" name="图片 3" descr="83959525A784FBAE46523C35100517C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675" y="1856105"/>
            <a:ext cx="1969770" cy="4281805"/>
          </a:xfrm>
          <a:prstGeom prst="rect">
            <a:avLst/>
          </a:prstGeom>
        </p:spPr>
      </p:pic>
      <p:pic>
        <p:nvPicPr>
          <p:cNvPr id="5" name="图片 4" descr="42D81DC81E7AC02D8E6AEEFA50239B8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45" y="1842770"/>
            <a:ext cx="1910715" cy="4295140"/>
          </a:xfrm>
          <a:prstGeom prst="rect">
            <a:avLst/>
          </a:prstGeom>
        </p:spPr>
      </p:pic>
      <p:pic>
        <p:nvPicPr>
          <p:cNvPr id="6" name="图片 5" descr="8FD1864D8E6C50E81731BDC5263768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60" y="1845310"/>
            <a:ext cx="2044700" cy="4244975"/>
          </a:xfrm>
          <a:prstGeom prst="rect">
            <a:avLst/>
          </a:prstGeom>
        </p:spPr>
      </p:pic>
      <p:pic>
        <p:nvPicPr>
          <p:cNvPr id="7" name="图片 6" descr="1D6907A22B5D6FDD6CA22E056CC1043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895" y="1869440"/>
            <a:ext cx="1873250" cy="4515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导航栏中（发现按钮）</a:t>
            </a:r>
            <a:endParaRPr lang="zh-CN" altLang="en-US"/>
          </a:p>
        </p:txBody>
      </p:sp>
      <p:pic>
        <p:nvPicPr>
          <p:cNvPr id="4" name="内容占位符 3" descr="927C722844C7BB9CE95A80C4BE7625F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4055" y="1837690"/>
            <a:ext cx="24472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4295" y="2068830"/>
            <a:ext cx="32238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点击发现按钮进入发现页面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发现页面：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发现页面功能：</a:t>
            </a:r>
            <a:endParaRPr lang="zh-CN" altLang="en-US"/>
          </a:p>
          <a:p>
            <a:r>
              <a:rPr lang="zh-CN" altLang="en-US"/>
              <a:t>可以实现滑动</a:t>
            </a:r>
            <a:endParaRPr lang="zh-CN" altLang="en-US"/>
          </a:p>
          <a:p>
            <a:r>
              <a:rPr lang="zh-CN" altLang="en-US"/>
              <a:t>滑到不同页面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171CC41167E6C4AFFFB873A0F20C60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845" y="1831340"/>
            <a:ext cx="2130425" cy="4674235"/>
          </a:xfrm>
          <a:prstGeom prst="rect">
            <a:avLst/>
          </a:prstGeom>
        </p:spPr>
      </p:pic>
      <p:pic>
        <p:nvPicPr>
          <p:cNvPr id="5" name="图片 4" descr="42D81DC81E7AC02D8E6AEEFA50239B8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1807845"/>
            <a:ext cx="2374900" cy="4796155"/>
          </a:xfrm>
          <a:prstGeom prst="rect">
            <a:avLst/>
          </a:prstGeom>
        </p:spPr>
      </p:pic>
      <p:pic>
        <p:nvPicPr>
          <p:cNvPr id="6" name="图片 5" descr="795A6BA8F38C2212027AE37807CDD87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625" y="1758315"/>
            <a:ext cx="2633345" cy="5077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细节部分：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点击</a:t>
            </a:r>
            <a:r>
              <a:rPr lang="zh-CN" altLang="en-US"/>
              <a:t>页面商品可以实现页面的跳转并显示商品信息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52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2016-05-15T12:19:44Z</dcterms:created>
  <dcterms:modified xsi:type="dcterms:W3CDTF">2016-05-15T13:00:36Z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