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项目需求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                                  </a:t>
            </a:r>
            <a:r>
              <a:rPr lang="zh-CN" altLang="en-US"/>
              <a:t>刘仕伟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发现页面：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点击发现进入</a:t>
            </a:r>
            <a:endParaRPr lang="zh-CN" altLang="en-US"/>
          </a:p>
          <a:p>
            <a:r>
              <a:rPr lang="zh-CN" altLang="en-US"/>
              <a:t>点击</a:t>
            </a:r>
            <a:r>
              <a:rPr lang="en-US" altLang="zh-CN"/>
              <a:t>popupwindow</a:t>
            </a:r>
            <a:r>
              <a:rPr lang="zh-CN" altLang="en-US"/>
              <a:t>弹出页面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0" y="412115"/>
            <a:ext cx="3498215" cy="6214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点击我的进入</a:t>
            </a:r>
            <a:endParaRPr lang="zh-CN" altLang="en-US"/>
          </a:p>
          <a:p>
            <a:r>
              <a:rPr lang="en-US" altLang="zh-CN"/>
              <a:t>listView</a:t>
            </a:r>
            <a:endParaRPr lang="en-US" altLang="zh-CN"/>
          </a:p>
        </p:txBody>
      </p:sp>
      <p:pic>
        <p:nvPicPr>
          <p:cNvPr id="4" name="图片 3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720090"/>
            <a:ext cx="4043680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吐槽：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点击我要吐槽</a:t>
            </a:r>
            <a:endParaRPr lang="zh-CN" altLang="en-US"/>
          </a:p>
        </p:txBody>
      </p:sp>
      <p:pic>
        <p:nvPicPr>
          <p:cNvPr id="4" name="图片 3" descr="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705" y="456565"/>
            <a:ext cx="4704715" cy="6183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邀请：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邀请页面</a:t>
            </a:r>
            <a:r>
              <a:rPr lang="en-US" altLang="zh-CN"/>
              <a:t>listView</a:t>
            </a:r>
            <a:endParaRPr lang="en-US" altLang="zh-CN"/>
          </a:p>
          <a:p>
            <a:r>
              <a:rPr lang="en-US" altLang="zh-CN"/>
              <a:t>TabHost</a:t>
            </a:r>
            <a:endParaRPr lang="en-US" altLang="zh-CN"/>
          </a:p>
        </p:txBody>
      </p:sp>
      <p:pic>
        <p:nvPicPr>
          <p:cNvPr id="4" name="图片 3" descr="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910" y="459105"/>
            <a:ext cx="415099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1851660"/>
            <a:ext cx="10515600" cy="4351338"/>
          </a:xfrm>
        </p:spPr>
        <p:txBody>
          <a:bodyPr/>
          <a:p>
            <a:r>
              <a:rPr lang="zh-CN" altLang="en-US"/>
              <a:t>设置页面</a:t>
            </a:r>
            <a:endParaRPr lang="zh-CN" altLang="en-US"/>
          </a:p>
          <a:p>
            <a:r>
              <a:rPr lang="zh-CN" altLang="en-US"/>
              <a:t>添加文字单选按钮</a:t>
            </a:r>
            <a:endParaRPr lang="zh-CN" altLang="en-US"/>
          </a:p>
        </p:txBody>
      </p:sp>
      <p:pic>
        <p:nvPicPr>
          <p:cNvPr id="4" name="图片 3" descr="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5" y="711200"/>
            <a:ext cx="4016375" cy="5664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关于页面</a:t>
            </a:r>
            <a:endParaRPr lang="zh-CN" altLang="en-US"/>
          </a:p>
        </p:txBody>
      </p:sp>
      <p:pic>
        <p:nvPicPr>
          <p:cNvPr id="4" name="图片 3" descr="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9260" y="217805"/>
            <a:ext cx="4105910" cy="6593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自己添加</a:t>
            </a:r>
            <a:endParaRPr lang="zh-CN" altLang="en-US"/>
          </a:p>
          <a:p>
            <a:r>
              <a:rPr lang="zh-CN" altLang="en-US"/>
              <a:t>没图片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首页：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用导航栏（</a:t>
            </a:r>
            <a:r>
              <a:rPr lang="en-US" altLang="zh-CN"/>
              <a:t>tabhost</a:t>
            </a:r>
            <a:r>
              <a:rPr lang="zh-CN" altLang="en-US"/>
              <a:t>）分别写出</a:t>
            </a:r>
            <a:endParaRPr lang="zh-CN" altLang="en-US"/>
          </a:p>
          <a:p>
            <a:r>
              <a:rPr lang="zh-CN" altLang="en-US"/>
              <a:t>首页</a:t>
            </a:r>
            <a:endParaRPr lang="zh-CN" altLang="en-US"/>
          </a:p>
          <a:p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发现</a:t>
            </a:r>
            <a:endParaRPr lang="zh-CN" altLang="en-US"/>
          </a:p>
          <a:p>
            <a:r>
              <a:rPr lang="zh-CN" altLang="en-US"/>
              <a:t>我的</a:t>
            </a:r>
            <a:endParaRPr lang="zh-CN" altLang="en-US"/>
          </a:p>
          <a:p>
            <a:r>
              <a:rPr lang="zh-CN" altLang="en-US"/>
              <a:t>四个主页面</a:t>
            </a:r>
            <a:endParaRPr lang="zh-CN" altLang="en-US"/>
          </a:p>
          <a:p>
            <a:r>
              <a:rPr lang="zh-CN" altLang="en-US"/>
              <a:t>运用</a:t>
            </a:r>
            <a:r>
              <a:rPr lang="en-US" altLang="zh-CN"/>
              <a:t>Imageview</a:t>
            </a:r>
            <a:r>
              <a:rPr lang="zh-CN" altLang="en-US"/>
              <a:t>添加图片</a:t>
            </a:r>
            <a:endParaRPr lang="zh-CN" altLang="en-US"/>
          </a:p>
          <a:p>
            <a:r>
              <a:rPr lang="zh-CN" altLang="en-US"/>
              <a:t>相对布局中添加图片和文字</a:t>
            </a:r>
            <a:r>
              <a:rPr lang="en-US" altLang="zh-CN"/>
              <a:t>gridview</a:t>
            </a:r>
            <a:endParaRPr lang="en-US" altLang="zh-CN"/>
          </a:p>
          <a:p>
            <a:r>
              <a:rPr lang="zh-CN" altLang="en-US"/>
              <a:t>画廊Gallery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0275" y="1619250"/>
            <a:ext cx="2887345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流量充值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点击首页中流量直充进入当前</a:t>
            </a:r>
            <a:endParaRPr lang="zh-CN" altLang="en-US"/>
          </a:p>
          <a:p>
            <a:r>
              <a:rPr lang="zh-CN" altLang="en-US"/>
              <a:t>页面</a:t>
            </a:r>
            <a:endParaRPr lang="zh-CN" altLang="en-US"/>
          </a:p>
          <a:p>
            <a:r>
              <a:rPr lang="en-US" altLang="zh-CN"/>
              <a:t>Tabhost</a:t>
            </a:r>
            <a:endParaRPr lang="en-US" altLang="zh-CN"/>
          </a:p>
          <a:p>
            <a:r>
              <a:rPr lang="en-US" altLang="zh-CN"/>
              <a:t>TextView</a:t>
            </a:r>
            <a:r>
              <a:rPr lang="zh-CN" altLang="en-US"/>
              <a:t>添加文字</a:t>
            </a:r>
            <a:endParaRPr lang="zh-CN" altLang="en-US"/>
          </a:p>
          <a:p>
            <a:r>
              <a:rPr lang="zh-CN" altLang="en-US"/>
              <a:t>复选框</a:t>
            </a:r>
            <a:endParaRPr lang="zh-CN" altLang="en-US"/>
          </a:p>
          <a:p>
            <a:r>
              <a:rPr lang="en-US" altLang="zh-CN"/>
              <a:t>ImageView</a:t>
            </a:r>
            <a:r>
              <a:rPr lang="zh-CN" altLang="en-US"/>
              <a:t>添加图片</a:t>
            </a:r>
            <a:endParaRPr lang="zh-CN" altLang="en-US"/>
          </a:p>
        </p:txBody>
      </p:sp>
      <p:pic>
        <p:nvPicPr>
          <p:cNvPr id="5" name="图片 4" descr="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265" y="1684655"/>
            <a:ext cx="267081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套餐余量：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点击首页中套餐余量进入当前</a:t>
            </a:r>
            <a:endParaRPr lang="zh-CN" altLang="en-US"/>
          </a:p>
          <a:p>
            <a:r>
              <a:rPr lang="zh-CN" altLang="en-US">
                <a:sym typeface="+mn-ea"/>
              </a:rPr>
              <a:t>页面</a:t>
            </a:r>
            <a:endParaRPr lang="zh-CN" altLang="en-US">
              <a:sym typeface="+mn-ea"/>
            </a:endParaRPr>
          </a:p>
          <a:p>
            <a:r>
              <a:rPr lang="zh-CN" altLang="en-US"/>
              <a:t>进度条</a:t>
            </a:r>
            <a:endParaRPr lang="zh-CN" altLang="en-US"/>
          </a:p>
        </p:txBody>
      </p:sp>
      <p:pic>
        <p:nvPicPr>
          <p:cNvPr id="4" name="图片 3" descr="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4895" y="461010"/>
            <a:ext cx="3208020" cy="6290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服务页面：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运用线性布局</a:t>
            </a:r>
            <a:endParaRPr lang="zh-CN" altLang="en-US"/>
          </a:p>
        </p:txBody>
      </p:sp>
      <p:pic>
        <p:nvPicPr>
          <p:cNvPr id="4" name="图片 3" descr="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3475" y="73025"/>
            <a:ext cx="4751705" cy="6260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流量补充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点击服务页面的流量补充</a:t>
            </a:r>
            <a:endParaRPr lang="zh-CN" altLang="en-US"/>
          </a:p>
          <a:p>
            <a:r>
              <a:rPr lang="zh-CN" altLang="en-US"/>
              <a:t>进入当前页面</a:t>
            </a:r>
            <a:endParaRPr lang="zh-CN" altLang="en-US"/>
          </a:p>
          <a:p>
            <a:r>
              <a:rPr lang="en-US" altLang="zh-CN"/>
              <a:t>listView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 descr="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0725" y="1037590"/>
            <a:ext cx="294894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加油包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点击加油包进入此页面</a:t>
            </a:r>
            <a:endParaRPr lang="zh-CN" altLang="en-US"/>
          </a:p>
        </p:txBody>
      </p:sp>
      <p:pic>
        <p:nvPicPr>
          <p:cNvPr id="4" name="图片 3" descr="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910" y="818515"/>
            <a:ext cx="4034790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可选包：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点击可选包进入</a:t>
            </a:r>
            <a:endParaRPr lang="zh-CN" altLang="en-US"/>
          </a:p>
          <a:p>
            <a:r>
              <a:rPr lang="en-US" altLang="zh-CN"/>
              <a:t>GridView</a:t>
            </a:r>
            <a:endParaRPr lang="en-US" altLang="zh-CN"/>
          </a:p>
        </p:txBody>
      </p:sp>
      <p:pic>
        <p:nvPicPr>
          <p:cNvPr id="4" name="图片 3" descr="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4990" y="680085"/>
            <a:ext cx="3874135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跨越包：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点击可选包进入</a:t>
            </a:r>
            <a:endParaRPr lang="zh-CN" altLang="en-US"/>
          </a:p>
        </p:txBody>
      </p:sp>
      <p:pic>
        <p:nvPicPr>
          <p:cNvPr id="4" name="图片 3" descr="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215" y="1496695"/>
            <a:ext cx="2893060" cy="4746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演示</Application>
  <PresentationFormat>宽屏</PresentationFormat>
  <Paragraphs>91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2016-05-18T03:11:43Z</dcterms:created>
  <dcterms:modified xsi:type="dcterms:W3CDTF">2016-05-18T05:48:09Z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