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6792" autoAdjust="0"/>
  </p:normalViewPr>
  <p:slideViewPr>
    <p:cSldViewPr snapToGrid="0">
      <p:cViewPr varScale="1">
        <p:scale>
          <a:sx n="66" d="100"/>
          <a:sy n="66" d="100"/>
        </p:scale>
        <p:origin x="-6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已阅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</a:t>
            </a:r>
            <a:r>
              <a:rPr lang="en-US" altLang="zh-CN" smtClean="0"/>
              <a:t>09:53:55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pPr/>
              <a:t>2016-05-19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i="1"/>
              <a:t>安卓初级项目需求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——————</a:t>
            </a:r>
            <a:r>
              <a:rPr lang="zh-CN" altLang="en-US">
                <a:solidFill>
                  <a:srgbClr val="FF0000"/>
                </a:solidFill>
              </a:rPr>
              <a:t>杨宏亮  </a:t>
            </a:r>
            <a:r>
              <a:rPr lang="en-US" altLang="zh-CN">
                <a:solidFill>
                  <a:srgbClr val="FF0000"/>
                </a:solidFill>
              </a:rPr>
              <a:t>1510c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	  </a:t>
            </a:r>
          </a:p>
        </p:txBody>
      </p:sp>
      <p:pic>
        <p:nvPicPr>
          <p:cNvPr id="4" name="内容占位符 3" descr="Screenshot_2016-05-16-08-39-15-15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25340" y="894080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	 </a:t>
            </a:r>
          </a:p>
        </p:txBody>
      </p:sp>
      <p:pic>
        <p:nvPicPr>
          <p:cNvPr id="4" name="内容占位符 3" descr="Screenshot_2016-05-16-08-40-27-1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55515" y="1036320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	</a:t>
            </a:r>
          </a:p>
        </p:txBody>
      </p:sp>
      <p:pic>
        <p:nvPicPr>
          <p:cNvPr id="4" name="内容占位符 3" descr="Screenshot_2016-05-16-08-40-51-247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46320" y="1152525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	</a:t>
            </a:r>
          </a:p>
        </p:txBody>
      </p:sp>
      <p:pic>
        <p:nvPicPr>
          <p:cNvPr id="4" name="内容占位符 3" descr="Screenshot_2016-05-16-08-43-01-30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66030" y="790575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	 </a:t>
            </a:r>
          </a:p>
        </p:txBody>
      </p:sp>
      <p:pic>
        <p:nvPicPr>
          <p:cNvPr id="4" name="内容占位符 3" descr="Screenshot_2016-05-16-08-43-35-61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45685" y="1049020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					</a:t>
            </a:r>
            <a:r>
              <a:rPr lang="zh-CN" altLang="en-US"/>
              <a:t>首页</a:t>
            </a:r>
          </a:p>
        </p:txBody>
      </p:sp>
      <p:pic>
        <p:nvPicPr>
          <p:cNvPr id="4" name="内容占位符 3" descr="Screenshot_2016-05-16-08-29-49-158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71720" y="1825625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				</a:t>
            </a:r>
            <a:endParaRPr lang="zh-CN" altLang="en-US"/>
          </a:p>
        </p:txBody>
      </p:sp>
      <p:pic>
        <p:nvPicPr>
          <p:cNvPr id="4" name="内容占位符 3" descr="Screenshot_2016-05-16-08-31-32-928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71720" y="1825625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pic>
        <p:nvPicPr>
          <p:cNvPr id="4" name="内容占位符 3" descr="Screenshot_2016-05-16-08-31-37-54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97755" y="880745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pic>
        <p:nvPicPr>
          <p:cNvPr id="4" name="内容占位符 3" descr="Screenshot_2016-05-16-08-31-44-43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0915" y="1165860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</a:t>
            </a:r>
          </a:p>
        </p:txBody>
      </p:sp>
      <p:pic>
        <p:nvPicPr>
          <p:cNvPr id="4" name="内容占位符 3" descr="Screenshot_2016-05-16-08-31-53-45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49825" y="1256030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pic>
        <p:nvPicPr>
          <p:cNvPr id="4" name="内容占位符 3" descr="Screenshot_2016-05-16-08-31-58-96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6490" y="1165860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pic>
        <p:nvPicPr>
          <p:cNvPr id="4" name="内容占位符 3" descr="Screenshot_2016-05-16-08-38-21-17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6145" y="1256030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pic>
        <p:nvPicPr>
          <p:cNvPr id="4" name="内容占位符 3" descr="Screenshot_2016-05-16-08-38-56-698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94250" y="1282065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自定义</PresentationFormat>
  <Paragraphs>17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自定义设计方案</vt:lpstr>
      <vt:lpstr>安卓初级项目需求</vt:lpstr>
      <vt:lpstr>         首页</vt:lpstr>
      <vt:lpstr>    </vt:lpstr>
      <vt:lpstr> </vt:lpstr>
      <vt:lpstr> </vt:lpstr>
      <vt:lpstr>   </vt:lpstr>
      <vt:lpstr> </vt:lpstr>
      <vt:lpstr> </vt:lpstr>
      <vt:lpstr> </vt:lpstr>
      <vt:lpstr>    </vt:lpstr>
      <vt:lpstr>   </vt:lpstr>
      <vt:lpstr>  </vt:lpstr>
      <vt:lpstr>  </vt:lpstr>
      <vt:lpstr>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SB</dc:creator>
  <cp:lastModifiedBy>cc</cp:lastModifiedBy>
  <cp:revision>2</cp:revision>
  <dcterms:created xsi:type="dcterms:W3CDTF">2016-05-16T00:49:19Z</dcterms:created>
  <dcterms:modified xsi:type="dcterms:W3CDTF">2016-05-19T01:53:58Z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