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58D8C-E7B5-4EFC-A466-B98190215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24BD6-B86E-4306-AC70-14502E4C53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24BD6-B86E-4306-AC70-14502E4C53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1FB-D18D-4AE8-9F25-F9DBA9728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B218-9BD1-4A0E-8F3E-C8F56EA8CD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需求文档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65" y="1358152"/>
            <a:ext cx="3509682" cy="5499848"/>
          </a:xfrm>
        </p:spPr>
      </p:pic>
      <p:sp>
        <p:nvSpPr>
          <p:cNvPr id="9" name="圆角矩形 8"/>
          <p:cNvSpPr/>
          <p:nvPr/>
        </p:nvSpPr>
        <p:spPr>
          <a:xfrm>
            <a:off x="995082" y="1690688"/>
            <a:ext cx="3388659" cy="44277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启动直接进入主页。主页上显示的今日天气接口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点击菜单弹出菜单窗口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60" y="1690687"/>
            <a:ext cx="3104195" cy="49211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支持城市列表页。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38" y="1853760"/>
            <a:ext cx="2447627" cy="4351338"/>
          </a:xfrm>
        </p:spPr>
      </p:pic>
      <p:sp>
        <p:nvSpPr>
          <p:cNvPr id="5" name="矩形 4"/>
          <p:cNvSpPr/>
          <p:nvPr/>
        </p:nvSpPr>
        <p:spPr>
          <a:xfrm>
            <a:off x="1586753" y="2245659"/>
            <a:ext cx="3778623" cy="3959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在菜单中点击添加删除城市进入到此界面。界面的接口是支持城市列表接口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天气详情页。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1" y="1879413"/>
            <a:ext cx="2447627" cy="4351338"/>
          </a:xfrm>
        </p:spPr>
      </p:pic>
      <p:sp>
        <p:nvSpPr>
          <p:cNvPr id="5" name="矩形 4"/>
          <p:cNvSpPr/>
          <p:nvPr/>
        </p:nvSpPr>
        <p:spPr>
          <a:xfrm>
            <a:off x="847165" y="2595282"/>
            <a:ext cx="4262717" cy="353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点击主页下方文字进入到此页。详情页接口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最后是登录注册。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由于找的应用上没有这个功能，自己添加，没有界面。</a:t>
            </a:r>
            <a:endParaRPr lang="en-US" altLang="zh-CN" dirty="0" smtClean="0"/>
          </a:p>
          <a:p>
            <a:r>
              <a:rPr lang="zh-CN" altLang="en-US" dirty="0" smtClean="0"/>
              <a:t>登录接口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21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需求文档</vt:lpstr>
      <vt:lpstr>首页。</vt:lpstr>
      <vt:lpstr>点击菜单弹出菜单窗口</vt:lpstr>
      <vt:lpstr>支持城市列表页。</vt:lpstr>
      <vt:lpstr>天气详情页。</vt:lpstr>
      <vt:lpstr>最后是登录注册。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需求文档</dc:title>
  <dc:creator>Tar</dc:creator>
  <cp:lastModifiedBy>一指流沙</cp:lastModifiedBy>
  <cp:revision>4</cp:revision>
  <dcterms:created xsi:type="dcterms:W3CDTF">2016-07-18T02:48:00Z</dcterms:created>
  <dcterms:modified xsi:type="dcterms:W3CDTF">2016-07-18T06:34:04Z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