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2016-07-18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4175" y="1159510"/>
            <a:ext cx="9144000" cy="2387600"/>
          </a:xfrm>
        </p:spPr>
        <p:txBody>
          <a:bodyPr/>
          <a:lstStyle/>
          <a:p>
            <a:r>
              <a:rPr lang="zh-CN" altLang="en-US" sz="4800"/>
              <a:t>中兴音乐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05840" y="875665"/>
            <a:ext cx="5208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0865" y="480060"/>
            <a:ext cx="7254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推荐页面</a:t>
            </a:r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有一个接口</a:t>
            </a:r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推荐界面数据</a:t>
            </a:r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接口名：</a:t>
            </a:r>
            <a:r>
              <a:rPr lang="en-US" altLang="zh-CN" sz="3200" dirty="0"/>
              <a:t>/R</a:t>
            </a:r>
            <a:r>
              <a:rPr lang="zh-CN" altLang="en-US" sz="3200" dirty="0"/>
              <a:t>ecommend</a:t>
            </a:r>
            <a:r>
              <a:rPr lang="en-US" altLang="zh-CN" sz="3200" dirty="0"/>
              <a:t>Servlet</a:t>
            </a:r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参数：无</a:t>
            </a:r>
          </a:p>
          <a:p>
            <a:r>
              <a:rPr lang="en-US" altLang="zh-CN" sz="3200" dirty="0"/>
              <a:t>	</a:t>
            </a:r>
            <a:r>
              <a:rPr lang="zh-CN" altLang="en-US" sz="3200" dirty="0"/>
              <a:t>返回值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en-US" altLang="zh-CN" sz="3200" dirty="0" smtClean="0"/>
              <a:t>	</a:t>
            </a:r>
            <a:r>
              <a:rPr lang="zh-CN" altLang="en-US" sz="3200" dirty="0" smtClean="0">
                <a:solidFill>
                  <a:srgbClr val="FF0000"/>
                </a:solidFill>
              </a:rPr>
              <a:t>成功：图片</a:t>
            </a:r>
            <a:r>
              <a:rPr lang="zh-CN" altLang="en-US" sz="3200" dirty="0">
                <a:solidFill>
                  <a:srgbClr val="FF0000"/>
                </a:solidFill>
              </a:rPr>
              <a:t>地址、专辑</a:t>
            </a:r>
            <a:r>
              <a:rPr lang="zh-CN" altLang="en-US" sz="3200" dirty="0" smtClean="0">
                <a:solidFill>
                  <a:srgbClr val="FF0000"/>
                </a:solidFill>
              </a:rPr>
              <a:t>名</a:t>
            </a:r>
            <a:r>
              <a:rPr lang="zh-CN" altLang="en-US" sz="3200" dirty="0">
                <a:solidFill>
                  <a:srgbClr val="FF0000"/>
                </a:solidFill>
              </a:rPr>
              <a:t>、</a:t>
            </a:r>
            <a:r>
              <a:rPr lang="zh-CN" altLang="en-US" sz="3200" dirty="0" smtClean="0">
                <a:solidFill>
                  <a:srgbClr val="FF0000"/>
                </a:solidFill>
              </a:rPr>
              <a:t>专辑</a:t>
            </a:r>
            <a:r>
              <a:rPr lang="en-US" altLang="zh-CN" sz="3200" dirty="0" smtClean="0">
                <a:solidFill>
                  <a:srgbClr val="FF0000"/>
                </a:solidFill>
              </a:rPr>
              <a:t>id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	</a:t>
            </a:r>
            <a:r>
              <a:rPr lang="zh-CN" altLang="en-US" sz="3200" dirty="0" smtClean="0">
                <a:solidFill>
                  <a:srgbClr val="FF0000"/>
                </a:solidFill>
              </a:rPr>
              <a:t>失败：异常情况返回：</a:t>
            </a:r>
            <a:endParaRPr lang="zh-CN" altLang="en-US" sz="32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10" name="图片 9" descr="tuiji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440" y="246380"/>
            <a:ext cx="3622040" cy="6476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89357" cy="4824713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排行界面：</a:t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需要一个接口</a:t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列表接口</a:t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接口名：</a:t>
            </a:r>
            <a:r>
              <a:rPr lang="en-US" altLang="zh-CN" sz="3200" dirty="0"/>
              <a:t>/</a:t>
            </a:r>
            <a:r>
              <a:rPr lang="en-US" altLang="zh-CN" sz="3200" dirty="0" err="1"/>
              <a:t>ListServlet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参数：</a:t>
            </a:r>
            <a:r>
              <a:rPr lang="en-US" altLang="zh-CN" sz="3200" dirty="0"/>
              <a:t>1</a:t>
            </a:r>
            <a:r>
              <a:rPr lang="zh-CN" altLang="en-US" sz="3200" dirty="0"/>
              <a:t>或</a:t>
            </a:r>
            <a:r>
              <a:rPr lang="en-US" altLang="zh-CN" sz="3200" dirty="0"/>
              <a:t>2</a:t>
            </a:r>
            <a:br>
              <a:rPr lang="en-US" altLang="zh-CN" sz="3200" dirty="0"/>
            </a:br>
            <a:r>
              <a:rPr lang="en-US" altLang="zh-CN" sz="3200" dirty="0"/>
              <a:t>	1</a:t>
            </a:r>
            <a:r>
              <a:rPr lang="zh-CN" altLang="en-US" sz="3200" dirty="0"/>
              <a:t>：排行数据</a:t>
            </a:r>
            <a:br>
              <a:rPr lang="zh-CN" altLang="en-US" sz="3200" dirty="0"/>
            </a:br>
            <a:r>
              <a:rPr lang="en-US" altLang="zh-CN" sz="3200" dirty="0"/>
              <a:t>	2</a:t>
            </a:r>
            <a:r>
              <a:rPr lang="zh-CN" altLang="en-US" sz="3200" dirty="0"/>
              <a:t>：歌单数据</a:t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返回值：图片</a:t>
            </a:r>
            <a:r>
              <a:rPr lang="en-US" altLang="zh-CN" sz="3200" dirty="0" err="1"/>
              <a:t>url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		</a:t>
            </a:r>
            <a:r>
              <a:rPr lang="zh-CN" altLang="en-US" sz="3200" dirty="0"/>
              <a:t>名称</a:t>
            </a:r>
            <a:br>
              <a:rPr lang="zh-CN" altLang="en-US" sz="3200" dirty="0"/>
            </a:br>
            <a:r>
              <a:rPr lang="en-US" altLang="zh-CN" sz="3200" dirty="0"/>
              <a:t>		</a:t>
            </a:r>
            <a:r>
              <a:rPr lang="zh-CN" altLang="en-US" sz="3200" dirty="0" smtClean="0"/>
              <a:t>介绍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en-US" altLang="zh-CN" sz="3200" dirty="0"/>
              <a:t>	</a:t>
            </a:r>
            <a:r>
              <a:rPr lang="en-US" altLang="zh-CN" sz="3200" dirty="0" smtClean="0"/>
              <a:t>	</a:t>
            </a:r>
            <a:r>
              <a:rPr lang="en-US" altLang="zh-CN" sz="3200" dirty="0" smtClean="0">
                <a:solidFill>
                  <a:srgbClr val="FF0000"/>
                </a:solidFill>
              </a:rPr>
              <a:t>id</a:t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	</a:t>
            </a:r>
            <a:r>
              <a:rPr lang="zh-CN" altLang="en-US" sz="3200" dirty="0" smtClean="0">
                <a:solidFill>
                  <a:srgbClr val="FF0000"/>
                </a:solidFill>
              </a:rPr>
              <a:t>失败：失败信息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图片 3" descr="paiha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90" y="120015"/>
            <a:ext cx="3689350" cy="6584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08520" cy="3470275"/>
          </a:xfrm>
        </p:spPr>
        <p:txBody>
          <a:bodyPr>
            <a:normAutofit/>
          </a:bodyPr>
          <a:lstStyle/>
          <a:p>
            <a:r>
              <a:rPr lang="zh-CN" altLang="en-US" sz="3200"/>
              <a:t>歌单页面</a:t>
            </a:r>
            <a:br>
              <a:rPr lang="zh-CN" altLang="en-US" sz="3200"/>
            </a:br>
            <a:r>
              <a:rPr lang="en-US" altLang="zh-CN" sz="3200"/>
              <a:t>	</a:t>
            </a:r>
            <a:r>
              <a:rPr lang="zh-CN" altLang="en-US" sz="3200"/>
              <a:t>复用排行所用接口</a:t>
            </a:r>
            <a:br>
              <a:rPr lang="zh-CN" altLang="en-US" sz="3200"/>
            </a:br>
            <a:r>
              <a:rPr lang="en-US" altLang="zh-CN" sz="3200"/>
              <a:t>	</a:t>
            </a:r>
            <a:r>
              <a:rPr lang="zh-CN" altLang="en-US" sz="3200"/>
              <a:t>列表接口</a:t>
            </a:r>
            <a:br>
              <a:rPr lang="zh-CN" altLang="en-US" sz="3200"/>
            </a:br>
            <a:r>
              <a:rPr lang="en-US" altLang="zh-CN" sz="3200"/>
              <a:t>		</a:t>
            </a:r>
            <a:r>
              <a:rPr lang="zh-CN" altLang="en-US" sz="3200"/>
              <a:t>接口名：</a:t>
            </a:r>
            <a:r>
              <a:rPr lang="en-US" altLang="zh-CN" sz="3200"/>
              <a:t>/ListServlet</a:t>
            </a:r>
          </a:p>
        </p:txBody>
      </p:sp>
      <p:pic>
        <p:nvPicPr>
          <p:cNvPr id="4" name="图片 3" descr="geda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20" y="210820"/>
            <a:ext cx="3677920" cy="6601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6909486" cy="394738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详情页面</a:t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歌单或排行的详细信息</a:t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需要一个详情接口、</a:t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接口名：</a:t>
            </a:r>
            <a:r>
              <a:rPr lang="en-US" altLang="zh-CN" sz="3200" dirty="0"/>
              <a:t>/</a:t>
            </a:r>
            <a:r>
              <a:rPr lang="zh-CN" altLang="en-US" sz="3200" dirty="0"/>
              <a:t>Detail</a:t>
            </a:r>
            <a:r>
              <a:rPr lang="en-US" altLang="zh-CN" sz="3200" dirty="0"/>
              <a:t>Servlet</a:t>
            </a:r>
            <a:r>
              <a:rPr lang="zh-CN" altLang="en-US" sz="3200" dirty="0"/>
              <a:t/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参数：专辑</a:t>
            </a:r>
            <a:r>
              <a:rPr lang="en-US" altLang="zh-CN" sz="3200" dirty="0" smtClean="0"/>
              <a:t>id</a:t>
            </a:r>
            <a:r>
              <a:rPr lang="zh-CN" altLang="en-US" sz="3200" dirty="0" smtClean="0">
                <a:solidFill>
                  <a:srgbClr val="FF0000"/>
                </a:solidFill>
              </a:rPr>
              <a:t>（所以在列表</a:t>
            </a:r>
            <a:r>
              <a:rPr lang="en-US" altLang="zh-CN" sz="3200" dirty="0" smtClean="0">
                <a:solidFill>
                  <a:srgbClr val="FF0000"/>
                </a:solidFill>
              </a:rPr>
              <a:t/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	</a:t>
            </a:r>
            <a:r>
              <a:rPr lang="en-US" altLang="zh-CN" sz="3200" dirty="0" smtClean="0">
                <a:solidFill>
                  <a:srgbClr val="FF0000"/>
                </a:solidFill>
              </a:rPr>
              <a:t>		</a:t>
            </a:r>
            <a:r>
              <a:rPr lang="zh-CN" altLang="en-US" sz="3200" dirty="0" smtClean="0">
                <a:solidFill>
                  <a:srgbClr val="FF0000"/>
                </a:solidFill>
              </a:rPr>
              <a:t>的时候就需要返回</a:t>
            </a:r>
            <a:r>
              <a:rPr lang="en-US" altLang="zh-CN" sz="3200" dirty="0" smtClean="0">
                <a:solidFill>
                  <a:srgbClr val="FF0000"/>
                </a:solidFill>
              </a:rPr>
              <a:t>id</a:t>
            </a:r>
            <a:r>
              <a:rPr lang="zh-CN" altLang="en-US" sz="3200" dirty="0" smtClean="0">
                <a:solidFill>
                  <a:srgbClr val="FF0000"/>
                </a:solidFill>
              </a:rPr>
              <a:t>）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返回值：音乐的</a:t>
            </a:r>
            <a:r>
              <a:rPr lang="en-US" altLang="zh-CN" sz="3200" dirty="0" err="1"/>
              <a:t>url</a:t>
            </a:r>
            <a:r>
              <a:rPr lang="en-US" altLang="zh-CN" sz="3200" dirty="0"/>
              <a:t>,</a:t>
            </a:r>
            <a:r>
              <a:rPr lang="zh-CN" altLang="en-US" sz="3200" dirty="0" smtClean="0"/>
              <a:t>名字，</a:t>
            </a:r>
            <a:r>
              <a:rPr lang="en-US" altLang="zh-CN" sz="3200" dirty="0" smtClean="0">
                <a:solidFill>
                  <a:srgbClr val="FF0000"/>
                </a:solidFill>
              </a:rPr>
              <a:t>id</a:t>
            </a:r>
            <a:br>
              <a:rPr lang="en-US" altLang="zh-CN" sz="3200" dirty="0" smtClean="0">
                <a:solidFill>
                  <a:srgbClr val="FF0000"/>
                </a:solidFill>
              </a:rPr>
            </a:br>
            <a:r>
              <a:rPr lang="en-US" altLang="zh-CN" sz="3200" dirty="0">
                <a:solidFill>
                  <a:srgbClr val="FF0000"/>
                </a:solidFill>
              </a:rPr>
              <a:t>	</a:t>
            </a:r>
            <a:r>
              <a:rPr lang="zh-CN" altLang="en-US" sz="3200" dirty="0" smtClean="0">
                <a:solidFill>
                  <a:srgbClr val="FF0000"/>
                </a:solidFill>
              </a:rPr>
              <a:t>失败返回：？？</a:t>
            </a:r>
            <a:endParaRPr lang="zh-CN" altLang="en-US" sz="3200" dirty="0"/>
          </a:p>
        </p:txBody>
      </p:sp>
      <p:pic>
        <p:nvPicPr>
          <p:cNvPr id="4" name="图片 3" descr="xiangq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115" y="228600"/>
            <a:ext cx="3634105" cy="6489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44080" cy="3860886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搜索页面</a:t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需要一个接口</a:t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服务端同过从</a:t>
            </a:r>
            <a:r>
              <a:rPr lang="en-US" altLang="zh-CN" sz="3200" dirty="0"/>
              <a:t>app</a:t>
            </a:r>
            <a:r>
              <a:rPr lang="zh-CN" altLang="en-US" sz="3200" dirty="0"/>
              <a:t>中传输的数据</a:t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对数据库进行查询返回</a:t>
            </a:r>
            <a:br>
              <a:rPr lang="zh-CN" altLang="en-US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接口名：</a:t>
            </a:r>
            <a:r>
              <a:rPr lang="en-US" altLang="zh-CN" sz="3200" dirty="0">
                <a:sym typeface="+mn-ea"/>
              </a:rPr>
              <a:t>/S</a:t>
            </a:r>
            <a:r>
              <a:rPr lang="zh-CN" altLang="en-US" sz="3200" dirty="0">
                <a:sym typeface="+mn-ea"/>
              </a:rPr>
              <a:t>earch</a:t>
            </a:r>
            <a:r>
              <a:rPr lang="en-US" altLang="zh-CN" sz="3200" dirty="0">
                <a:sym typeface="+mn-ea"/>
              </a:rPr>
              <a:t>Servlet</a:t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>
                <a:sym typeface="+mn-ea"/>
              </a:rPr>
              <a:t>	</a:t>
            </a:r>
            <a:r>
              <a:rPr lang="zh-CN" altLang="en-US" sz="3200" dirty="0">
                <a:sym typeface="+mn-ea"/>
              </a:rPr>
              <a:t>参数：查询的歌曲名</a:t>
            </a:r>
            <a:br>
              <a:rPr lang="zh-CN" altLang="en-US" sz="3200" dirty="0">
                <a:sym typeface="+mn-ea"/>
              </a:rPr>
            </a:br>
            <a:r>
              <a:rPr lang="en-US" altLang="zh-CN" sz="3200" dirty="0">
                <a:sym typeface="+mn-ea"/>
              </a:rPr>
              <a:t>	</a:t>
            </a:r>
            <a:r>
              <a:rPr lang="zh-CN" altLang="en-US" sz="3200" dirty="0">
                <a:sym typeface="+mn-ea"/>
              </a:rPr>
              <a:t>返回值：查询到的音乐</a:t>
            </a:r>
            <a:r>
              <a:rPr lang="zh-CN" altLang="en-US" sz="3200" dirty="0" smtClean="0">
                <a:sym typeface="+mn-ea"/>
              </a:rPr>
              <a:t>列表</a:t>
            </a:r>
            <a:r>
              <a:rPr lang="en-US" altLang="zh-CN" sz="3200" dirty="0" smtClean="0">
                <a:sym typeface="+mn-ea"/>
              </a:rPr>
              <a:t/>
            </a:r>
            <a:br>
              <a:rPr lang="en-US" altLang="zh-CN" sz="3200" dirty="0" smtClean="0">
                <a:sym typeface="+mn-ea"/>
              </a:rPr>
            </a:br>
            <a:r>
              <a:rPr lang="en-US" altLang="zh-CN" sz="3200" dirty="0" smtClean="0">
                <a:sym typeface="+mn-ea"/>
              </a:rPr>
              <a:t>	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音乐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列表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: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实体包含的字段考虑下</a:t>
            </a:r>
            <a:r>
              <a:rPr lang="en-US" altLang="zh-CN" sz="3200" dirty="0">
                <a:sym typeface="+mn-ea"/>
              </a:rPr>
              <a:t/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 smtClean="0">
                <a:sym typeface="+mn-ea"/>
              </a:rPr>
              <a:t>	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失败：</a:t>
            </a:r>
            <a:r>
              <a:rPr lang="en-US" altLang="zh-CN" sz="3200" dirty="0" err="1" smtClean="0">
                <a:solidFill>
                  <a:srgbClr val="FF0000"/>
                </a:solidFill>
                <a:sym typeface="+mn-ea"/>
              </a:rPr>
              <a:t>error_code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？？</a:t>
            </a:r>
            <a:endParaRPr lang="zh-CN" altLang="en-US" sz="3200" dirty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4" name="图片 3" descr="sousu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810" y="139700"/>
            <a:ext cx="3699510" cy="661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206" y="219710"/>
            <a:ext cx="5066270" cy="1794441"/>
          </a:xfrm>
        </p:spPr>
        <p:txBody>
          <a:bodyPr>
            <a:normAutofit fontScale="90000"/>
          </a:bodyPr>
          <a:lstStyle/>
          <a:p>
            <a:r>
              <a:rPr lang="zh-CN" altLang="en-US" sz="1800" dirty="0"/>
              <a:t>登录、注册界面</a:t>
            </a:r>
            <a:br>
              <a:rPr lang="zh-CN" altLang="en-US" sz="1800" dirty="0"/>
            </a:br>
            <a:r>
              <a:rPr lang="en-US" altLang="zh-CN" sz="1800" dirty="0"/>
              <a:t>	</a:t>
            </a:r>
            <a:r>
              <a:rPr lang="zh-CN" altLang="en-US" sz="1800" dirty="0"/>
              <a:t>需要一个接口</a:t>
            </a:r>
            <a:br>
              <a:rPr lang="zh-CN" altLang="en-US" sz="1800" dirty="0"/>
            </a:br>
            <a:r>
              <a:rPr lang="en-US" altLang="zh-CN" sz="1800" dirty="0"/>
              <a:t>	</a:t>
            </a:r>
            <a:r>
              <a:rPr lang="zh-CN" altLang="en-US" sz="1800" dirty="0"/>
              <a:t>接口名：</a:t>
            </a:r>
            <a:r>
              <a:rPr lang="en-US" altLang="zh-CN" sz="1800" dirty="0"/>
              <a:t>/</a:t>
            </a:r>
            <a:r>
              <a:rPr lang="en-US" altLang="zh-CN" sz="1800" dirty="0" err="1"/>
              <a:t>UserLogRegServlet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	</a:t>
            </a:r>
            <a:r>
              <a:rPr lang="zh-CN" altLang="en-US" sz="1800" dirty="0"/>
              <a:t>参数：用户的名称、密码</a:t>
            </a:r>
            <a:br>
              <a:rPr lang="zh-CN" altLang="en-US" sz="1800" dirty="0"/>
            </a:br>
            <a:r>
              <a:rPr lang="en-US" altLang="zh-CN" sz="1800" dirty="0"/>
              <a:t>		</a:t>
            </a:r>
            <a:r>
              <a:rPr lang="zh-CN" altLang="en-US" sz="1800" dirty="0"/>
              <a:t>成功返回用户信息</a:t>
            </a:r>
            <a:br>
              <a:rPr lang="zh-CN" altLang="en-US" sz="1800" dirty="0"/>
            </a:br>
            <a:r>
              <a:rPr lang="en-US" altLang="zh-CN" sz="1800" dirty="0"/>
              <a:t>		</a:t>
            </a:r>
            <a:r>
              <a:rPr lang="zh-CN" altLang="en-US" sz="1800" dirty="0"/>
              <a:t>失败返回</a:t>
            </a:r>
            <a:r>
              <a:rPr lang="en-US" altLang="zh-CN" sz="1800" dirty="0" smtClean="0"/>
              <a:t>001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4" name="图片 3" descr="dengluzhu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10" y="219710"/>
            <a:ext cx="3594735" cy="64046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57201" y="2051898"/>
            <a:ext cx="74511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登陆接口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参数：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user_name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password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返回：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成功：</a:t>
            </a:r>
            <a:r>
              <a:rPr lang="en-US" altLang="zh-CN" dirty="0">
                <a:solidFill>
                  <a:srgbClr val="FF0000"/>
                </a:solidFill>
              </a:rPr>
              <a:t>result 1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失败：</a:t>
            </a:r>
            <a:r>
              <a:rPr lang="en-US" altLang="zh-CN" dirty="0" err="1">
                <a:solidFill>
                  <a:srgbClr val="FF0000"/>
                </a:solidFill>
              </a:rPr>
              <a:t>error_code</a:t>
            </a:r>
            <a:r>
              <a:rPr lang="en-US" altLang="zh-CN" dirty="0">
                <a:solidFill>
                  <a:srgbClr val="FF0000"/>
                </a:solidFill>
              </a:rPr>
              <a:t> 0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注册接口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参数：</a:t>
            </a:r>
            <a:r>
              <a:rPr lang="en-US" altLang="zh-CN" dirty="0" err="1">
                <a:solidFill>
                  <a:srgbClr val="FF0000"/>
                </a:solidFill>
              </a:rPr>
              <a:t>user_name</a:t>
            </a:r>
            <a:r>
              <a:rPr lang="en-US" altLang="zh-CN" dirty="0">
                <a:solidFill>
                  <a:srgbClr val="FF0000"/>
                </a:solidFill>
              </a:rPr>
              <a:t>  password 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成功</a:t>
            </a:r>
            <a:r>
              <a:rPr lang="en-US" altLang="zh-CN" dirty="0">
                <a:solidFill>
                  <a:srgbClr val="FF0000"/>
                </a:solidFill>
              </a:rPr>
              <a:t> 1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失败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Office PowerPoint</Application>
  <PresentationFormat>自定义</PresentationFormat>
  <Paragraphs>16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中兴音乐</vt:lpstr>
      <vt:lpstr>PowerPoint 演示文稿</vt:lpstr>
      <vt:lpstr>排行界面：  需要一个接口  列表接口  接口名：/ListServlet  参数：1或2  1：排行数据  2：歌单数据  返回值：图片url   名称   介绍   id  失败：失败信息</vt:lpstr>
      <vt:lpstr>歌单页面  复用排行所用接口  列表接口   接口名：/ListServlet</vt:lpstr>
      <vt:lpstr>详情页面  歌单或排行的详细信息  需要一个详情接口、  接口名：/DetailServlet  参数：专辑id（所以在列表    的时候就需要返回id）  返回值：音乐的url,名字，id  失败返回：？？</vt:lpstr>
      <vt:lpstr>搜索页面  需要一个接口  服务端同过从app中传输的数据  对数据库进行查询返回  接口名：/SearchServlet  参数：查询的歌曲名  返回值：查询到的音乐列表  音乐列表:实体包含的字段考虑下  失败：error_code ？？</vt:lpstr>
      <vt:lpstr>登录、注册界面  需要一个接口  接口名：/UserLogRegServlet  参数：用户的名称、密码   成功返回用户信息   失败返回001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中兴音乐</dc:title>
  <dc:creator/>
  <cp:lastModifiedBy>cc</cp:lastModifiedBy>
  <cp:revision>20</cp:revision>
  <dcterms:created xsi:type="dcterms:W3CDTF">2015-05-05T08:02:00Z</dcterms:created>
  <dcterms:modified xsi:type="dcterms:W3CDTF">2016-07-18T13:13:21Z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