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Android</a:t>
            </a:r>
            <a:r>
              <a:rPr lang="zh-CN" altLang="en-US"/>
              <a:t>高级项目需求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----------</a:t>
            </a:r>
            <a:r>
              <a:rPr lang="zh-CN" altLang="en-US"/>
              <a:t>杨宏亮    </a:t>
            </a:r>
            <a:r>
              <a:rPr lang="en-US" altLang="zh-CN"/>
              <a:t>1510c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 descr="Screenshot_2016-07-18-15-18-30-5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3645" y="365125"/>
            <a:ext cx="3352800" cy="50882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72150" y="1435100"/>
            <a:ext cx="1614805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商品分类界面</a:t>
            </a:r>
            <a:endParaRPr lang="zh-CN" altLang="en-US"/>
          </a:p>
          <a:p>
            <a:r>
              <a:rPr lang="zh-CN" altLang="en-US"/>
              <a:t>需要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servlet</a:t>
            </a:r>
            <a:endParaRPr lang="en-US" altLang="zh-CN"/>
          </a:p>
          <a:p>
            <a:r>
              <a:rPr lang="en-US" altLang="zh-CN"/>
              <a:t>TypesServlet</a:t>
            </a:r>
            <a:endParaRPr lang="en-US" altLang="zh-CN"/>
          </a:p>
          <a:p>
            <a:r>
              <a:rPr lang="zh-CN" altLang="en-US"/>
              <a:t>没参数</a:t>
            </a:r>
            <a:endParaRPr lang="zh-CN" altLang="en-US"/>
          </a:p>
          <a:p>
            <a:r>
              <a:rPr lang="zh-CN" altLang="en-US"/>
              <a:t>返回值：对象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 descr="Screenshot_2016-07-18-15-28-36-79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0135" y="445135"/>
            <a:ext cx="3533140" cy="579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68645" y="1421765"/>
            <a:ext cx="227076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商品的罗列界面</a:t>
            </a:r>
            <a:endParaRPr lang="zh-CN" altLang="en-US"/>
          </a:p>
          <a:p>
            <a:r>
              <a:rPr lang="zh-CN" altLang="en-US"/>
              <a:t>进入一个分类的页面</a:t>
            </a:r>
            <a:endParaRPr lang="zh-CN" altLang="en-US"/>
          </a:p>
          <a:p>
            <a:r>
              <a:rPr lang="zh-CN" altLang="en-US"/>
              <a:t>接口：</a:t>
            </a:r>
            <a:r>
              <a:rPr lang="en-US" altLang="zh-CN"/>
              <a:t>BoyShoesServlet</a:t>
            </a:r>
            <a:endParaRPr lang="en-US" altLang="zh-CN"/>
          </a:p>
          <a:p>
            <a:r>
              <a:rPr lang="zh-CN" altLang="en-US"/>
              <a:t>参数：</a:t>
            </a:r>
            <a:r>
              <a:rPr lang="en-US" altLang="zh-CN"/>
              <a:t>type</a:t>
            </a:r>
            <a:endParaRPr lang="en-US" altLang="zh-CN"/>
          </a:p>
          <a:p>
            <a:r>
              <a:rPr lang="zh-CN" altLang="en-US"/>
              <a:t>返回值：对象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 descr="Screenshot_2016-07-18-15-18-38-17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4620" y="497205"/>
            <a:ext cx="3935730" cy="5864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33185" y="1991995"/>
            <a:ext cx="245935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登录注册页面</a:t>
            </a:r>
            <a:endParaRPr lang="zh-CN" altLang="en-US"/>
          </a:p>
          <a:p>
            <a:r>
              <a:rPr lang="zh-CN" altLang="en-US"/>
              <a:t>接口：</a:t>
            </a:r>
            <a:r>
              <a:rPr lang="en-US" altLang="zh-CN"/>
              <a:t>LoginServlet</a:t>
            </a:r>
            <a:endParaRPr lang="en-US" altLang="zh-CN"/>
          </a:p>
          <a:p>
            <a:r>
              <a:rPr lang="en-US" altLang="zh-CN"/>
              <a:t>RegisterServlet</a:t>
            </a:r>
            <a:endParaRPr lang="en-US" altLang="zh-CN"/>
          </a:p>
          <a:p>
            <a:r>
              <a:rPr lang="zh-CN" altLang="en-US"/>
              <a:t>参数：账号密码</a:t>
            </a:r>
            <a:endParaRPr lang="zh-CN" altLang="en-US"/>
          </a:p>
          <a:p>
            <a:r>
              <a:rPr lang="zh-CN" altLang="en-US"/>
              <a:t>返回值：</a:t>
            </a:r>
            <a:r>
              <a:rPr lang="en-US" altLang="zh-CN"/>
              <a:t>boolean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 descr="Screenshot_2016-07-18-15-31-22-23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0945" y="579120"/>
            <a:ext cx="3235960" cy="54552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64480" y="1616710"/>
            <a:ext cx="2468880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购物车界面</a:t>
            </a:r>
            <a:endParaRPr lang="zh-CN" altLang="en-US"/>
          </a:p>
          <a:p>
            <a:r>
              <a:rPr lang="zh-CN" altLang="en-US"/>
              <a:t>添加商品到购物车接口</a:t>
            </a:r>
            <a:endParaRPr lang="zh-CN" altLang="en-US"/>
          </a:p>
          <a:p>
            <a:r>
              <a:rPr lang="zh-CN" altLang="en-US"/>
              <a:t>接口：</a:t>
            </a:r>
            <a:r>
              <a:rPr lang="en-US" altLang="zh-CN"/>
              <a:t>ShoppingServlet</a:t>
            </a:r>
            <a:endParaRPr lang="en-US" altLang="zh-CN"/>
          </a:p>
          <a:p>
            <a:r>
              <a:rPr lang="zh-CN" altLang="en-US"/>
              <a:t>参数：商品对象</a:t>
            </a:r>
            <a:endParaRPr lang="zh-CN" altLang="en-US"/>
          </a:p>
          <a:p>
            <a:r>
              <a:rPr lang="zh-CN" altLang="en-US"/>
              <a:t>返回值：</a:t>
            </a:r>
            <a:r>
              <a:rPr lang="en-US" altLang="zh-CN"/>
              <a:t>boolean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WPS 演示</Application>
  <PresentationFormat>宽屏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Android高级项目需求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SB</cp:lastModifiedBy>
  <cp:revision>5</cp:revision>
  <dcterms:created xsi:type="dcterms:W3CDTF">2015-05-05T08:02:00Z</dcterms:created>
  <dcterms:modified xsi:type="dcterms:W3CDTF">2016-07-18T11:26:31Z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