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高级项目需求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在初级项目上进行数据添加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登录注册接口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zh-CN" altLang="en-US" dirty="0" smtClean="0"/>
              <a:t>登录注册页面需要用户名密码实体类，登录返回用户名密码进行验证</a:t>
            </a:r>
            <a:endParaRPr lang="en-US" altLang="zh-CN" dirty="0" smtClean="0"/>
          </a:p>
        </p:txBody>
      </p:sp>
      <p:pic>
        <p:nvPicPr>
          <p:cNvPr id="4" name="图片 3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1500174"/>
            <a:ext cx="2772674" cy="4929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首页游戏列表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/>
          <a:lstStyle/>
          <a:p>
            <a:r>
              <a:rPr lang="zh-CN" altLang="en-US" dirty="0" smtClean="0"/>
              <a:t>首页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显示游戏数据接口，游戏的一些基本介绍。后面可复用。</a:t>
            </a:r>
            <a:endParaRPr lang="en-US" altLang="zh-CN" dirty="0" smtClean="0"/>
          </a:p>
        </p:txBody>
      </p:sp>
      <p:pic>
        <p:nvPicPr>
          <p:cNvPr id="4" name="图片 3" descr="fir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1357298"/>
            <a:ext cx="2853042" cy="5072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游戏详情接口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3214710" cy="4525963"/>
          </a:xfrm>
        </p:spPr>
        <p:txBody>
          <a:bodyPr/>
          <a:lstStyle/>
          <a:p>
            <a:r>
              <a:rPr lang="zh-CN" altLang="en-US" dirty="0" smtClean="0"/>
              <a:t>此</a:t>
            </a:r>
            <a:r>
              <a:rPr lang="zh-CN" altLang="en-US" dirty="0" smtClean="0"/>
              <a:t>接口有游戏的更详细的数据</a:t>
            </a:r>
            <a:endParaRPr lang="zh-CN" altLang="en-US" dirty="0"/>
          </a:p>
        </p:txBody>
      </p:sp>
      <p:pic>
        <p:nvPicPr>
          <p:cNvPr id="4" name="图片 3" descr="xiangq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285860"/>
            <a:ext cx="2928945" cy="52070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zh-CN" altLang="en-US" dirty="0" smtClean="0"/>
              <a:t>搜索页，根据输入内容显示相关数据</a:t>
            </a:r>
            <a:endParaRPr lang="zh-CN" altLang="en-US" dirty="0"/>
          </a:p>
        </p:txBody>
      </p:sp>
      <p:pic>
        <p:nvPicPr>
          <p:cNvPr id="4" name="图片 3" descr="sousu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1714488"/>
            <a:ext cx="2643193" cy="4699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</Words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高级项目需求</vt:lpstr>
      <vt:lpstr>登录注册接口</vt:lpstr>
      <vt:lpstr>首页游戏列表接口</vt:lpstr>
      <vt:lpstr>游戏详情接口</vt:lpstr>
      <vt:lpstr>搜索接口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高级项目需求</dc:title>
  <dc:creator>凡哥专用</dc:creator>
  <cp:lastModifiedBy>AutoBVT</cp:lastModifiedBy>
  <cp:revision>1</cp:revision>
  <dcterms:created xsi:type="dcterms:W3CDTF">2016-07-18T02:59:09Z</dcterms:created>
  <dcterms:modified xsi:type="dcterms:W3CDTF">2016-07-18T11:45:41Z</dcterms:modified>
</cp:coreProperties>
</file>