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69595"/>
            <a:ext cx="9144000" cy="591820"/>
          </a:xfrm>
        </p:spPr>
        <p:txBody>
          <a:bodyPr/>
          <a:p>
            <a:r>
              <a:rPr lang="zh-CN" altLang="en-US" sz="2800"/>
              <a:t>主页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695" y="1277620"/>
            <a:ext cx="11838305" cy="5502910"/>
          </a:xfrm>
        </p:spPr>
        <p:txBody>
          <a:bodyPr/>
          <a:p>
            <a:r>
              <a:rPr lang="zh-CN" altLang="en-US"/>
              <a:t>这页有登录、注册</a:t>
            </a:r>
            <a:endParaRPr lang="zh-CN" altLang="en-US"/>
          </a:p>
          <a:p>
            <a:r>
              <a:rPr lang="zh-CN" altLang="en-US"/>
              <a:t>搜索</a:t>
            </a:r>
            <a:endParaRPr lang="zh-CN" altLang="en-US"/>
          </a:p>
          <a:p>
            <a:r>
              <a:rPr lang="zh-CN" altLang="en-US"/>
              <a:t>联赛名称以及俱乐部</a:t>
            </a:r>
            <a:endParaRPr lang="zh-CN" altLang="en-US"/>
          </a:p>
          <a:p>
            <a:r>
              <a:rPr lang="zh-CN" altLang="en-US"/>
              <a:t>                                                接口名称：http://192.168.113.82:8080/LiHongFeiTest/ServletTest</a:t>
            </a:r>
            <a:endParaRPr lang="zh-CN" altLang="en-US"/>
          </a:p>
          <a:p>
            <a:r>
              <a:rPr lang="zh-CN" altLang="en-US"/>
              <a:t>请求参数：</a:t>
            </a:r>
            <a:r>
              <a:rPr lang="en-US" altLang="zh-CN"/>
              <a:t>id</a:t>
            </a:r>
            <a:endParaRPr lang="en-US" altLang="zh-CN"/>
          </a:p>
          <a:p>
            <a:r>
              <a:rPr lang="zh-CN" altLang="en-US"/>
              <a:t>返回结果集：</a:t>
            </a:r>
            <a:r>
              <a:rPr lang="en-US" altLang="zh-CN"/>
              <a:t>result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 descr="主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1319530"/>
            <a:ext cx="2613025" cy="4728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   </a:t>
            </a:r>
            <a:r>
              <a:rPr lang="zh-CN" altLang="zh-CN"/>
              <a:t>登录页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430" y="1169035"/>
            <a:ext cx="11871960" cy="549465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                                  </a:t>
            </a:r>
            <a:r>
              <a:rPr lang="zh-CN" altLang="en-US"/>
              <a:t>登录接口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</a:t>
            </a:r>
            <a:r>
              <a:rPr lang="zh-CN" altLang="en-US">
                <a:sym typeface="+mn-ea"/>
              </a:rPr>
              <a:t>接口名称：                                                                       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          http://192.168.113.82:8080/LiHongFeiTest/ServletTest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        请求参数：</a:t>
            </a:r>
            <a:r>
              <a:rPr lang="en-US" altLang="zh-CN">
                <a:sym typeface="+mn-ea"/>
              </a:rPr>
              <a:t>name/pass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        返回结果集：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                                     </a:t>
            </a:r>
            <a:endParaRPr lang="zh-CN" altLang="en-US"/>
          </a:p>
        </p:txBody>
      </p:sp>
      <p:pic>
        <p:nvPicPr>
          <p:cNvPr id="4" name="图片 3" descr="登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1266190"/>
            <a:ext cx="2711450" cy="4906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68643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     </a:t>
            </a:r>
            <a:r>
              <a:rPr lang="zh-CN" altLang="en-US"/>
              <a:t>搜索页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904240"/>
            <a:ext cx="11938635" cy="582739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                                              </a:t>
            </a:r>
            <a:r>
              <a:rPr lang="zh-CN" altLang="en-US"/>
              <a:t>搜索接口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</a:t>
            </a:r>
            <a:r>
              <a:rPr lang="zh-CN" altLang="en-US">
                <a:sym typeface="+mn-ea"/>
              </a:rPr>
              <a:t>接口名称：                                                                       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         http://192.168.113.82:8080/LiHongFeiTest/ServletTest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        请求参数：</a:t>
            </a:r>
            <a:r>
              <a:rPr lang="en-US" altLang="zh-CN">
                <a:sym typeface="+mn-ea"/>
              </a:rPr>
              <a:t>name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        返回结果集：</a:t>
            </a:r>
            <a:r>
              <a:rPr lang="en-US" altLang="zh-CN">
                <a:sym typeface="+mn-ea"/>
              </a:rPr>
              <a:t>result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搜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1226820"/>
            <a:ext cx="2687955" cy="4864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666750"/>
          </a:xfrm>
        </p:spPr>
        <p:txBody>
          <a:bodyPr>
            <a:normAutofit/>
          </a:bodyPr>
          <a:p>
            <a:r>
              <a:rPr lang="en-US" altLang="zh-CN" sz="2800"/>
              <a:t>                                               </a:t>
            </a:r>
            <a:r>
              <a:rPr lang="zh-CN" altLang="en-US" sz="2800"/>
              <a:t>球员列表页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85" y="1042670"/>
            <a:ext cx="11120755" cy="564451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                              </a:t>
            </a:r>
            <a:r>
              <a:rPr lang="zh-CN" altLang="en-US"/>
              <a:t>这是点击某个球队进来是球员展示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具体页面布局  根据自己的想象  和初级项目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的结合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</a:t>
            </a:r>
            <a:r>
              <a:rPr lang="zh-CN" altLang="en-US">
                <a:sym typeface="+mn-ea"/>
              </a:rPr>
              <a:t>http://192.168.113.82:8080/LiHongFeiTest/ServletTest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        请求参数：</a:t>
            </a:r>
            <a:r>
              <a:rPr lang="en-US" altLang="zh-CN">
                <a:sym typeface="+mn-ea"/>
              </a:rPr>
              <a:t>clubname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                    返回结果集：</a:t>
            </a:r>
            <a:r>
              <a:rPr lang="en-US" altLang="zh-CN">
                <a:sym typeface="+mn-ea"/>
              </a:rPr>
              <a:t>result</a:t>
            </a:r>
            <a:r>
              <a:rPr lang="zh-CN" altLang="en-US"/>
              <a:t>        </a:t>
            </a:r>
            <a:endParaRPr lang="zh-CN" altLang="en-US"/>
          </a:p>
        </p:txBody>
      </p:sp>
      <p:pic>
        <p:nvPicPr>
          <p:cNvPr id="4" name="图片 3" descr="详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118870"/>
            <a:ext cx="2553335" cy="4620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</Words>
  <Application>WPS 演示</Application>
  <PresentationFormat>宽屏</PresentationFormat>
  <Paragraphs>38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主页</vt:lpstr>
      <vt:lpstr>                                      登录页</vt:lpstr>
      <vt:lpstr>                                        搜索页</vt:lpstr>
      <vt:lpstr>                                               球员列表页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</cp:revision>
  <dcterms:created xsi:type="dcterms:W3CDTF">2015-05-05T08:02:00Z</dcterms:created>
  <dcterms:modified xsi:type="dcterms:W3CDTF">2016-07-18T12:08:42Z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