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3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6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5F5C-C701-499C-B22E-1015C853AA5A}" type="datetimeFigureOut">
              <a:rPr lang="en-IN" smtClean="0"/>
              <a:t>17-01-2016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22E5-3662-4647-83A9-ABDE2D9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6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73755" y="2567676"/>
            <a:ext cx="2210935" cy="11626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Labeller.py(named as tcss555)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9182" y="218365"/>
            <a:ext cx="3166280" cy="4380931"/>
            <a:chOff x="4244454" y="477672"/>
            <a:chExt cx="3166280" cy="4380931"/>
          </a:xfrm>
        </p:grpSpPr>
        <p:sp>
          <p:nvSpPr>
            <p:cNvPr id="6" name="Rectangle 5"/>
            <p:cNvSpPr/>
            <p:nvPr/>
          </p:nvSpPr>
          <p:spPr>
            <a:xfrm>
              <a:off x="4640239" y="1856096"/>
              <a:ext cx="2470244" cy="96899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Baseline_ML.py</a:t>
              </a:r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244454" y="477672"/>
              <a:ext cx="3166280" cy="65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trainingData.csv</a:t>
              </a:r>
              <a:endParaRPr lang="en-IN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663821" y="1132764"/>
              <a:ext cx="286603" cy="7369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5622877" y="2825087"/>
              <a:ext cx="368490" cy="9962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763068" y="3821373"/>
              <a:ext cx="2088107" cy="1037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baselineModel.csv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0424" y="1364776"/>
              <a:ext cx="764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5823" y="3168176"/>
              <a:ext cx="87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IN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6245367" y="333949"/>
            <a:ext cx="1787856" cy="1079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Test.csv(un labelled)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8063170" y="333949"/>
            <a:ext cx="2827743" cy="11408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 output dir for labelled XMLs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6933063" y="1412965"/>
            <a:ext cx="272955" cy="1152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8311487" y="1474801"/>
            <a:ext cx="300250" cy="109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742597" y="4490114"/>
            <a:ext cx="7137779" cy="1774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Intermediate processing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STEP 1:</a:t>
            </a:r>
            <a:br>
              <a:rPr lang="en-US" dirty="0" smtClean="0"/>
            </a:br>
            <a:r>
              <a:rPr lang="en-US" dirty="0" smtClean="0"/>
              <a:t>(lookup attribute values in baselineModel.csv and populate the missing labels in test.csv and finally create a file called labelled.csv</a:t>
            </a:r>
            <a:br>
              <a:rPr lang="en-US" dirty="0" smtClean="0"/>
            </a:br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dirty="0" smtClean="0"/>
              <a:t>Create one XML file for each record in labelled.csv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2496" y="3730347"/>
            <a:ext cx="27295" cy="7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5"/>
          </p:cNvCxnSpPr>
          <p:nvPr/>
        </p:nvCxnSpPr>
        <p:spPr>
          <a:xfrm flipH="1" flipV="1">
            <a:off x="2410107" y="4447397"/>
            <a:ext cx="2271074" cy="106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611737" y="3730347"/>
            <a:ext cx="0" cy="7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ent-Up Arrow 25"/>
          <p:cNvSpPr/>
          <p:nvPr/>
        </p:nvSpPr>
        <p:spPr>
          <a:xfrm>
            <a:off x="8884691" y="1474802"/>
            <a:ext cx="1760564" cy="1803399"/>
          </a:xfrm>
          <a:prstGeom prst="bentUpArrow">
            <a:avLst>
              <a:gd name="adj1" fmla="val 11822"/>
              <a:gd name="adj2" fmla="val 15698"/>
              <a:gd name="adj3" fmla="val 31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682552" y="1638869"/>
            <a:ext cx="7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412552" y="1638869"/>
            <a:ext cx="7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501951" y="2426269"/>
            <a:ext cx="8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4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</dc:creator>
  <cp:lastModifiedBy>Parth</cp:lastModifiedBy>
  <cp:revision>5</cp:revision>
  <dcterms:created xsi:type="dcterms:W3CDTF">2016-01-18T02:57:01Z</dcterms:created>
  <dcterms:modified xsi:type="dcterms:W3CDTF">2016-01-18T03:24:37Z</dcterms:modified>
</cp:coreProperties>
</file>