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40867A-0FF6-4403-88A3-8EF1136A07C3}">
  <a:tblStyle styleId="{5040867A-0FF6-4403-88A3-8EF1136A07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0"/>
  </p:normalViewPr>
  <p:slideViewPr>
    <p:cSldViewPr snapToGrid="0">
      <p:cViewPr varScale="1">
        <p:scale>
          <a:sx n="118" d="100"/>
          <a:sy n="118" d="100"/>
        </p:scale>
        <p:origin x="1720" y="208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0819ca32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0819ca32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0819ca32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0819ca32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19ca32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19ca32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0819ca327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0819ca327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0819ca327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0819ca327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9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 dirty="0"/>
              <a:t>Machine Learning. Basic</a:t>
            </a:r>
            <a:br>
              <a:rPr lang="en" sz="5600" dirty="0"/>
            </a:br>
            <a:r>
              <a:rPr lang="en" sz="5600" dirty="0"/>
              <a:t>042024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36527" y="21296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613863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636536" y="51359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5143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54567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530013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>
            <a:spLocks noGrp="1"/>
          </p:cNvSpPr>
          <p:nvPr>
            <p:ph type="subTitle" idx="4294967295"/>
          </p:nvPr>
        </p:nvSpPr>
        <p:spPr>
          <a:xfrm>
            <a:off x="544450" y="1502225"/>
            <a:ext cx="1579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40052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0272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027414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027414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>
            <a:spLocks noGrp="1"/>
          </p:cNvSpPr>
          <p:nvPr>
            <p:ph type="subTitle" idx="4294967295"/>
          </p:nvPr>
        </p:nvSpPr>
        <p:spPr>
          <a:xfrm>
            <a:off x="5040050" y="1502225"/>
            <a:ext cx="25881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973170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96034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960533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960533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918939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918939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18742" y="41253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31571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subTitle" idx="4294967295"/>
          </p:nvPr>
        </p:nvSpPr>
        <p:spPr>
          <a:xfrm>
            <a:off x="4407075" y="1502225"/>
            <a:ext cx="1579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5577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1045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36089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571152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>
            <a:spLocks noGrp="1"/>
          </p:cNvSpPr>
          <p:nvPr>
            <p:ph type="subTitle" idx="4294967295"/>
          </p:nvPr>
        </p:nvSpPr>
        <p:spPr>
          <a:xfrm>
            <a:off x="500550" y="1565675"/>
            <a:ext cx="25881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68102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681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68102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501220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5012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464570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68089" y="5110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4596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464577" y="51106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397709" y="31118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397711" y="4099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394239" y="50869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500550" y="440975"/>
            <a:ext cx="85206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subTitle" idx="4294967295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89" y="41926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702" y="2187624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889" y="318029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21" y="5237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3451" y="3162186"/>
            <a:ext cx="827625" cy="8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3263" y="2183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13087" y="41861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13079" y="5225363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>
            <a:spLocks noGrp="1"/>
          </p:cNvSpPr>
          <p:nvPr>
            <p:ph type="subTitle" idx="4294967295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330" name="Google Shape;330;p45"/>
          <p:cNvSpPr txBox="1">
            <a:spLocks noGrp="1"/>
          </p:cNvSpPr>
          <p:nvPr>
            <p:ph type="subTitle" idx="4294967295"/>
          </p:nvPr>
        </p:nvSpPr>
        <p:spPr>
          <a:xfrm>
            <a:off x="3111088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38177" y="717697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80089" y="418400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158189" y="418059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092970" y="4180591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06358" y="7202475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129633" y="5213833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180108" y="5225537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092783" y="5213829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129459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187084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014206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071835" y="2194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35650" y="52134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56571" y="41802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014194" y="31469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956584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179734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071821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0050242" y="72555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129460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956567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47902" y="41804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014395" y="5213638"/>
            <a:ext cx="827629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subTitle" idx="4294967295"/>
          </p:nvPr>
        </p:nvSpPr>
        <p:spPr>
          <a:xfrm>
            <a:off x="544450" y="1502225"/>
            <a:ext cx="19743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55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01670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3480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34802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8545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501670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301045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6" name="Google Shape;386;p47"/>
          <p:cNvSpPr txBox="1">
            <a:spLocks noGrp="1"/>
          </p:cNvSpPr>
          <p:nvPr>
            <p:ph type="subTitle" idx="4294967295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кнопкой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4" name="Google Shape;394;p48"/>
          <p:cNvSpPr txBox="1">
            <a:spLocks noGrp="1"/>
          </p:cNvSpPr>
          <p:nvPr>
            <p:ph type="subTitle" idx="4294967295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l="1950" t="5251" r="1960" b="31549"/>
          <a:stretch/>
        </p:blipFill>
        <p:spPr>
          <a:xfrm>
            <a:off x="1033167" y="3992446"/>
            <a:ext cx="1844100" cy="181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71125" y="609257"/>
            <a:ext cx="8520600" cy="2900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Защита проекта</a:t>
            </a:r>
            <a:endParaRPr sz="2800" dirty="0"/>
          </a:p>
          <a:p>
            <a:pPr>
              <a:buSzPts val="1100"/>
            </a:pPr>
            <a:r>
              <a:rPr lang="ru-RU" sz="2400" dirty="0"/>
              <a:t>Тема: Разработка модели для прогнозирования выживаемости при циррозе печени на основании лабораторных показателей</a:t>
            </a:r>
            <a:br>
              <a:rPr lang="ru-RU" sz="2400" dirty="0"/>
            </a:br>
            <a:br>
              <a:rPr lang="ru-RU" sz="2400" dirty="0"/>
            </a:br>
            <a:r>
              <a:rPr lang="en" sz="2400" dirty="0"/>
              <a:t>Subject: Development of a model for predicting survival in liver cirrhosis based on laboratory parameters</a:t>
            </a:r>
            <a:br>
              <a:rPr lang="ru-RU" dirty="0"/>
            </a:b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Закиров Наиль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Должность: Инженер по тестированию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Компания: Код Безопасности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4070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1350" y="23090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бзор</a:t>
            </a:r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датасета</a:t>
            </a: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Проблемы и особенности датасета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 rot="10800000" flipH="1" flipV="1">
            <a:off x="680750" y="1691502"/>
            <a:ext cx="600" cy="868312"/>
          </a:xfrm>
          <a:prstGeom prst="curvedConnector3">
            <a:avLst>
              <a:gd name="adj1" fmla="val -381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 rot="10800000" flipV="1">
            <a:off x="680750" y="2559814"/>
            <a:ext cx="600" cy="782100"/>
          </a:xfrm>
          <a:prstGeom prst="curvedConnector3">
            <a:avLst>
              <a:gd name="adj1" fmla="val 382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2125985566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{5040867A-0FF6-4403-88A3-8EF1136A07C3}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Проверка возможности предсказания выживаемости при циррозе печени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Исследование различных подходов к обработке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Проверки возможностей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ML-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моделей для данной тематики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Выбор оптимальной модели обучения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/>
        </p:nvGraphicFramePr>
        <p:xfrm>
          <a:off x="952500" y="2058925"/>
          <a:ext cx="7239000" cy="1841128"/>
        </p:xfrm>
        <a:graphic>
          <a:graphicData uri="http://schemas.openxmlformats.org/drawingml/2006/table">
            <a:tbl>
              <a:tblPr>
                <a:noFill/>
                <a:tableStyleId>{5040867A-0FF6-4403-88A3-8EF1136A07C3}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{5040867A-0FF6-4403-88A3-8EF1136A07C3}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" name="Google Shape;184;p36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или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или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8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{5040867A-0FF6-4403-88A3-8EF1136A07C3}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337</Words>
  <Application>Microsoft Macintosh PowerPoint</Application>
  <PresentationFormat>Экран (4:3)</PresentationFormat>
  <Paragraphs>83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Courier New</vt:lpstr>
      <vt:lpstr>Arial</vt:lpstr>
      <vt:lpstr>Roboto</vt:lpstr>
      <vt:lpstr>Светлая тема</vt:lpstr>
      <vt:lpstr>Светлая тема</vt:lpstr>
      <vt:lpstr>Machine Learning. Basic 042024</vt:lpstr>
      <vt:lpstr>Защита проекта Тема: Разработка модели для прогнозирования выживаемости при циррозе печени на основании лабораторных показателей  Subject: Development of a model for predicting survival in liver cirrhosis based on laboratory parameters 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Схемы (архитектура, БД)  </vt:lpstr>
      <vt:lpstr>Выводы и планы по развитию</vt:lpstr>
      <vt:lpstr>Спасибо за внимание! 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Learning. Basic 042024</dc:title>
  <cp:lastModifiedBy>Наиль Закиров</cp:lastModifiedBy>
  <cp:revision>2</cp:revision>
  <dcterms:modified xsi:type="dcterms:W3CDTF">2024-11-24T15:26:20Z</dcterms:modified>
</cp:coreProperties>
</file>