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5"/>
  </p:notesMasterIdLst>
  <p:sldIdLst>
    <p:sldId id="256" r:id="rId2"/>
    <p:sldId id="257" r:id="rId3"/>
    <p:sldId id="261" r:id="rId4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6"/>
      <p:bold r:id="rId7"/>
      <p:italic r:id="rId8"/>
      <p:boldItalic r:id="rId9"/>
    </p:embeddedFont>
    <p:embeddedFont>
      <p:font typeface="Bebas Neue" panose="020B0604020202020204" charset="0"/>
      <p:regular r:id="rId10"/>
    </p:embeddedFont>
    <p:embeddedFont>
      <p:font typeface="Book Antiqua" panose="02040602050305030304" pitchFamily="18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DA8C"/>
    <a:srgbClr val="AED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EC5275-DAFC-4D1D-BB08-226AE4820BEA}">
  <a:tblStyle styleId="{26EC5275-DAFC-4D1D-BB08-226AE4820B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D29FD1-D880-4DB6-BB14-3170E5B727E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13" autoAdjust="0"/>
  </p:normalViewPr>
  <p:slideViewPr>
    <p:cSldViewPr snapToGrid="0">
      <p:cViewPr varScale="1">
        <p:scale>
          <a:sx n="102" d="100"/>
          <a:sy n="102" d="100"/>
        </p:scale>
        <p:origin x="89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microsoft.com/office/2016/11/relationships/changesInfo" Target="changesInfos/changesInfo1.xml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esh Neelam" userId="100aa57a22efb0dc" providerId="LiveId" clId="{F2CC4F1E-B525-46CD-AF13-C90F1D73AC62}"/>
    <pc:docChg chg="undo custSel addSld delSld modSld modMainMaster">
      <pc:chgData name="Naresh Neelam" userId="100aa57a22efb0dc" providerId="LiveId" clId="{F2CC4F1E-B525-46CD-AF13-C90F1D73AC62}" dt="2021-07-01T13:11:01.126" v="643" actId="20577"/>
      <pc:docMkLst>
        <pc:docMk/>
      </pc:docMkLst>
      <pc:sldChg chg="addSp delSp modSp add del mod modTransition modAnim">
        <pc:chgData name="Naresh Neelam" userId="100aa57a22efb0dc" providerId="LiveId" clId="{F2CC4F1E-B525-46CD-AF13-C90F1D73AC62}" dt="2021-06-25T16:46:48.558" v="324"/>
        <pc:sldMkLst>
          <pc:docMk/>
          <pc:sldMk cId="0" sldId="256"/>
        </pc:sldMkLst>
        <pc:spChg chg="add del mod">
          <ac:chgData name="Naresh Neelam" userId="100aa57a22efb0dc" providerId="LiveId" clId="{F2CC4F1E-B525-46CD-AF13-C90F1D73AC62}" dt="2021-06-25T13:50:50.262" v="41" actId="478"/>
          <ac:spMkLst>
            <pc:docMk/>
            <pc:sldMk cId="0" sldId="256"/>
            <ac:spMk id="3" creationId="{E3676D9B-1CAF-4C28-9408-834902511A0F}"/>
          </ac:spMkLst>
        </pc:spChg>
        <pc:spChg chg="add mod">
          <ac:chgData name="Naresh Neelam" userId="100aa57a22efb0dc" providerId="LiveId" clId="{F2CC4F1E-B525-46CD-AF13-C90F1D73AC62}" dt="2021-06-25T14:34:50.436" v="188" actId="313"/>
          <ac:spMkLst>
            <pc:docMk/>
            <pc:sldMk cId="0" sldId="256"/>
            <ac:spMk id="4" creationId="{3B4E5EAB-2E0F-400D-A995-89660B3DAA34}"/>
          </ac:spMkLst>
        </pc:spChg>
        <pc:spChg chg="add mod">
          <ac:chgData name="Naresh Neelam" userId="100aa57a22efb0dc" providerId="LiveId" clId="{F2CC4F1E-B525-46CD-AF13-C90F1D73AC62}" dt="2021-06-25T14:37:55.848" v="320" actId="1076"/>
          <ac:spMkLst>
            <pc:docMk/>
            <pc:sldMk cId="0" sldId="256"/>
            <ac:spMk id="5" creationId="{0F8661DC-DF52-438B-82BA-2FD00E058ABA}"/>
          </ac:spMkLst>
        </pc:spChg>
        <pc:spChg chg="del">
          <ac:chgData name="Naresh Neelam" userId="100aa57a22efb0dc" providerId="LiveId" clId="{F2CC4F1E-B525-46CD-AF13-C90F1D73AC62}" dt="2021-06-25T13:50:14.212" v="40" actId="478"/>
          <ac:spMkLst>
            <pc:docMk/>
            <pc:sldMk cId="0" sldId="256"/>
            <ac:spMk id="66" creationId="{00000000-0000-0000-0000-000000000000}"/>
          </ac:spMkLst>
        </pc:spChg>
        <pc:grpChg chg="del">
          <ac:chgData name="Naresh Neelam" userId="100aa57a22efb0dc" providerId="LiveId" clId="{F2CC4F1E-B525-46CD-AF13-C90F1D73AC62}" dt="2021-06-25T13:50:52.158" v="42" actId="478"/>
          <ac:grpSpMkLst>
            <pc:docMk/>
            <pc:sldMk cId="0" sldId="256"/>
            <ac:grpSpMk id="67" creationId="{00000000-0000-0000-0000-000000000000}"/>
          </ac:grpSpMkLst>
        </pc:grpChg>
        <pc:picChg chg="add mod">
          <ac:chgData name="Naresh Neelam" userId="100aa57a22efb0dc" providerId="LiveId" clId="{F2CC4F1E-B525-46CD-AF13-C90F1D73AC62}" dt="2021-06-25T14:36:30.741" v="193" actId="1076"/>
          <ac:picMkLst>
            <pc:docMk/>
            <pc:sldMk cId="0" sldId="256"/>
            <ac:picMk id="1026" creationId="{E0E766E1-C262-45E4-965C-7D0CF606B7B1}"/>
          </ac:picMkLst>
        </pc:picChg>
        <pc:picChg chg="add del mod">
          <ac:chgData name="Naresh Neelam" userId="100aa57a22efb0dc" providerId="LiveId" clId="{F2CC4F1E-B525-46CD-AF13-C90F1D73AC62}" dt="2021-06-25T16:46:48.558" v="324"/>
          <ac:picMkLst>
            <pc:docMk/>
            <pc:sldMk cId="0" sldId="256"/>
            <ac:picMk id="1028" creationId="{95F6C66F-21D8-4C50-A1B0-D69D9BD98D49}"/>
          </ac:picMkLst>
        </pc:picChg>
      </pc:sldChg>
      <pc:sldChg chg="del">
        <pc:chgData name="Naresh Neelam" userId="100aa57a22efb0dc" providerId="LiveId" clId="{F2CC4F1E-B525-46CD-AF13-C90F1D73AC62}" dt="2021-06-25T13:49:56.694" v="0" actId="47"/>
        <pc:sldMkLst>
          <pc:docMk/>
          <pc:sldMk cId="222775235" sldId="257"/>
        </pc:sldMkLst>
        <pc:spChg chg="add mod">
          <ac:chgData name="Naresh Neelam" userId="100aa57a22efb0dc" providerId="LiveId" clId="{F2CC4F1E-B525-46CD-AF13-C90F1D73AC62}" dt="2021-06-25T17:00:11.294" v="477" actId="2711"/>
          <ac:spMkLst>
            <pc:docMk/>
            <pc:sldMk cId="222775235" sldId="257"/>
            <ac:spMk id="2" creationId="{3E800F64-9951-4E3F-AB83-FB1B5D1E1180}"/>
          </ac:spMkLst>
        </pc:spChg>
        <pc:spChg chg="add mod">
          <ac:chgData name="Naresh Neelam" userId="100aa57a22efb0dc" providerId="LiveId" clId="{F2CC4F1E-B525-46CD-AF13-C90F1D73AC62}" dt="2021-06-25T17:00:11.294" v="477" actId="2711"/>
          <ac:spMkLst>
            <pc:docMk/>
            <pc:sldMk cId="222775235" sldId="257"/>
            <ac:spMk id="3" creationId="{52C37CD5-FF28-4592-9671-72B2CBCC94C8}"/>
          </ac:spMkLst>
        </pc:spChg>
        <pc:spChg chg="mod">
          <ac:chgData name="Naresh Neelam" userId="100aa57a22efb0dc" providerId="LiveId" clId="{F2CC4F1E-B525-46CD-AF13-C90F1D73AC62}" dt="2021-06-25T17:00:11.294" v="477" actId="2711"/>
          <ac:spMkLst>
            <pc:docMk/>
            <pc:sldMk cId="222775235" sldId="257"/>
            <ac:spMk id="4" creationId="{3B4E5EAB-2E0F-400D-A995-89660B3DAA34}"/>
          </ac:spMkLst>
        </pc:spChg>
        <pc:spChg chg="del">
          <ac:chgData name="Naresh Neelam" userId="100aa57a22efb0dc" providerId="LiveId" clId="{F2CC4F1E-B525-46CD-AF13-C90F1D73AC62}" dt="2021-06-25T16:48:31.642" v="346" actId="478"/>
          <ac:spMkLst>
            <pc:docMk/>
            <pc:sldMk cId="222775235" sldId="257"/>
            <ac:spMk id="5" creationId="{0F8661DC-DF52-438B-82BA-2FD00E058ABA}"/>
          </ac:spMkLst>
        </pc:spChg>
        <pc:spChg chg="add mod">
          <ac:chgData name="Naresh Neelam" userId="100aa57a22efb0dc" providerId="LiveId" clId="{F2CC4F1E-B525-46CD-AF13-C90F1D73AC62}" dt="2021-06-25T17:00:11.294" v="477" actId="2711"/>
          <ac:spMkLst>
            <pc:docMk/>
            <pc:sldMk cId="222775235" sldId="257"/>
            <ac:spMk id="6" creationId="{8F7BBCFB-B678-4324-B529-8CA4F6CBC09B}"/>
          </ac:spMkLst>
        </pc:spChg>
        <pc:spChg chg="add mod">
          <ac:chgData name="Naresh Neelam" userId="100aa57a22efb0dc" providerId="LiveId" clId="{F2CC4F1E-B525-46CD-AF13-C90F1D73AC62}" dt="2021-06-25T18:18:53.491" v="598" actId="20577"/>
          <ac:spMkLst>
            <pc:docMk/>
            <pc:sldMk cId="222775235" sldId="257"/>
            <ac:spMk id="7" creationId="{ED52F705-8774-4290-BE6F-ECE9C00A5251}"/>
          </ac:spMkLst>
        </pc:spChg>
        <pc:spChg chg="add mod">
          <ac:chgData name="Naresh Neelam" userId="100aa57a22efb0dc" providerId="LiveId" clId="{F2CC4F1E-B525-46CD-AF13-C90F1D73AC62}" dt="2021-06-25T17:00:11.294" v="477" actId="2711"/>
          <ac:spMkLst>
            <pc:docMk/>
            <pc:sldMk cId="222775235" sldId="257"/>
            <ac:spMk id="8" creationId="{14AC3721-33C7-4488-99A2-C9671A30139C}"/>
          </ac:spMkLst>
        </pc:spChg>
        <pc:spChg chg="add del mod">
          <ac:chgData name="Naresh Neelam" userId="100aa57a22efb0dc" providerId="LiveId" clId="{F2CC4F1E-B525-46CD-AF13-C90F1D73AC62}" dt="2021-06-25T18:19:56.646" v="616" actId="478"/>
          <ac:spMkLst>
            <pc:docMk/>
            <pc:sldMk cId="222775235" sldId="257"/>
            <ac:spMk id="9" creationId="{6A01198F-60FC-465E-A4EB-968C14859301}"/>
          </ac:spMkLst>
        </pc:spChg>
        <pc:spChg chg="add del mod">
          <ac:chgData name="Naresh Neelam" userId="100aa57a22efb0dc" providerId="LiveId" clId="{F2CC4F1E-B525-46CD-AF13-C90F1D73AC62}" dt="2021-06-25T18:19:30.293" v="599" actId="478"/>
          <ac:spMkLst>
            <pc:docMk/>
            <pc:sldMk cId="222775235" sldId="257"/>
            <ac:spMk id="10" creationId="{A176440B-0819-4C88-8C45-17F7F957EE2D}"/>
          </ac:spMkLst>
        </pc:spChg>
        <pc:spChg chg="add mod">
          <ac:chgData name="Naresh Neelam" userId="100aa57a22efb0dc" providerId="LiveId" clId="{F2CC4F1E-B525-46CD-AF13-C90F1D73AC62}" dt="2021-06-25T17:01:34.757" v="480" actId="207"/>
          <ac:spMkLst>
            <pc:docMk/>
            <pc:sldMk cId="222775235" sldId="257"/>
            <ac:spMk id="20" creationId="{15C340C2-8EAE-44D6-86B4-D6873566FD67}"/>
          </ac:spMkLst>
        </pc:spChg>
        <pc:spChg chg="add mod">
          <ac:chgData name="Naresh Neelam" userId="100aa57a22efb0dc" providerId="LiveId" clId="{F2CC4F1E-B525-46CD-AF13-C90F1D73AC62}" dt="2021-06-25T17:09:15.603" v="577" actId="14100"/>
          <ac:spMkLst>
            <pc:docMk/>
            <pc:sldMk cId="222775235" sldId="257"/>
            <ac:spMk id="43" creationId="{DB88B7CC-22CC-49CB-BD9B-8C63420FF99D}"/>
          </ac:spMkLst>
        </pc:spChg>
        <pc:spChg chg="add mod">
          <ac:chgData name="Naresh Neelam" userId="100aa57a22efb0dc" providerId="LiveId" clId="{F2CC4F1E-B525-46CD-AF13-C90F1D73AC62}" dt="2021-06-25T17:05:50.743" v="508" actId="207"/>
          <ac:spMkLst>
            <pc:docMk/>
            <pc:sldMk cId="222775235" sldId="257"/>
            <ac:spMk id="48" creationId="{856FAC12-D65E-4674-8187-48C3ABAC34D1}"/>
          </ac:spMkLst>
        </pc:spChg>
        <pc:spChg chg="add mod">
          <ac:chgData name="Naresh Neelam" userId="100aa57a22efb0dc" providerId="LiveId" clId="{F2CC4F1E-B525-46CD-AF13-C90F1D73AC62}" dt="2021-06-25T17:06:07.917" v="519" actId="20577"/>
          <ac:spMkLst>
            <pc:docMk/>
            <pc:sldMk cId="222775235" sldId="257"/>
            <ac:spMk id="50" creationId="{D0FE07A3-CA12-44A9-AAE7-788E512EB0E5}"/>
          </ac:spMkLst>
        </pc:spChg>
        <pc:spChg chg="add mod">
          <ac:chgData name="Naresh Neelam" userId="100aa57a22efb0dc" providerId="LiveId" clId="{F2CC4F1E-B525-46CD-AF13-C90F1D73AC62}" dt="2021-06-25T17:06:45.077" v="525" actId="20577"/>
          <ac:spMkLst>
            <pc:docMk/>
            <pc:sldMk cId="222775235" sldId="257"/>
            <ac:spMk id="51" creationId="{70454D6F-0858-4715-BBF8-48C370195EB2}"/>
          </ac:spMkLst>
        </pc:spChg>
        <pc:spChg chg="add mod">
          <ac:chgData name="Naresh Neelam" userId="100aa57a22efb0dc" providerId="LiveId" clId="{F2CC4F1E-B525-46CD-AF13-C90F1D73AC62}" dt="2021-06-25T17:08:58.244" v="575" actId="1076"/>
          <ac:spMkLst>
            <pc:docMk/>
            <pc:sldMk cId="222775235" sldId="257"/>
            <ac:spMk id="52" creationId="{49E64BF7-0E1D-4C3B-840C-4363F45B184B}"/>
          </ac:spMkLst>
        </pc:spChg>
        <pc:spChg chg="add mod">
          <ac:chgData name="Naresh Neelam" userId="100aa57a22efb0dc" providerId="LiveId" clId="{F2CC4F1E-B525-46CD-AF13-C90F1D73AC62}" dt="2021-06-25T17:08:50.335" v="574" actId="20577"/>
          <ac:spMkLst>
            <pc:docMk/>
            <pc:sldMk cId="222775235" sldId="257"/>
            <ac:spMk id="54" creationId="{ADFC3DEC-2F1C-4CE1-B1B1-253F738C3378}"/>
          </ac:spMkLst>
        </pc:spChg>
        <pc:spChg chg="add mod">
          <ac:chgData name="Naresh Neelam" userId="100aa57a22efb0dc" providerId="LiveId" clId="{F2CC4F1E-B525-46CD-AF13-C90F1D73AC62}" dt="2021-06-25T17:09:48.166" v="582" actId="1076"/>
          <ac:spMkLst>
            <pc:docMk/>
            <pc:sldMk cId="222775235" sldId="257"/>
            <ac:spMk id="56" creationId="{B115BAC5-A443-45C4-A519-2F168E8498F9}"/>
          </ac:spMkLst>
        </pc:spChg>
        <pc:spChg chg="add mod">
          <ac:chgData name="Naresh Neelam" userId="100aa57a22efb0dc" providerId="LiveId" clId="{F2CC4F1E-B525-46CD-AF13-C90F1D73AC62}" dt="2021-06-25T18:20:17.690" v="621" actId="1076"/>
          <ac:spMkLst>
            <pc:docMk/>
            <pc:sldMk cId="222775235" sldId="257"/>
            <ac:spMk id="66" creationId="{E528C05D-B27F-4D0D-BCB9-821B173E30DB}"/>
          </ac:spMkLst>
        </pc:spChg>
        <pc:picChg chg="add mod">
          <ac:chgData name="Naresh Neelam" userId="100aa57a22efb0dc" providerId="LiveId" clId="{F2CC4F1E-B525-46CD-AF13-C90F1D73AC62}" dt="2021-06-25T17:10:49.285" v="585" actId="1076"/>
          <ac:picMkLst>
            <pc:docMk/>
            <pc:sldMk cId="222775235" sldId="257"/>
            <ac:picMk id="62" creationId="{41E9EDA4-95CB-426F-8894-15E68AA7CC03}"/>
          </ac:picMkLst>
        </pc:picChg>
        <pc:picChg chg="mod">
          <ac:chgData name="Naresh Neelam" userId="100aa57a22efb0dc" providerId="LiveId" clId="{F2CC4F1E-B525-46CD-AF13-C90F1D73AC62}" dt="2021-06-25T17:00:11.294" v="477" actId="2711"/>
          <ac:picMkLst>
            <pc:docMk/>
            <pc:sldMk cId="222775235" sldId="257"/>
            <ac:picMk id="1026" creationId="{E0E766E1-C262-45E4-965C-7D0CF606B7B1}"/>
          </ac:picMkLst>
        </pc:picChg>
        <pc:cxnChg chg="add del mod">
          <ac:chgData name="Naresh Neelam" userId="100aa57a22efb0dc" providerId="LiveId" clId="{F2CC4F1E-B525-46CD-AF13-C90F1D73AC62}" dt="2021-06-25T16:53:44.155" v="408" actId="478"/>
          <ac:cxnSpMkLst>
            <pc:docMk/>
            <pc:sldMk cId="222775235" sldId="257"/>
            <ac:cxnSpMk id="12" creationId="{F64C1855-3B1B-4709-BA66-D0E18BE3ADA5}"/>
          </ac:cxnSpMkLst>
        </pc:cxnChg>
        <pc:cxnChg chg="add mod">
          <ac:chgData name="Naresh Neelam" userId="100aa57a22efb0dc" providerId="LiveId" clId="{F2CC4F1E-B525-46CD-AF13-C90F1D73AC62}" dt="2021-06-25T17:10:58.765" v="586" actId="13822"/>
          <ac:cxnSpMkLst>
            <pc:docMk/>
            <pc:sldMk cId="222775235" sldId="257"/>
            <ac:cxnSpMk id="14" creationId="{5B7B661E-7EF8-40C7-9E00-A103883732D2}"/>
          </ac:cxnSpMkLst>
        </pc:cxnChg>
        <pc:cxnChg chg="add mod">
          <ac:chgData name="Naresh Neelam" userId="100aa57a22efb0dc" providerId="LiveId" clId="{F2CC4F1E-B525-46CD-AF13-C90F1D73AC62}" dt="2021-06-25T18:20:17.690" v="621" actId="1076"/>
          <ac:cxnSpMkLst>
            <pc:docMk/>
            <pc:sldMk cId="222775235" sldId="257"/>
            <ac:cxnSpMk id="16" creationId="{7A96EAF5-0E1D-4D80-9A1B-3400E7625F34}"/>
          </ac:cxnSpMkLst>
        </pc:cxnChg>
        <pc:cxnChg chg="add mod">
          <ac:chgData name="Naresh Neelam" userId="100aa57a22efb0dc" providerId="LiveId" clId="{F2CC4F1E-B525-46CD-AF13-C90F1D73AC62}" dt="2021-06-25T17:11:19.297" v="590" actId="108"/>
          <ac:cxnSpMkLst>
            <pc:docMk/>
            <pc:sldMk cId="222775235" sldId="257"/>
            <ac:cxnSpMk id="22" creationId="{A60FE56A-1728-49A2-A13A-27C271DDD38E}"/>
          </ac:cxnSpMkLst>
        </pc:cxnChg>
        <pc:cxnChg chg="add mod">
          <ac:chgData name="Naresh Neelam" userId="100aa57a22efb0dc" providerId="LiveId" clId="{F2CC4F1E-B525-46CD-AF13-C90F1D73AC62}" dt="2021-06-25T18:20:17.690" v="621" actId="1076"/>
          <ac:cxnSpMkLst>
            <pc:docMk/>
            <pc:sldMk cId="222775235" sldId="257"/>
            <ac:cxnSpMk id="24" creationId="{BE4CCA4D-71FB-4466-92A8-2CBC701DF6D5}"/>
          </ac:cxnSpMkLst>
        </pc:cxnChg>
        <pc:cxnChg chg="add del">
          <ac:chgData name="Naresh Neelam" userId="100aa57a22efb0dc" providerId="LiveId" clId="{F2CC4F1E-B525-46CD-AF13-C90F1D73AC62}" dt="2021-06-25T16:57:55.093" v="464" actId="478"/>
          <ac:cxnSpMkLst>
            <pc:docMk/>
            <pc:sldMk cId="222775235" sldId="257"/>
            <ac:cxnSpMk id="26" creationId="{F30148E3-AAAD-40C1-9B9E-EB0B4295E4A4}"/>
          </ac:cxnSpMkLst>
        </pc:cxnChg>
        <pc:cxnChg chg="add del mod">
          <ac:chgData name="Naresh Neelam" userId="100aa57a22efb0dc" providerId="LiveId" clId="{F2CC4F1E-B525-46CD-AF13-C90F1D73AC62}" dt="2021-06-25T18:19:39.414" v="602" actId="478"/>
          <ac:cxnSpMkLst>
            <pc:docMk/>
            <pc:sldMk cId="222775235" sldId="257"/>
            <ac:cxnSpMk id="28" creationId="{22A8E6C1-56B3-4621-88E8-B8753DBC6800}"/>
          </ac:cxnSpMkLst>
        </pc:cxnChg>
        <pc:cxnChg chg="add mod">
          <ac:chgData name="Naresh Neelam" userId="100aa57a22efb0dc" providerId="LiveId" clId="{F2CC4F1E-B525-46CD-AF13-C90F1D73AC62}" dt="2021-06-25T18:20:17.690" v="621" actId="1076"/>
          <ac:cxnSpMkLst>
            <pc:docMk/>
            <pc:sldMk cId="222775235" sldId="257"/>
            <ac:cxnSpMk id="33" creationId="{665F1030-DA9C-448B-B7DD-EC88110DF449}"/>
          </ac:cxnSpMkLst>
        </pc:cxnChg>
        <pc:cxnChg chg="add del mod">
          <ac:chgData name="Naresh Neelam" userId="100aa57a22efb0dc" providerId="LiveId" clId="{F2CC4F1E-B525-46CD-AF13-C90F1D73AC62}" dt="2021-06-25T18:19:33.060" v="600" actId="478"/>
          <ac:cxnSpMkLst>
            <pc:docMk/>
            <pc:sldMk cId="222775235" sldId="257"/>
            <ac:cxnSpMk id="35" creationId="{3A391EAF-2A7D-4611-9BA3-00D6C0FBAC45}"/>
          </ac:cxnSpMkLst>
        </pc:cxnChg>
        <pc:cxnChg chg="add mod">
          <ac:chgData name="Naresh Neelam" userId="100aa57a22efb0dc" providerId="LiveId" clId="{F2CC4F1E-B525-46CD-AF13-C90F1D73AC62}" dt="2021-06-25T17:11:31.189" v="593" actId="108"/>
          <ac:cxnSpMkLst>
            <pc:docMk/>
            <pc:sldMk cId="222775235" sldId="257"/>
            <ac:cxnSpMk id="45" creationId="{F8A20A77-B691-46CE-BFD2-8510869FAEDF}"/>
          </ac:cxnSpMkLst>
        </pc:cxnChg>
        <pc:cxnChg chg="add mod">
          <ac:chgData name="Naresh Neelam" userId="100aa57a22efb0dc" providerId="LiveId" clId="{F2CC4F1E-B525-46CD-AF13-C90F1D73AC62}" dt="2021-06-25T17:11:36.097" v="594" actId="108"/>
          <ac:cxnSpMkLst>
            <pc:docMk/>
            <pc:sldMk cId="222775235" sldId="257"/>
            <ac:cxnSpMk id="58" creationId="{B7962E6B-6BF6-4A3D-B11A-E06A1CBB0DDB}"/>
          </ac:cxnSpMkLst>
        </pc:cxnChg>
      </pc:sldChg>
      <pc:sldChg chg="del">
        <pc:chgData name="Naresh Neelam" userId="100aa57a22efb0dc" providerId="LiveId" clId="{F2CC4F1E-B525-46CD-AF13-C90F1D73AC62}" dt="2021-06-25T13:49:56.993" v="1" actId="47"/>
        <pc:sldMkLst>
          <pc:docMk/>
          <pc:sldMk cId="1173253101" sldId="258"/>
        </pc:sldMkLst>
      </pc:sldChg>
      <pc:sldChg chg="addSp modSp del mod">
        <pc:chgData name="Naresh Neelam" userId="100aa57a22efb0dc" providerId="LiveId" clId="{F2CC4F1E-B525-46CD-AF13-C90F1D73AC62}" dt="2021-07-01T13:11:01.126" v="643" actId="20577"/>
        <pc:sldMkLst>
          <pc:docMk/>
          <pc:sldMk cId="2684997013" sldId="259"/>
        </pc:sldMkLst>
        <pc:spChg chg="add mod">
          <ac:chgData name="Naresh Neelam" userId="100aa57a22efb0dc" providerId="LiveId" clId="{F2CC4F1E-B525-46CD-AF13-C90F1D73AC62}" dt="2021-07-01T13:11:01.126" v="643" actId="20577"/>
          <ac:spMkLst>
            <pc:docMk/>
            <pc:sldMk cId="2684997013" sldId="259"/>
            <ac:spMk id="8" creationId="{298E6241-3E90-47C1-9E76-12C28610BDC6}"/>
          </ac:spMkLst>
        </pc:spChg>
      </pc:sldChg>
      <pc:sldChg chg="del">
        <pc:chgData name="Naresh Neelam" userId="100aa57a22efb0dc" providerId="LiveId" clId="{F2CC4F1E-B525-46CD-AF13-C90F1D73AC62}" dt="2021-06-25T13:49:57.463" v="3" actId="47"/>
        <pc:sldMkLst>
          <pc:docMk/>
          <pc:sldMk cId="562029622" sldId="260"/>
        </pc:sldMkLst>
      </pc:sldChg>
      <pc:sldChg chg="del">
        <pc:chgData name="Naresh Neelam" userId="100aa57a22efb0dc" providerId="LiveId" clId="{F2CC4F1E-B525-46CD-AF13-C90F1D73AC62}" dt="2021-06-25T13:49:57.698" v="4" actId="47"/>
        <pc:sldMkLst>
          <pc:docMk/>
          <pc:sldMk cId="0" sldId="261"/>
        </pc:sldMkLst>
      </pc:sldChg>
      <pc:sldChg chg="del">
        <pc:chgData name="Naresh Neelam" userId="100aa57a22efb0dc" providerId="LiveId" clId="{F2CC4F1E-B525-46CD-AF13-C90F1D73AC62}" dt="2021-06-25T13:49:57.878" v="5" actId="47"/>
        <pc:sldMkLst>
          <pc:docMk/>
          <pc:sldMk cId="0" sldId="262"/>
        </pc:sldMkLst>
      </pc:sldChg>
      <pc:sldChg chg="del">
        <pc:chgData name="Naresh Neelam" userId="100aa57a22efb0dc" providerId="LiveId" clId="{F2CC4F1E-B525-46CD-AF13-C90F1D73AC62}" dt="2021-06-25T13:49:58.084" v="6" actId="47"/>
        <pc:sldMkLst>
          <pc:docMk/>
          <pc:sldMk cId="0" sldId="263"/>
        </pc:sldMkLst>
      </pc:sldChg>
      <pc:sldChg chg="del">
        <pc:chgData name="Naresh Neelam" userId="100aa57a22efb0dc" providerId="LiveId" clId="{F2CC4F1E-B525-46CD-AF13-C90F1D73AC62}" dt="2021-06-25T13:49:58.224" v="7" actId="47"/>
        <pc:sldMkLst>
          <pc:docMk/>
          <pc:sldMk cId="0" sldId="264"/>
        </pc:sldMkLst>
      </pc:sldChg>
      <pc:sldChg chg="del">
        <pc:chgData name="Naresh Neelam" userId="100aa57a22efb0dc" providerId="LiveId" clId="{F2CC4F1E-B525-46CD-AF13-C90F1D73AC62}" dt="2021-06-25T13:49:58.380" v="8" actId="47"/>
        <pc:sldMkLst>
          <pc:docMk/>
          <pc:sldMk cId="0" sldId="265"/>
        </pc:sldMkLst>
      </pc:sldChg>
      <pc:sldChg chg="del">
        <pc:chgData name="Naresh Neelam" userId="100aa57a22efb0dc" providerId="LiveId" clId="{F2CC4F1E-B525-46CD-AF13-C90F1D73AC62}" dt="2021-06-25T13:49:58.599" v="9" actId="47"/>
        <pc:sldMkLst>
          <pc:docMk/>
          <pc:sldMk cId="0" sldId="266"/>
        </pc:sldMkLst>
      </pc:sldChg>
      <pc:sldChg chg="del">
        <pc:chgData name="Naresh Neelam" userId="100aa57a22efb0dc" providerId="LiveId" clId="{F2CC4F1E-B525-46CD-AF13-C90F1D73AC62}" dt="2021-06-25T13:49:58.747" v="10" actId="47"/>
        <pc:sldMkLst>
          <pc:docMk/>
          <pc:sldMk cId="0" sldId="267"/>
        </pc:sldMkLst>
      </pc:sldChg>
      <pc:sldChg chg="del">
        <pc:chgData name="Naresh Neelam" userId="100aa57a22efb0dc" providerId="LiveId" clId="{F2CC4F1E-B525-46CD-AF13-C90F1D73AC62}" dt="2021-06-25T13:49:58.918" v="11" actId="47"/>
        <pc:sldMkLst>
          <pc:docMk/>
          <pc:sldMk cId="0" sldId="268"/>
        </pc:sldMkLst>
      </pc:sldChg>
      <pc:sldChg chg="del">
        <pc:chgData name="Naresh Neelam" userId="100aa57a22efb0dc" providerId="LiveId" clId="{F2CC4F1E-B525-46CD-AF13-C90F1D73AC62}" dt="2021-06-25T13:49:59.767" v="12" actId="47"/>
        <pc:sldMkLst>
          <pc:docMk/>
          <pc:sldMk cId="0" sldId="269"/>
        </pc:sldMkLst>
      </pc:sldChg>
      <pc:sldChg chg="del">
        <pc:chgData name="Naresh Neelam" userId="100aa57a22efb0dc" providerId="LiveId" clId="{F2CC4F1E-B525-46CD-AF13-C90F1D73AC62}" dt="2021-06-25T13:50:00.126" v="13" actId="47"/>
        <pc:sldMkLst>
          <pc:docMk/>
          <pc:sldMk cId="0" sldId="270"/>
        </pc:sldMkLst>
      </pc:sldChg>
      <pc:sldChg chg="del">
        <pc:chgData name="Naresh Neelam" userId="100aa57a22efb0dc" providerId="LiveId" clId="{F2CC4F1E-B525-46CD-AF13-C90F1D73AC62}" dt="2021-06-25T13:50:00.346" v="14" actId="47"/>
        <pc:sldMkLst>
          <pc:docMk/>
          <pc:sldMk cId="0" sldId="271"/>
        </pc:sldMkLst>
      </pc:sldChg>
      <pc:sldChg chg="del">
        <pc:chgData name="Naresh Neelam" userId="100aa57a22efb0dc" providerId="LiveId" clId="{F2CC4F1E-B525-46CD-AF13-C90F1D73AC62}" dt="2021-06-25T13:50:00.537" v="15" actId="47"/>
        <pc:sldMkLst>
          <pc:docMk/>
          <pc:sldMk cId="0" sldId="272"/>
        </pc:sldMkLst>
      </pc:sldChg>
      <pc:sldChg chg="del">
        <pc:chgData name="Naresh Neelam" userId="100aa57a22efb0dc" providerId="LiveId" clId="{F2CC4F1E-B525-46CD-AF13-C90F1D73AC62}" dt="2021-06-25T13:50:00.678" v="16" actId="47"/>
        <pc:sldMkLst>
          <pc:docMk/>
          <pc:sldMk cId="0" sldId="273"/>
        </pc:sldMkLst>
      </pc:sldChg>
      <pc:sldChg chg="del">
        <pc:chgData name="Naresh Neelam" userId="100aa57a22efb0dc" providerId="LiveId" clId="{F2CC4F1E-B525-46CD-AF13-C90F1D73AC62}" dt="2021-06-25T13:50:00.867" v="17" actId="47"/>
        <pc:sldMkLst>
          <pc:docMk/>
          <pc:sldMk cId="0" sldId="274"/>
        </pc:sldMkLst>
      </pc:sldChg>
      <pc:sldChg chg="del">
        <pc:chgData name="Naresh Neelam" userId="100aa57a22efb0dc" providerId="LiveId" clId="{F2CC4F1E-B525-46CD-AF13-C90F1D73AC62}" dt="2021-06-25T13:50:01.043" v="18" actId="47"/>
        <pc:sldMkLst>
          <pc:docMk/>
          <pc:sldMk cId="0" sldId="275"/>
        </pc:sldMkLst>
      </pc:sldChg>
      <pc:sldChg chg="del">
        <pc:chgData name="Naresh Neelam" userId="100aa57a22efb0dc" providerId="LiveId" clId="{F2CC4F1E-B525-46CD-AF13-C90F1D73AC62}" dt="2021-06-25T13:50:01.246" v="19" actId="47"/>
        <pc:sldMkLst>
          <pc:docMk/>
          <pc:sldMk cId="0" sldId="276"/>
        </pc:sldMkLst>
      </pc:sldChg>
      <pc:sldChg chg="del">
        <pc:chgData name="Naresh Neelam" userId="100aa57a22efb0dc" providerId="LiveId" clId="{F2CC4F1E-B525-46CD-AF13-C90F1D73AC62}" dt="2021-06-25T13:50:01.420" v="20" actId="47"/>
        <pc:sldMkLst>
          <pc:docMk/>
          <pc:sldMk cId="0" sldId="277"/>
        </pc:sldMkLst>
      </pc:sldChg>
      <pc:sldChg chg="del">
        <pc:chgData name="Naresh Neelam" userId="100aa57a22efb0dc" providerId="LiveId" clId="{F2CC4F1E-B525-46CD-AF13-C90F1D73AC62}" dt="2021-06-25T13:50:01.579" v="21" actId="47"/>
        <pc:sldMkLst>
          <pc:docMk/>
          <pc:sldMk cId="0" sldId="278"/>
        </pc:sldMkLst>
      </pc:sldChg>
      <pc:sldChg chg="del">
        <pc:chgData name="Naresh Neelam" userId="100aa57a22efb0dc" providerId="LiveId" clId="{F2CC4F1E-B525-46CD-AF13-C90F1D73AC62}" dt="2021-06-25T13:50:01.782" v="22" actId="47"/>
        <pc:sldMkLst>
          <pc:docMk/>
          <pc:sldMk cId="0" sldId="279"/>
        </pc:sldMkLst>
      </pc:sldChg>
      <pc:sldChg chg="del">
        <pc:chgData name="Naresh Neelam" userId="100aa57a22efb0dc" providerId="LiveId" clId="{F2CC4F1E-B525-46CD-AF13-C90F1D73AC62}" dt="2021-06-25T13:50:01.922" v="23" actId="47"/>
        <pc:sldMkLst>
          <pc:docMk/>
          <pc:sldMk cId="0" sldId="280"/>
        </pc:sldMkLst>
      </pc:sldChg>
      <pc:sldChg chg="del">
        <pc:chgData name="Naresh Neelam" userId="100aa57a22efb0dc" providerId="LiveId" clId="{F2CC4F1E-B525-46CD-AF13-C90F1D73AC62}" dt="2021-06-25T13:50:02.127" v="24" actId="47"/>
        <pc:sldMkLst>
          <pc:docMk/>
          <pc:sldMk cId="0" sldId="281"/>
        </pc:sldMkLst>
      </pc:sldChg>
      <pc:sldChg chg="del">
        <pc:chgData name="Naresh Neelam" userId="100aa57a22efb0dc" providerId="LiveId" clId="{F2CC4F1E-B525-46CD-AF13-C90F1D73AC62}" dt="2021-06-25T13:50:02.283" v="25" actId="47"/>
        <pc:sldMkLst>
          <pc:docMk/>
          <pc:sldMk cId="0" sldId="282"/>
        </pc:sldMkLst>
      </pc:sldChg>
      <pc:sldChg chg="del">
        <pc:chgData name="Naresh Neelam" userId="100aa57a22efb0dc" providerId="LiveId" clId="{F2CC4F1E-B525-46CD-AF13-C90F1D73AC62}" dt="2021-06-25T13:50:02.492" v="26" actId="47"/>
        <pc:sldMkLst>
          <pc:docMk/>
          <pc:sldMk cId="0" sldId="283"/>
        </pc:sldMkLst>
      </pc:sldChg>
      <pc:sldChg chg="del">
        <pc:chgData name="Naresh Neelam" userId="100aa57a22efb0dc" providerId="LiveId" clId="{F2CC4F1E-B525-46CD-AF13-C90F1D73AC62}" dt="2021-06-25T13:50:02.695" v="27" actId="47"/>
        <pc:sldMkLst>
          <pc:docMk/>
          <pc:sldMk cId="0" sldId="284"/>
        </pc:sldMkLst>
      </pc:sldChg>
      <pc:sldChg chg="del">
        <pc:chgData name="Naresh Neelam" userId="100aa57a22efb0dc" providerId="LiveId" clId="{F2CC4F1E-B525-46CD-AF13-C90F1D73AC62}" dt="2021-06-25T13:50:02.915" v="28" actId="47"/>
        <pc:sldMkLst>
          <pc:docMk/>
          <pc:sldMk cId="0" sldId="285"/>
        </pc:sldMkLst>
      </pc:sldChg>
      <pc:sldChg chg="del">
        <pc:chgData name="Naresh Neelam" userId="100aa57a22efb0dc" providerId="LiveId" clId="{F2CC4F1E-B525-46CD-AF13-C90F1D73AC62}" dt="2021-06-25T13:50:03.103" v="29" actId="47"/>
        <pc:sldMkLst>
          <pc:docMk/>
          <pc:sldMk cId="0" sldId="286"/>
        </pc:sldMkLst>
      </pc:sldChg>
      <pc:sldChg chg="del">
        <pc:chgData name="Naresh Neelam" userId="100aa57a22efb0dc" providerId="LiveId" clId="{F2CC4F1E-B525-46CD-AF13-C90F1D73AC62}" dt="2021-06-25T13:50:03.290" v="30" actId="47"/>
        <pc:sldMkLst>
          <pc:docMk/>
          <pc:sldMk cId="0" sldId="287"/>
        </pc:sldMkLst>
      </pc:sldChg>
      <pc:sldChg chg="del">
        <pc:chgData name="Naresh Neelam" userId="100aa57a22efb0dc" providerId="LiveId" clId="{F2CC4F1E-B525-46CD-AF13-C90F1D73AC62}" dt="2021-06-25T13:50:03.454" v="31" actId="47"/>
        <pc:sldMkLst>
          <pc:docMk/>
          <pc:sldMk cId="0" sldId="288"/>
        </pc:sldMkLst>
      </pc:sldChg>
      <pc:sldChg chg="del">
        <pc:chgData name="Naresh Neelam" userId="100aa57a22efb0dc" providerId="LiveId" clId="{F2CC4F1E-B525-46CD-AF13-C90F1D73AC62}" dt="2021-06-25T13:50:03.661" v="32" actId="47"/>
        <pc:sldMkLst>
          <pc:docMk/>
          <pc:sldMk cId="0" sldId="289"/>
        </pc:sldMkLst>
      </pc:sldChg>
      <pc:sldChg chg="del">
        <pc:chgData name="Naresh Neelam" userId="100aa57a22efb0dc" providerId="LiveId" clId="{F2CC4F1E-B525-46CD-AF13-C90F1D73AC62}" dt="2021-06-25T13:50:03.817" v="33" actId="47"/>
        <pc:sldMkLst>
          <pc:docMk/>
          <pc:sldMk cId="0" sldId="290"/>
        </pc:sldMkLst>
      </pc:sldChg>
      <pc:sldChg chg="del">
        <pc:chgData name="Naresh Neelam" userId="100aa57a22efb0dc" providerId="LiveId" clId="{F2CC4F1E-B525-46CD-AF13-C90F1D73AC62}" dt="2021-06-25T13:50:03.989" v="34" actId="47"/>
        <pc:sldMkLst>
          <pc:docMk/>
          <pc:sldMk cId="0" sldId="291"/>
        </pc:sldMkLst>
      </pc:sldChg>
      <pc:sldChg chg="del">
        <pc:chgData name="Naresh Neelam" userId="100aa57a22efb0dc" providerId="LiveId" clId="{F2CC4F1E-B525-46CD-AF13-C90F1D73AC62}" dt="2021-06-25T13:50:04.164" v="35" actId="47"/>
        <pc:sldMkLst>
          <pc:docMk/>
          <pc:sldMk cId="0" sldId="292"/>
        </pc:sldMkLst>
      </pc:sldChg>
      <pc:sldChg chg="del">
        <pc:chgData name="Naresh Neelam" userId="100aa57a22efb0dc" providerId="LiveId" clId="{F2CC4F1E-B525-46CD-AF13-C90F1D73AC62}" dt="2021-06-25T13:50:04.289" v="36" actId="47"/>
        <pc:sldMkLst>
          <pc:docMk/>
          <pc:sldMk cId="0" sldId="293"/>
        </pc:sldMkLst>
      </pc:sldChg>
      <pc:sldChg chg="del">
        <pc:chgData name="Naresh Neelam" userId="100aa57a22efb0dc" providerId="LiveId" clId="{F2CC4F1E-B525-46CD-AF13-C90F1D73AC62}" dt="2021-06-25T13:50:04.445" v="37" actId="47"/>
        <pc:sldMkLst>
          <pc:docMk/>
          <pc:sldMk cId="0" sldId="294"/>
        </pc:sldMkLst>
      </pc:sldChg>
      <pc:sldMasterChg chg="addSldLayout delSldLayout modSldLayout">
        <pc:chgData name="Naresh Neelam" userId="100aa57a22efb0dc" providerId="LiveId" clId="{F2CC4F1E-B525-46CD-AF13-C90F1D73AC62}" dt="2021-06-25T14:32:23.193" v="154" actId="113"/>
        <pc:sldMasterMkLst>
          <pc:docMk/>
          <pc:sldMasterMk cId="0" sldId="2147483657"/>
        </pc:sldMasterMkLst>
        <pc:sldLayoutChg chg="addSp delSp modSp add del mod modTransition delAnim modAnim">
          <pc:chgData name="Naresh Neelam" userId="100aa57a22efb0dc" providerId="LiveId" clId="{F2CC4F1E-B525-46CD-AF13-C90F1D73AC62}" dt="2021-06-25T14:32:23.193" v="154" actId="113"/>
          <pc:sldLayoutMkLst>
            <pc:docMk/>
            <pc:sldMasterMk cId="0" sldId="2147483657"/>
            <pc:sldLayoutMk cId="0" sldId="2147483648"/>
          </pc:sldLayoutMkLst>
          <pc:spChg chg="add del">
            <ac:chgData name="Naresh Neelam" userId="100aa57a22efb0dc" providerId="LiveId" clId="{F2CC4F1E-B525-46CD-AF13-C90F1D73AC62}" dt="2021-06-25T13:52:35.089" v="48" actId="478"/>
            <ac:spMkLst>
              <pc:docMk/>
              <pc:sldMasterMk cId="0" sldId="2147483657"/>
              <pc:sldLayoutMk cId="0" sldId="2147483648"/>
              <ac:spMk id="2" creationId="{A357D28E-0385-4CAE-8007-ED1B40FCB110}"/>
            </ac:spMkLst>
          </pc:spChg>
          <pc:spChg chg="add del mod">
            <ac:chgData name="Naresh Neelam" userId="100aa57a22efb0dc" providerId="LiveId" clId="{F2CC4F1E-B525-46CD-AF13-C90F1D73AC62}" dt="2021-06-25T13:54:37.984" v="55" actId="478"/>
            <ac:spMkLst>
              <pc:docMk/>
              <pc:sldMasterMk cId="0" sldId="2147483657"/>
              <pc:sldLayoutMk cId="0" sldId="2147483648"/>
              <ac:spMk id="5" creationId="{B1EE2548-8249-484C-BCC3-963412FA67AC}"/>
            </ac:spMkLst>
          </pc:spChg>
          <pc:spChg chg="add del mod">
            <ac:chgData name="Naresh Neelam" userId="100aa57a22efb0dc" providerId="LiveId" clId="{F2CC4F1E-B525-46CD-AF13-C90F1D73AC62}" dt="2021-06-25T13:55:21.713" v="59" actId="478"/>
            <ac:spMkLst>
              <pc:docMk/>
              <pc:sldMasterMk cId="0" sldId="2147483657"/>
              <pc:sldLayoutMk cId="0" sldId="2147483648"/>
              <ac:spMk id="6" creationId="{79D0C4C2-4A51-45F7-A7F4-BE798AC1E9BF}"/>
            </ac:spMkLst>
          </pc:spChg>
          <pc:spChg chg="add del mod">
            <ac:chgData name="Naresh Neelam" userId="100aa57a22efb0dc" providerId="LiveId" clId="{F2CC4F1E-B525-46CD-AF13-C90F1D73AC62}" dt="2021-06-25T13:57:40.720" v="62" actId="478"/>
            <ac:spMkLst>
              <pc:docMk/>
              <pc:sldMasterMk cId="0" sldId="2147483657"/>
              <pc:sldLayoutMk cId="0" sldId="2147483648"/>
              <ac:spMk id="7" creationId="{4CE876A9-AF25-40B0-A007-55AE8C43F9BA}"/>
            </ac:spMkLst>
          </pc:spChg>
          <pc:spChg chg="del">
            <ac:chgData name="Naresh Neelam" userId="100aa57a22efb0dc" providerId="LiveId" clId="{F2CC4F1E-B525-46CD-AF13-C90F1D73AC62}" dt="2021-06-25T13:52:15.015" v="45" actId="478"/>
            <ac:spMkLst>
              <pc:docMk/>
              <pc:sldMasterMk cId="0" sldId="2147483657"/>
              <pc:sldLayoutMk cId="0" sldId="2147483648"/>
              <ac:spMk id="11" creationId="{00000000-0000-0000-0000-000000000000}"/>
            </ac:spMkLst>
          </pc:spChg>
          <pc:spChg chg="add del mod">
            <ac:chgData name="Naresh Neelam" userId="100aa57a22efb0dc" providerId="LiveId" clId="{F2CC4F1E-B525-46CD-AF13-C90F1D73AC62}" dt="2021-06-25T14:18:25.047" v="99" actId="478"/>
            <ac:spMkLst>
              <pc:docMk/>
              <pc:sldMasterMk cId="0" sldId="2147483657"/>
              <pc:sldLayoutMk cId="0" sldId="2147483648"/>
              <ac:spMk id="22" creationId="{4C422132-A5D8-4A56-9795-FF37C231723B}"/>
            </ac:spMkLst>
          </pc:spChg>
          <pc:spChg chg="add mod">
            <ac:chgData name="Naresh Neelam" userId="100aa57a22efb0dc" providerId="LiveId" clId="{F2CC4F1E-B525-46CD-AF13-C90F1D73AC62}" dt="2021-06-25T14:32:23.193" v="154" actId="113"/>
            <ac:spMkLst>
              <pc:docMk/>
              <pc:sldMasterMk cId="0" sldId="2147483657"/>
              <pc:sldLayoutMk cId="0" sldId="2147483648"/>
              <ac:spMk id="27" creationId="{7F3515ED-6703-43AE-8F37-E162F3653690}"/>
            </ac:spMkLst>
          </pc:spChg>
          <pc:grpChg chg="del mod">
            <ac:chgData name="Naresh Neelam" userId="100aa57a22efb0dc" providerId="LiveId" clId="{F2CC4F1E-B525-46CD-AF13-C90F1D73AC62}" dt="2021-06-25T13:58:40.145" v="72"/>
            <ac:grpSpMkLst>
              <pc:docMk/>
              <pc:sldMasterMk cId="0" sldId="2147483657"/>
              <pc:sldLayoutMk cId="0" sldId="2147483648"/>
              <ac:grpSpMk id="16" creationId="{8AE9C1F5-C2CC-4815-AAA7-7C746F83BB85}"/>
            </ac:grpSpMkLst>
          </pc:grpChg>
          <pc:grpChg chg="del mod">
            <ac:chgData name="Naresh Neelam" userId="100aa57a22efb0dc" providerId="LiveId" clId="{F2CC4F1E-B525-46CD-AF13-C90F1D73AC62}" dt="2021-06-25T13:58:41.365" v="74"/>
            <ac:grpSpMkLst>
              <pc:docMk/>
              <pc:sldMasterMk cId="0" sldId="2147483657"/>
              <pc:sldLayoutMk cId="0" sldId="2147483648"/>
              <ac:grpSpMk id="19" creationId="{9D7FD042-8449-4C2E-97D7-20CF03E54367}"/>
            </ac:grpSpMkLst>
          </pc:grpChg>
          <pc:grpChg chg="del mod">
            <ac:chgData name="Naresh Neelam" userId="100aa57a22efb0dc" providerId="LiveId" clId="{F2CC4F1E-B525-46CD-AF13-C90F1D73AC62}" dt="2021-06-25T13:58:49.253" v="80"/>
            <ac:grpSpMkLst>
              <pc:docMk/>
              <pc:sldMasterMk cId="0" sldId="2147483657"/>
              <pc:sldLayoutMk cId="0" sldId="2147483648"/>
              <ac:grpSpMk id="21" creationId="{74FA5C94-E4F6-4EA6-B526-459F5B3060AC}"/>
            </ac:grpSpMkLst>
          </pc:grpChg>
          <pc:picChg chg="add del mod">
            <ac:chgData name="Naresh Neelam" userId="100aa57a22efb0dc" providerId="LiveId" clId="{F2CC4F1E-B525-46CD-AF13-C90F1D73AC62}" dt="2021-06-25T13:53:27.357" v="51" actId="478"/>
            <ac:picMkLst>
              <pc:docMk/>
              <pc:sldMasterMk cId="0" sldId="2147483657"/>
              <pc:sldLayoutMk cId="0" sldId="2147483648"/>
              <ac:picMk id="4" creationId="{8D12DFA9-1576-4F05-A9D9-EF3C00E124F0}"/>
            </ac:picMkLst>
          </pc:picChg>
          <pc:picChg chg="add del mod">
            <ac:chgData name="Naresh Neelam" userId="100aa57a22efb0dc" providerId="LiveId" clId="{F2CC4F1E-B525-46CD-AF13-C90F1D73AC62}" dt="2021-06-25T13:58:14.407" v="64" actId="478"/>
            <ac:picMkLst>
              <pc:docMk/>
              <pc:sldMasterMk cId="0" sldId="2147483657"/>
              <pc:sldLayoutMk cId="0" sldId="2147483648"/>
              <ac:picMk id="9" creationId="{F4A99DC9-BF20-4922-B0DC-93853201C403}"/>
            </ac:picMkLst>
          </pc:picChg>
          <pc:picChg chg="del mod">
            <ac:chgData name="Naresh Neelam" userId="100aa57a22efb0dc" providerId="LiveId" clId="{F2CC4F1E-B525-46CD-AF13-C90F1D73AC62}" dt="2021-06-25T13:52:16.659" v="46" actId="478"/>
            <ac:picMkLst>
              <pc:docMk/>
              <pc:sldMasterMk cId="0" sldId="2147483657"/>
              <pc:sldLayoutMk cId="0" sldId="2147483648"/>
              <ac:picMk id="10" creationId="{00000000-0000-0000-0000-000000000000}"/>
            </ac:picMkLst>
          </pc:picChg>
          <pc:picChg chg="add del mod">
            <ac:chgData name="Naresh Neelam" userId="100aa57a22efb0dc" providerId="LiveId" clId="{F2CC4F1E-B525-46CD-AF13-C90F1D73AC62}" dt="2021-06-25T14:18:55.515" v="102" actId="478"/>
            <ac:picMkLst>
              <pc:docMk/>
              <pc:sldMasterMk cId="0" sldId="2147483657"/>
              <pc:sldLayoutMk cId="0" sldId="2147483648"/>
              <ac:picMk id="24" creationId="{CD82B186-227D-4ED3-AD0A-60A96D87FDD9}"/>
            </ac:picMkLst>
          </pc:picChg>
          <pc:picChg chg="add mod">
            <ac:chgData name="Naresh Neelam" userId="100aa57a22efb0dc" providerId="LiveId" clId="{F2CC4F1E-B525-46CD-AF13-C90F1D73AC62}" dt="2021-06-25T14:32:09.594" v="151" actId="1076"/>
            <ac:picMkLst>
              <pc:docMk/>
              <pc:sldMasterMk cId="0" sldId="2147483657"/>
              <pc:sldLayoutMk cId="0" sldId="2147483648"/>
              <ac:picMk id="26" creationId="{639A8172-904A-4EBD-82CC-191952136D9D}"/>
            </ac:picMkLst>
          </pc:picChg>
          <pc:inkChg chg="add del mod">
            <ac:chgData name="Naresh Neelam" userId="100aa57a22efb0dc" providerId="LiveId" clId="{F2CC4F1E-B525-46CD-AF13-C90F1D73AC62}" dt="2021-06-25T13:58:44.783" v="75"/>
            <ac:inkMkLst>
              <pc:docMk/>
              <pc:sldMasterMk cId="0" sldId="2147483657"/>
              <pc:sldLayoutMk cId="0" sldId="2147483648"/>
              <ac:inkMk id="12" creationId="{17A1D962-2ACC-4A54-8640-8C08C1DAF051}"/>
            </ac:inkMkLst>
          </pc:inkChg>
          <pc:inkChg chg="add del mod">
            <ac:chgData name="Naresh Neelam" userId="100aa57a22efb0dc" providerId="LiveId" clId="{F2CC4F1E-B525-46CD-AF13-C90F1D73AC62}" dt="2021-06-25T13:58:46.444" v="76"/>
            <ac:inkMkLst>
              <pc:docMk/>
              <pc:sldMasterMk cId="0" sldId="2147483657"/>
              <pc:sldLayoutMk cId="0" sldId="2147483648"/>
              <ac:inkMk id="13" creationId="{A48C45F0-7EC2-4CE4-8FC4-4C3E97C6AC2A}"/>
            </ac:inkMkLst>
          </pc:inkChg>
          <pc:inkChg chg="add del mod">
            <ac:chgData name="Naresh Neelam" userId="100aa57a22efb0dc" providerId="LiveId" clId="{F2CC4F1E-B525-46CD-AF13-C90F1D73AC62}" dt="2021-06-25T13:58:49.253" v="81"/>
            <ac:inkMkLst>
              <pc:docMk/>
              <pc:sldMasterMk cId="0" sldId="2147483657"/>
              <pc:sldLayoutMk cId="0" sldId="2147483648"/>
              <ac:inkMk id="14" creationId="{C329D89F-6E18-4772-89E3-049571853F74}"/>
            </ac:inkMkLst>
          </pc:inkChg>
          <pc:inkChg chg="add del mod">
            <ac:chgData name="Naresh Neelam" userId="100aa57a22efb0dc" providerId="LiveId" clId="{F2CC4F1E-B525-46CD-AF13-C90F1D73AC62}" dt="2021-06-25T13:58:49.253" v="78"/>
            <ac:inkMkLst>
              <pc:docMk/>
              <pc:sldMasterMk cId="0" sldId="2147483657"/>
              <pc:sldLayoutMk cId="0" sldId="2147483648"/>
              <ac:inkMk id="15" creationId="{50FC50F4-2A41-4B0E-9459-387476BA89F1}"/>
            </ac:inkMkLst>
          </pc:inkChg>
          <pc:inkChg chg="add del mod">
            <ac:chgData name="Naresh Neelam" userId="100aa57a22efb0dc" providerId="LiveId" clId="{F2CC4F1E-B525-46CD-AF13-C90F1D73AC62}" dt="2021-06-25T13:58:49.253" v="77"/>
            <ac:inkMkLst>
              <pc:docMk/>
              <pc:sldMasterMk cId="0" sldId="2147483657"/>
              <pc:sldLayoutMk cId="0" sldId="2147483648"/>
              <ac:inkMk id="17" creationId="{8EC235CF-A9D6-4A75-B334-36698A4989FF}"/>
            </ac:inkMkLst>
          </pc:inkChg>
          <pc:inkChg chg="add del mod">
            <ac:chgData name="Naresh Neelam" userId="100aa57a22efb0dc" providerId="LiveId" clId="{F2CC4F1E-B525-46CD-AF13-C90F1D73AC62}" dt="2021-06-25T13:58:49.253" v="79"/>
            <ac:inkMkLst>
              <pc:docMk/>
              <pc:sldMasterMk cId="0" sldId="2147483657"/>
              <pc:sldLayoutMk cId="0" sldId="2147483648"/>
              <ac:inkMk id="18" creationId="{32B00548-4218-4DD1-A7A5-A5DB4CE26FDA}"/>
            </ac:inkMkLst>
          </pc:inkChg>
          <pc:inkChg chg="add del mod">
            <ac:chgData name="Naresh Neelam" userId="100aa57a22efb0dc" providerId="LiveId" clId="{F2CC4F1E-B525-46CD-AF13-C90F1D73AC62}" dt="2021-06-25T13:58:49.253" v="80"/>
            <ac:inkMkLst>
              <pc:docMk/>
              <pc:sldMasterMk cId="0" sldId="2147483657"/>
              <pc:sldLayoutMk cId="0" sldId="2147483648"/>
              <ac:inkMk id="20" creationId="{79001CA3-C2C3-446D-A794-2F73860FB13F}"/>
            </ac:inkMkLst>
          </pc:inkChg>
        </pc:sldLayoutChg>
        <pc:sldLayoutChg chg="del">
          <pc:chgData name="Naresh Neelam" userId="100aa57a22efb0dc" providerId="LiveId" clId="{F2CC4F1E-B525-46CD-AF13-C90F1D73AC62}" dt="2021-06-25T13:50:02.127" v="24" actId="47"/>
          <pc:sldLayoutMkLst>
            <pc:docMk/>
            <pc:sldMasterMk cId="0" sldId="2147483657"/>
            <pc:sldLayoutMk cId="0" sldId="2147483649"/>
          </pc:sldLayoutMkLst>
        </pc:sldLayoutChg>
        <pc:sldLayoutChg chg="del">
          <pc:chgData name="Naresh Neelam" userId="100aa57a22efb0dc" providerId="LiveId" clId="{F2CC4F1E-B525-46CD-AF13-C90F1D73AC62}" dt="2021-06-25T13:49:57.463" v="3" actId="47"/>
          <pc:sldLayoutMkLst>
            <pc:docMk/>
            <pc:sldMasterMk cId="0" sldId="2147483657"/>
            <pc:sldLayoutMk cId="0" sldId="2147483650"/>
          </pc:sldLayoutMkLst>
        </pc:sldLayoutChg>
        <pc:sldLayoutChg chg="del">
          <pc:chgData name="Naresh Neelam" userId="100aa57a22efb0dc" providerId="LiveId" clId="{F2CC4F1E-B525-46CD-AF13-C90F1D73AC62}" dt="2021-06-25T13:50:04.289" v="36" actId="47"/>
          <pc:sldLayoutMkLst>
            <pc:docMk/>
            <pc:sldMasterMk cId="0" sldId="2147483657"/>
            <pc:sldLayoutMk cId="0" sldId="2147483651"/>
          </pc:sldLayoutMkLst>
        </pc:sldLayoutChg>
        <pc:sldLayoutChg chg="del">
          <pc:chgData name="Naresh Neelam" userId="100aa57a22efb0dc" providerId="LiveId" clId="{F2CC4F1E-B525-46CD-AF13-C90F1D73AC62}" dt="2021-06-25T13:49:58.084" v="6" actId="47"/>
          <pc:sldLayoutMkLst>
            <pc:docMk/>
            <pc:sldMasterMk cId="0" sldId="2147483657"/>
            <pc:sldLayoutMk cId="0" sldId="2147483652"/>
          </pc:sldLayoutMkLst>
        </pc:sldLayoutChg>
        <pc:sldLayoutChg chg="del">
          <pc:chgData name="Naresh Neelam" userId="100aa57a22efb0dc" providerId="LiveId" clId="{F2CC4F1E-B525-46CD-AF13-C90F1D73AC62}" dt="2021-06-25T13:50:00.678" v="16" actId="47"/>
          <pc:sldLayoutMkLst>
            <pc:docMk/>
            <pc:sldMasterMk cId="0" sldId="2147483657"/>
            <pc:sldLayoutMk cId="0" sldId="2147483653"/>
          </pc:sldLayoutMkLst>
        </pc:sldLayoutChg>
        <pc:sldLayoutChg chg="del">
          <pc:chgData name="Naresh Neelam" userId="100aa57a22efb0dc" providerId="LiveId" clId="{F2CC4F1E-B525-46CD-AF13-C90F1D73AC62}" dt="2021-06-25T13:50:04.164" v="35" actId="47"/>
          <pc:sldLayoutMkLst>
            <pc:docMk/>
            <pc:sldMasterMk cId="0" sldId="2147483657"/>
            <pc:sldLayoutMk cId="0" sldId="2147483654"/>
          </pc:sldLayoutMkLst>
        </pc:sldLayoutChg>
        <pc:sldLayoutChg chg="del">
          <pc:chgData name="Naresh Neelam" userId="100aa57a22efb0dc" providerId="LiveId" clId="{F2CC4F1E-B525-46CD-AF13-C90F1D73AC62}" dt="2021-06-25T13:50:00.867" v="17" actId="47"/>
          <pc:sldLayoutMkLst>
            <pc:docMk/>
            <pc:sldMasterMk cId="0" sldId="2147483657"/>
            <pc:sldLayoutMk cId="0" sldId="2147483655"/>
          </pc:sldLayoutMkLst>
        </pc:sldLayoutChg>
        <pc:sldLayoutChg chg="del">
          <pc:chgData name="Naresh Neelam" userId="100aa57a22efb0dc" providerId="LiveId" clId="{F2CC4F1E-B525-46CD-AF13-C90F1D73AC62}" dt="2021-06-25T13:50:04.445" v="37" actId="47"/>
          <pc:sldLayoutMkLst>
            <pc:docMk/>
            <pc:sldMasterMk cId="0" sldId="2147483657"/>
            <pc:sldLayoutMk cId="0" sldId="2147483656"/>
          </pc:sldLayoutMkLst>
        </pc:sldLayoutChg>
      </pc:sldMasterChg>
    </pc:docChg>
  </pc:docChgLst>
  <pc:docChgLst>
    <pc:chgData name="Naresh Neelam" userId="100aa57a22efb0dc" providerId="LiveId" clId="{2E233C8C-212E-4DB2-8F55-84F69C897F12}"/>
    <pc:docChg chg="custSel modSld">
      <pc:chgData name="Naresh Neelam" userId="100aa57a22efb0dc" providerId="LiveId" clId="{2E233C8C-212E-4DB2-8F55-84F69C897F12}" dt="2021-08-06T18:54:55.361" v="80" actId="1076"/>
      <pc:docMkLst>
        <pc:docMk/>
      </pc:docMkLst>
      <pc:sldChg chg="addSp delSp modSp mod">
        <pc:chgData name="Naresh Neelam" userId="100aa57a22efb0dc" providerId="LiveId" clId="{2E233C8C-212E-4DB2-8F55-84F69C897F12}" dt="2021-08-06T18:54:55.361" v="80" actId="1076"/>
        <pc:sldMkLst>
          <pc:docMk/>
          <pc:sldMk cId="0" sldId="256"/>
        </pc:sldMkLst>
        <pc:spChg chg="add mod">
          <ac:chgData name="Naresh Neelam" userId="100aa57a22efb0dc" providerId="LiveId" clId="{2E233C8C-212E-4DB2-8F55-84F69C897F12}" dt="2021-08-06T18:53:53.850" v="76" actId="14100"/>
          <ac:spMkLst>
            <pc:docMk/>
            <pc:sldMk cId="0" sldId="256"/>
            <ac:spMk id="13" creationId="{4AC36E4A-525D-482A-A098-E71DEE783410}"/>
          </ac:spMkLst>
        </pc:spChg>
        <pc:picChg chg="del">
          <ac:chgData name="Naresh Neelam" userId="100aa57a22efb0dc" providerId="LiveId" clId="{2E233C8C-212E-4DB2-8F55-84F69C897F12}" dt="2021-08-06T18:50:17.894" v="60" actId="478"/>
          <ac:picMkLst>
            <pc:docMk/>
            <pc:sldMk cId="0" sldId="256"/>
            <ac:picMk id="3" creationId="{B9DD48CB-FBBE-4578-BD82-63EBA3CE0CBA}"/>
          </ac:picMkLst>
        </pc:picChg>
        <pc:picChg chg="add mod">
          <ac:chgData name="Naresh Neelam" userId="100aa57a22efb0dc" providerId="LiveId" clId="{2E233C8C-212E-4DB2-8F55-84F69C897F12}" dt="2021-08-06T18:54:55.361" v="80" actId="1076"/>
          <ac:picMkLst>
            <pc:docMk/>
            <pc:sldMk cId="0" sldId="256"/>
            <ac:picMk id="4" creationId="{EE55AFDE-E05B-4646-84E5-204797FE40F3}"/>
          </ac:picMkLst>
        </pc:picChg>
        <pc:picChg chg="add del">
          <ac:chgData name="Naresh Neelam" userId="100aa57a22efb0dc" providerId="LiveId" clId="{2E233C8C-212E-4DB2-8F55-84F69C897F12}" dt="2021-08-06T18:50:26.188" v="62" actId="478"/>
          <ac:picMkLst>
            <pc:docMk/>
            <pc:sldMk cId="0" sldId="256"/>
            <ac:picMk id="1026" creationId="{A069D3E2-0C6C-4E13-AD38-A6B3CEAC01BC}"/>
          </ac:picMkLst>
        </pc:picChg>
        <pc:picChg chg="add del">
          <ac:chgData name="Naresh Neelam" userId="100aa57a22efb0dc" providerId="LiveId" clId="{2E233C8C-212E-4DB2-8F55-84F69C897F12}" dt="2021-08-06T18:50:49.831" v="64" actId="478"/>
          <ac:picMkLst>
            <pc:docMk/>
            <pc:sldMk cId="0" sldId="256"/>
            <ac:picMk id="1028" creationId="{692A0CFF-E54E-4A9B-92DA-840DF5475907}"/>
          </ac:picMkLst>
        </pc:picChg>
        <pc:picChg chg="add mod">
          <ac:chgData name="Naresh Neelam" userId="100aa57a22efb0dc" providerId="LiveId" clId="{2E233C8C-212E-4DB2-8F55-84F69C897F12}" dt="2021-08-06T18:51:39.301" v="70" actId="1076"/>
          <ac:picMkLst>
            <pc:docMk/>
            <pc:sldMk cId="0" sldId="256"/>
            <ac:picMk id="1030" creationId="{24778DF3-EDF4-45DC-9256-41B9F0261924}"/>
          </ac:picMkLst>
        </pc:picChg>
      </pc:sldChg>
      <pc:sldChg chg="addSp modSp mod modAnim">
        <pc:chgData name="Naresh Neelam" userId="100aa57a22efb0dc" providerId="LiveId" clId="{2E233C8C-212E-4DB2-8F55-84F69C897F12}" dt="2021-07-31T06:00:20.744" v="59" actId="114"/>
        <pc:sldMkLst>
          <pc:docMk/>
          <pc:sldMk cId="4074194550" sldId="258"/>
        </pc:sldMkLst>
        <pc:spChg chg="add mod">
          <ac:chgData name="Naresh Neelam" userId="100aa57a22efb0dc" providerId="LiveId" clId="{2E233C8C-212E-4DB2-8F55-84F69C897F12}" dt="2021-07-31T06:00:20.744" v="59" actId="114"/>
          <ac:spMkLst>
            <pc:docMk/>
            <pc:sldMk cId="4074194550" sldId="258"/>
            <ac:spMk id="8" creationId="{6568ED9A-743D-4365-975F-BCF777DC58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70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96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 descr="Circles with arrows">
            <a:extLst>
              <a:ext uri="{FF2B5EF4-FFF2-40B4-BE49-F238E27FC236}">
                <a16:creationId xmlns:a16="http://schemas.microsoft.com/office/drawing/2014/main" id="{639A8172-904A-4EBD-82CC-191952136D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1101" y="4340088"/>
            <a:ext cx="925581" cy="92558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B19B-2908-4513-8D40-02DC0F8FCF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62487" y="4589571"/>
            <a:ext cx="662319" cy="4735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www.linkedin.com/in/naresh-neela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LinkedIn logo PNG">
            <a:extLst>
              <a:ext uri="{FF2B5EF4-FFF2-40B4-BE49-F238E27FC236}">
                <a16:creationId xmlns:a16="http://schemas.microsoft.com/office/drawing/2014/main" id="{24778DF3-EDF4-45DC-9256-41B9F0261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3" y="283535"/>
            <a:ext cx="1315624" cy="42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103">
            <a:extLst>
              <a:ext uri="{FF2B5EF4-FFF2-40B4-BE49-F238E27FC236}">
                <a16:creationId xmlns:a16="http://schemas.microsoft.com/office/drawing/2014/main" id="{4AC36E4A-525D-482A-A098-E71DEE783410}"/>
              </a:ext>
            </a:extLst>
          </p:cNvPr>
          <p:cNvSpPr txBox="1"/>
          <p:nvPr/>
        </p:nvSpPr>
        <p:spPr>
          <a:xfrm>
            <a:off x="1735545" y="417085"/>
            <a:ext cx="3346818" cy="29083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u="sng" dirty="0">
                <a:solidFill>
                  <a:srgbClr val="0563C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www.linkedin.com/in/naresh-neelam</a:t>
            </a:r>
            <a:endParaRPr lang="en-IN" sz="1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5AFDE-E05B-4646-84E5-204797FE4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33" y="733857"/>
            <a:ext cx="1757789" cy="13656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F3A091-0FE0-4E32-B837-DAE7EF9CB206}"/>
              </a:ext>
            </a:extLst>
          </p:cNvPr>
          <p:cNvSpPr txBox="1"/>
          <p:nvPr/>
        </p:nvSpPr>
        <p:spPr>
          <a:xfrm>
            <a:off x="2342271" y="3024554"/>
            <a:ext cx="5019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Databricks-Spark Preparing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endParaRPr lang="en-IN" sz="2000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12" descr="Azure Databricks | Microsoft Azure">
            <a:extLst>
              <a:ext uri="{FF2B5EF4-FFF2-40B4-BE49-F238E27FC236}">
                <a16:creationId xmlns:a16="http://schemas.microsoft.com/office/drawing/2014/main" id="{E3BCD376-F47C-45D6-937D-CE2B7BE25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94" y="2746737"/>
            <a:ext cx="910232" cy="47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pache Spark - Wikipedia">
            <a:extLst>
              <a:ext uri="{FF2B5EF4-FFF2-40B4-BE49-F238E27FC236}">
                <a16:creationId xmlns:a16="http://schemas.microsoft.com/office/drawing/2014/main" id="{9526F08F-4013-40B2-B65B-CB31A94E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50" y="3265842"/>
            <a:ext cx="920459" cy="47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FCBB32-5724-4213-82D5-7B3A1F79F3DB}"/>
              </a:ext>
            </a:extLst>
          </p:cNvPr>
          <p:cNvSpPr txBox="1"/>
          <p:nvPr/>
        </p:nvSpPr>
        <p:spPr>
          <a:xfrm>
            <a:off x="69846" y="150106"/>
            <a:ext cx="3621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Schema Definition</a:t>
            </a:r>
            <a:endParaRPr lang="en-IN" sz="20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0AFF6-E1FA-476A-A62D-A1F5FF3C547E}"/>
              </a:ext>
            </a:extLst>
          </p:cNvPr>
          <p:cNvSpPr txBox="1"/>
          <p:nvPr/>
        </p:nvSpPr>
        <p:spPr>
          <a:xfrm>
            <a:off x="779720" y="1472529"/>
            <a:ext cx="533045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7F00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r>
              <a:rPr lang="en-IN" sz="14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IN" sz="14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  <a:p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amzCustDf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StructType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StructField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2A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"Customer_Id"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StringType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IN" sz="1400" b="1" dirty="0">
                <a:solidFill>
                  <a:srgbClr val="7F00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StructField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2A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"Customer_First_Name"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StringType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IN" sz="1400" b="1" dirty="0">
                <a:solidFill>
                  <a:srgbClr val="7F00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StructField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2A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"Customer_Last_Name"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StringType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IN" sz="1400" b="1" dirty="0">
                <a:solidFill>
                  <a:srgbClr val="7F00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StructField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2A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"Customer_Address_1"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StringType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IN" sz="1400" b="1" dirty="0">
                <a:solidFill>
                  <a:srgbClr val="7F00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StructField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2A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"Customer_Address_2"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StringType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IN" sz="1400" b="1" dirty="0">
                <a:solidFill>
                  <a:srgbClr val="7F00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StructField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2A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IN" sz="1400" dirty="0" err="1">
                <a:solidFill>
                  <a:srgbClr val="2A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ZipCode</a:t>
            </a:r>
            <a:r>
              <a:rPr lang="en-IN" sz="1400" dirty="0">
                <a:solidFill>
                  <a:srgbClr val="2A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StringType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IN" sz="1400" b="1" dirty="0">
                <a:solidFill>
                  <a:srgbClr val="7F00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StructField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2A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"Country_Code"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StringType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IN" sz="1400" b="1" dirty="0">
                <a:solidFill>
                  <a:srgbClr val="7F00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StructField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2A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"Customer_Email"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StringType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IN" sz="1400" b="1" dirty="0">
                <a:solidFill>
                  <a:srgbClr val="7F00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StructField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2A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"Customer_Phone_Number"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StringType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IN" sz="1400" b="1" dirty="0">
                <a:solidFill>
                  <a:srgbClr val="7F00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])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Download Python Logo in SVG Vector or PNG File Format - Logo.wine">
            <a:extLst>
              <a:ext uri="{FF2B5EF4-FFF2-40B4-BE49-F238E27FC236}">
                <a16:creationId xmlns:a16="http://schemas.microsoft.com/office/drawing/2014/main" id="{0BDC1D76-9299-49E6-BAE8-404288AE6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312" y="56705"/>
            <a:ext cx="1729121" cy="115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F284E-08EA-4299-865A-592648BBC9BD}"/>
              </a:ext>
            </a:extLst>
          </p:cNvPr>
          <p:cNvSpPr txBox="1"/>
          <p:nvPr/>
        </p:nvSpPr>
        <p:spPr>
          <a:xfrm>
            <a:off x="365026" y="901675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Simple Type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8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FCBB32-5724-4213-82D5-7B3A1F79F3DB}"/>
              </a:ext>
            </a:extLst>
          </p:cNvPr>
          <p:cNvSpPr txBox="1"/>
          <p:nvPr/>
        </p:nvSpPr>
        <p:spPr>
          <a:xfrm>
            <a:off x="69846" y="150106"/>
            <a:ext cx="3621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Schema Definition</a:t>
            </a:r>
            <a:endParaRPr lang="en-IN" sz="20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7" name="Picture 3" descr="Download Python Logo in SVG Vector or PNG File Format - Logo.wine">
            <a:extLst>
              <a:ext uri="{FF2B5EF4-FFF2-40B4-BE49-F238E27FC236}">
                <a16:creationId xmlns:a16="http://schemas.microsoft.com/office/drawing/2014/main" id="{0BDC1D76-9299-49E6-BAE8-404288AE6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312" y="56705"/>
            <a:ext cx="1729121" cy="115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F284E-08EA-4299-865A-592648BBC9BD}"/>
              </a:ext>
            </a:extLst>
          </p:cNvPr>
          <p:cNvSpPr txBox="1"/>
          <p:nvPr/>
        </p:nvSpPr>
        <p:spPr>
          <a:xfrm>
            <a:off x="365026" y="901675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Complex Type – 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AD9026-57BA-4698-821C-BC440BCDFC05}"/>
              </a:ext>
            </a:extLst>
          </p:cNvPr>
          <p:cNvSpPr txBox="1"/>
          <p:nvPr/>
        </p:nvSpPr>
        <p:spPr>
          <a:xfrm>
            <a:off x="1767974" y="478340"/>
            <a:ext cx="6025699" cy="4785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nameSchema</a:t>
            </a:r>
            <a:r>
              <a:rPr lang="en-IN" sz="1400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400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StructField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2A00FF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"Name"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StructType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</a:t>
            </a:r>
            <a:r>
              <a:rPr lang="en-IN" sz="1400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StructField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2A00FF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"First Name"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StringType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IN" sz="1400" b="1" dirty="0">
                <a:solidFill>
                  <a:srgbClr val="7F0055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</a:t>
            </a:r>
            <a:r>
              <a:rPr lang="en-IN" sz="1400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StructField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2A00FF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"Last Name"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StringType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IN" sz="1400" b="1" dirty="0">
                <a:solidFill>
                  <a:srgbClr val="7F0055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]))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comSchema</a:t>
            </a:r>
            <a:r>
              <a:rPr lang="en-IN" sz="1400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400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StructField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2A00FF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"Communication"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1400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StructType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(([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en-IN" sz="1400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StructField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2A00FF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"Customer </a:t>
            </a:r>
            <a:r>
              <a:rPr lang="en-IN" sz="1400" dirty="0" err="1">
                <a:solidFill>
                  <a:srgbClr val="2A00FF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PhoneNumber</a:t>
            </a:r>
            <a:r>
              <a:rPr lang="en-IN" sz="1400" dirty="0">
                <a:solidFill>
                  <a:srgbClr val="2A00FF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:"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StringType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IN" sz="1400" b="1" dirty="0">
                <a:solidFill>
                  <a:srgbClr val="7F0055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en-IN" sz="1400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StructField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2A00FF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"Customer Email:"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StringType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IN" sz="1400" b="1" dirty="0">
                <a:solidFill>
                  <a:srgbClr val="7F0055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])))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ttqCustSchema</a:t>
            </a:r>
            <a:r>
              <a:rPr lang="en-IN" sz="1400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400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StructType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IN" sz="1400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StructField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2A00FF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IN" sz="1400" dirty="0" err="1">
                <a:solidFill>
                  <a:srgbClr val="2A00FF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IN" sz="1400" dirty="0">
                <a:solidFill>
                  <a:srgbClr val="2A00FF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sz="1400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StringType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IN" sz="1400" b="1" dirty="0">
                <a:solidFill>
                  <a:srgbClr val="7F0055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IN" sz="1400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nameSchema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IN" sz="1400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StructField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2A00FF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"Customer Address1"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sz="1400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StringType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IN" sz="1400" b="1" dirty="0">
                <a:solidFill>
                  <a:srgbClr val="7F0055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IN" sz="1400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StructField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2A00FF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"Customer Address2"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sz="1400" dirty="0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StringType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IN" sz="1400" b="1" dirty="0">
                <a:solidFill>
                  <a:srgbClr val="7F0055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IN" sz="1400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StructField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2A00FF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IN" sz="1400" dirty="0" err="1">
                <a:solidFill>
                  <a:srgbClr val="2A00FF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zipCode</a:t>
            </a:r>
            <a:r>
              <a:rPr lang="en-IN" sz="1400" dirty="0">
                <a:solidFill>
                  <a:srgbClr val="2A00FF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sz="1400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StringType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IN" sz="1400" b="1" dirty="0">
                <a:solidFill>
                  <a:srgbClr val="7F0055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IN" sz="1400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StructField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dirty="0">
                <a:solidFill>
                  <a:srgbClr val="2A00FF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IN" sz="1400" dirty="0" err="1">
                <a:solidFill>
                  <a:srgbClr val="2A00FF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CountryCode</a:t>
            </a:r>
            <a:r>
              <a:rPr lang="en-IN" sz="1400" dirty="0">
                <a:solidFill>
                  <a:srgbClr val="2A00FF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sz="1400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StringType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IN" sz="1400" b="1" dirty="0">
                <a:solidFill>
                  <a:srgbClr val="7F0055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IN" sz="1400" dirty="0" err="1">
                <a:solidFill>
                  <a:srgbClr val="000000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comSchema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])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8355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Fitzwalter template">
  <a:themeElements>
    <a:clrScheme name="Custom 347">
      <a:dk1>
        <a:srgbClr val="1A2A30"/>
      </a:dk1>
      <a:lt1>
        <a:srgbClr val="FFFFFF"/>
      </a:lt1>
      <a:dk2>
        <a:srgbClr val="66787E"/>
      </a:dk2>
      <a:lt2>
        <a:srgbClr val="E9F0EF"/>
      </a:lt2>
      <a:accent1>
        <a:srgbClr val="D6F075"/>
      </a:accent1>
      <a:accent2>
        <a:srgbClr val="50DD8B"/>
      </a:accent2>
      <a:accent3>
        <a:srgbClr val="0D89B1"/>
      </a:accent3>
      <a:accent4>
        <a:srgbClr val="EB5E76"/>
      </a:accent4>
      <a:accent5>
        <a:srgbClr val="F08148"/>
      </a:accent5>
      <a:accent6>
        <a:srgbClr val="FFCC00"/>
      </a:accent6>
      <a:hlink>
        <a:srgbClr val="0070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270</Words>
  <Application>Microsoft Office PowerPoint</Application>
  <PresentationFormat>On-screen Show (16:9)</PresentationFormat>
  <Paragraphs>41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Barlow Light</vt:lpstr>
      <vt:lpstr>inherit</vt:lpstr>
      <vt:lpstr>Bebas Neue</vt:lpstr>
      <vt:lpstr>Calibri</vt:lpstr>
      <vt:lpstr>Book Antiqua</vt:lpstr>
      <vt:lpstr>Arial</vt:lpstr>
      <vt:lpstr>Fitzwalter 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Naresh Neelam</cp:lastModifiedBy>
  <cp:revision>176</cp:revision>
  <dcterms:modified xsi:type="dcterms:W3CDTF">2021-10-09T17:54:17Z</dcterms:modified>
</cp:coreProperties>
</file>