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A8C"/>
    <a:srgbClr val="AE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Neelam" userId="100aa57a22efb0dc" providerId="LiveId" clId="{F2CC4F1E-B525-46CD-AF13-C90F1D73AC62}"/>
    <pc:docChg chg="undo custSel addSld delSld modSld modMainMaster">
      <pc:chgData name="Naresh Neelam" userId="100aa57a22efb0dc" providerId="LiveId" clId="{F2CC4F1E-B525-46CD-AF13-C90F1D73AC62}" dt="2021-07-01T13:11:01.126" v="643" actId="20577"/>
      <pc:docMkLst>
        <pc:docMk/>
      </pc:docMkLst>
      <pc:sldChg chg="addSp delSp modSp add del mod modTransition modAnim">
        <pc:chgData name="Naresh Neelam" userId="100aa57a22efb0dc" providerId="LiveId" clId="{F2CC4F1E-B525-46CD-AF13-C90F1D73AC62}" dt="2021-06-25T16:46:48.558" v="324"/>
        <pc:sldMkLst>
          <pc:docMk/>
          <pc:sldMk cId="0" sldId="256"/>
        </pc:sldMkLst>
        <pc:spChg chg="add del mod">
          <ac:chgData name="Naresh Neelam" userId="100aa57a22efb0dc" providerId="LiveId" clId="{F2CC4F1E-B525-46CD-AF13-C90F1D73AC62}" dt="2021-06-25T13:50:50.262" v="41" actId="478"/>
          <ac:spMkLst>
            <pc:docMk/>
            <pc:sldMk cId="0" sldId="256"/>
            <ac:spMk id="3" creationId="{E3676D9B-1CAF-4C28-9408-834902511A0F}"/>
          </ac:spMkLst>
        </pc:spChg>
        <pc:spChg chg="add mod">
          <ac:chgData name="Naresh Neelam" userId="100aa57a22efb0dc" providerId="LiveId" clId="{F2CC4F1E-B525-46CD-AF13-C90F1D73AC62}" dt="2021-06-25T14:34:50.436" v="188" actId="313"/>
          <ac:spMkLst>
            <pc:docMk/>
            <pc:sldMk cId="0" sldId="256"/>
            <ac:spMk id="4" creationId="{3B4E5EAB-2E0F-400D-A995-89660B3DAA34}"/>
          </ac:spMkLst>
        </pc:spChg>
        <pc:spChg chg="add mod">
          <ac:chgData name="Naresh Neelam" userId="100aa57a22efb0dc" providerId="LiveId" clId="{F2CC4F1E-B525-46CD-AF13-C90F1D73AC62}" dt="2021-06-25T14:37:55.848" v="320" actId="1076"/>
          <ac:spMkLst>
            <pc:docMk/>
            <pc:sldMk cId="0" sldId="256"/>
            <ac:spMk id="5" creationId="{0F8661DC-DF52-438B-82BA-2FD00E058ABA}"/>
          </ac:spMkLst>
        </pc:spChg>
        <pc:spChg chg="del">
          <ac:chgData name="Naresh Neelam" userId="100aa57a22efb0dc" providerId="LiveId" clId="{F2CC4F1E-B525-46CD-AF13-C90F1D73AC62}" dt="2021-06-25T13:50:14.212" v="40" actId="478"/>
          <ac:spMkLst>
            <pc:docMk/>
            <pc:sldMk cId="0" sldId="256"/>
            <ac:spMk id="66" creationId="{00000000-0000-0000-0000-000000000000}"/>
          </ac:spMkLst>
        </pc:spChg>
        <pc:grpChg chg="del">
          <ac:chgData name="Naresh Neelam" userId="100aa57a22efb0dc" providerId="LiveId" clId="{F2CC4F1E-B525-46CD-AF13-C90F1D73AC62}" dt="2021-06-25T13:50:52.158" v="42" actId="478"/>
          <ac:grpSpMkLst>
            <pc:docMk/>
            <pc:sldMk cId="0" sldId="256"/>
            <ac:grpSpMk id="67" creationId="{00000000-0000-0000-0000-000000000000}"/>
          </ac:grpSpMkLst>
        </pc:grpChg>
        <pc:picChg chg="add mod">
          <ac:chgData name="Naresh Neelam" userId="100aa57a22efb0dc" providerId="LiveId" clId="{F2CC4F1E-B525-46CD-AF13-C90F1D73AC62}" dt="2021-06-25T14:36:30.741" v="193" actId="1076"/>
          <ac:picMkLst>
            <pc:docMk/>
            <pc:sldMk cId="0" sldId="256"/>
            <ac:picMk id="1026" creationId="{E0E766E1-C262-45E4-965C-7D0CF606B7B1}"/>
          </ac:picMkLst>
        </pc:picChg>
        <pc:picChg chg="add del mod">
          <ac:chgData name="Naresh Neelam" userId="100aa57a22efb0dc" providerId="LiveId" clId="{F2CC4F1E-B525-46CD-AF13-C90F1D73AC62}" dt="2021-06-25T16:46:48.558" v="324"/>
          <ac:picMkLst>
            <pc:docMk/>
            <pc:sldMk cId="0" sldId="256"/>
            <ac:picMk id="1028" creationId="{95F6C66F-21D8-4C50-A1B0-D69D9BD98D49}"/>
          </ac:picMkLst>
        </pc:picChg>
      </pc:sldChg>
      <pc:sldChg chg="del">
        <pc:chgData name="Naresh Neelam" userId="100aa57a22efb0dc" providerId="LiveId" clId="{F2CC4F1E-B525-46CD-AF13-C90F1D73AC62}" dt="2021-06-25T13:49:56.694" v="0" actId="47"/>
        <pc:sldMkLst>
          <pc:docMk/>
          <pc:sldMk cId="222775235" sldId="257"/>
        </pc:sldMkLst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2" creationId="{3E800F64-9951-4E3F-AB83-FB1B5D1E1180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3" creationId="{52C37CD5-FF28-4592-9671-72B2CBCC94C8}"/>
          </ac:spMkLst>
        </pc:spChg>
        <pc:spChg chg="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4" creationId="{3B4E5EAB-2E0F-400D-A995-89660B3DAA34}"/>
          </ac:spMkLst>
        </pc:spChg>
        <pc:spChg chg="del">
          <ac:chgData name="Naresh Neelam" userId="100aa57a22efb0dc" providerId="LiveId" clId="{F2CC4F1E-B525-46CD-AF13-C90F1D73AC62}" dt="2021-06-25T16:48:31.642" v="346" actId="478"/>
          <ac:spMkLst>
            <pc:docMk/>
            <pc:sldMk cId="222775235" sldId="257"/>
            <ac:spMk id="5" creationId="{0F8661DC-DF52-438B-82BA-2FD00E058ABA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6" creationId="{8F7BBCFB-B678-4324-B529-8CA4F6CBC09B}"/>
          </ac:spMkLst>
        </pc:spChg>
        <pc:spChg chg="add mod">
          <ac:chgData name="Naresh Neelam" userId="100aa57a22efb0dc" providerId="LiveId" clId="{F2CC4F1E-B525-46CD-AF13-C90F1D73AC62}" dt="2021-06-25T18:18:53.491" v="598" actId="20577"/>
          <ac:spMkLst>
            <pc:docMk/>
            <pc:sldMk cId="222775235" sldId="257"/>
            <ac:spMk id="7" creationId="{ED52F705-8774-4290-BE6F-ECE9C00A5251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8" creationId="{14AC3721-33C7-4488-99A2-C9671A30139C}"/>
          </ac:spMkLst>
        </pc:spChg>
        <pc:spChg chg="add del mod">
          <ac:chgData name="Naresh Neelam" userId="100aa57a22efb0dc" providerId="LiveId" clId="{F2CC4F1E-B525-46CD-AF13-C90F1D73AC62}" dt="2021-06-25T18:19:56.646" v="616" actId="478"/>
          <ac:spMkLst>
            <pc:docMk/>
            <pc:sldMk cId="222775235" sldId="257"/>
            <ac:spMk id="9" creationId="{6A01198F-60FC-465E-A4EB-968C14859301}"/>
          </ac:spMkLst>
        </pc:spChg>
        <pc:spChg chg="add del mod">
          <ac:chgData name="Naresh Neelam" userId="100aa57a22efb0dc" providerId="LiveId" clId="{F2CC4F1E-B525-46CD-AF13-C90F1D73AC62}" dt="2021-06-25T18:19:30.293" v="599" actId="478"/>
          <ac:spMkLst>
            <pc:docMk/>
            <pc:sldMk cId="222775235" sldId="257"/>
            <ac:spMk id="10" creationId="{A176440B-0819-4C88-8C45-17F7F957EE2D}"/>
          </ac:spMkLst>
        </pc:spChg>
        <pc:spChg chg="add mod">
          <ac:chgData name="Naresh Neelam" userId="100aa57a22efb0dc" providerId="LiveId" clId="{F2CC4F1E-B525-46CD-AF13-C90F1D73AC62}" dt="2021-06-25T17:01:34.757" v="480" actId="207"/>
          <ac:spMkLst>
            <pc:docMk/>
            <pc:sldMk cId="222775235" sldId="257"/>
            <ac:spMk id="20" creationId="{15C340C2-8EAE-44D6-86B4-D6873566FD67}"/>
          </ac:spMkLst>
        </pc:spChg>
        <pc:spChg chg="add mod">
          <ac:chgData name="Naresh Neelam" userId="100aa57a22efb0dc" providerId="LiveId" clId="{F2CC4F1E-B525-46CD-AF13-C90F1D73AC62}" dt="2021-06-25T17:09:15.603" v="577" actId="14100"/>
          <ac:spMkLst>
            <pc:docMk/>
            <pc:sldMk cId="222775235" sldId="257"/>
            <ac:spMk id="43" creationId="{DB88B7CC-22CC-49CB-BD9B-8C63420FF99D}"/>
          </ac:spMkLst>
        </pc:spChg>
        <pc:spChg chg="add mod">
          <ac:chgData name="Naresh Neelam" userId="100aa57a22efb0dc" providerId="LiveId" clId="{F2CC4F1E-B525-46CD-AF13-C90F1D73AC62}" dt="2021-06-25T17:05:50.743" v="508" actId="207"/>
          <ac:spMkLst>
            <pc:docMk/>
            <pc:sldMk cId="222775235" sldId="257"/>
            <ac:spMk id="48" creationId="{856FAC12-D65E-4674-8187-48C3ABAC34D1}"/>
          </ac:spMkLst>
        </pc:spChg>
        <pc:spChg chg="add mod">
          <ac:chgData name="Naresh Neelam" userId="100aa57a22efb0dc" providerId="LiveId" clId="{F2CC4F1E-B525-46CD-AF13-C90F1D73AC62}" dt="2021-06-25T17:06:07.917" v="519" actId="20577"/>
          <ac:spMkLst>
            <pc:docMk/>
            <pc:sldMk cId="222775235" sldId="257"/>
            <ac:spMk id="50" creationId="{D0FE07A3-CA12-44A9-AAE7-788E512EB0E5}"/>
          </ac:spMkLst>
        </pc:spChg>
        <pc:spChg chg="add mod">
          <ac:chgData name="Naresh Neelam" userId="100aa57a22efb0dc" providerId="LiveId" clId="{F2CC4F1E-B525-46CD-AF13-C90F1D73AC62}" dt="2021-06-25T17:06:45.077" v="525" actId="20577"/>
          <ac:spMkLst>
            <pc:docMk/>
            <pc:sldMk cId="222775235" sldId="257"/>
            <ac:spMk id="51" creationId="{70454D6F-0858-4715-BBF8-48C370195EB2}"/>
          </ac:spMkLst>
        </pc:spChg>
        <pc:spChg chg="add mod">
          <ac:chgData name="Naresh Neelam" userId="100aa57a22efb0dc" providerId="LiveId" clId="{F2CC4F1E-B525-46CD-AF13-C90F1D73AC62}" dt="2021-06-25T17:08:58.244" v="575" actId="1076"/>
          <ac:spMkLst>
            <pc:docMk/>
            <pc:sldMk cId="222775235" sldId="257"/>
            <ac:spMk id="52" creationId="{49E64BF7-0E1D-4C3B-840C-4363F45B184B}"/>
          </ac:spMkLst>
        </pc:spChg>
        <pc:spChg chg="add mod">
          <ac:chgData name="Naresh Neelam" userId="100aa57a22efb0dc" providerId="LiveId" clId="{F2CC4F1E-B525-46CD-AF13-C90F1D73AC62}" dt="2021-06-25T17:08:50.335" v="574" actId="20577"/>
          <ac:spMkLst>
            <pc:docMk/>
            <pc:sldMk cId="222775235" sldId="257"/>
            <ac:spMk id="54" creationId="{ADFC3DEC-2F1C-4CE1-B1B1-253F738C3378}"/>
          </ac:spMkLst>
        </pc:spChg>
        <pc:spChg chg="add mod">
          <ac:chgData name="Naresh Neelam" userId="100aa57a22efb0dc" providerId="LiveId" clId="{F2CC4F1E-B525-46CD-AF13-C90F1D73AC62}" dt="2021-06-25T17:09:48.166" v="582" actId="1076"/>
          <ac:spMkLst>
            <pc:docMk/>
            <pc:sldMk cId="222775235" sldId="257"/>
            <ac:spMk id="56" creationId="{B115BAC5-A443-45C4-A519-2F168E8498F9}"/>
          </ac:spMkLst>
        </pc:spChg>
        <pc:spChg chg="add mod">
          <ac:chgData name="Naresh Neelam" userId="100aa57a22efb0dc" providerId="LiveId" clId="{F2CC4F1E-B525-46CD-AF13-C90F1D73AC62}" dt="2021-06-25T18:20:17.690" v="621" actId="1076"/>
          <ac:spMkLst>
            <pc:docMk/>
            <pc:sldMk cId="222775235" sldId="257"/>
            <ac:spMk id="66" creationId="{E528C05D-B27F-4D0D-BCB9-821B173E30DB}"/>
          </ac:spMkLst>
        </pc:spChg>
        <pc:picChg chg="add mod">
          <ac:chgData name="Naresh Neelam" userId="100aa57a22efb0dc" providerId="LiveId" clId="{F2CC4F1E-B525-46CD-AF13-C90F1D73AC62}" dt="2021-06-25T17:10:49.285" v="585" actId="1076"/>
          <ac:picMkLst>
            <pc:docMk/>
            <pc:sldMk cId="222775235" sldId="257"/>
            <ac:picMk id="62" creationId="{41E9EDA4-95CB-426F-8894-15E68AA7CC03}"/>
          </ac:picMkLst>
        </pc:picChg>
        <pc:picChg chg="mod">
          <ac:chgData name="Naresh Neelam" userId="100aa57a22efb0dc" providerId="LiveId" clId="{F2CC4F1E-B525-46CD-AF13-C90F1D73AC62}" dt="2021-06-25T17:00:11.294" v="477" actId="2711"/>
          <ac:picMkLst>
            <pc:docMk/>
            <pc:sldMk cId="222775235" sldId="257"/>
            <ac:picMk id="1026" creationId="{E0E766E1-C262-45E4-965C-7D0CF606B7B1}"/>
          </ac:picMkLst>
        </pc:picChg>
        <pc:cxnChg chg="add del mod">
          <ac:chgData name="Naresh Neelam" userId="100aa57a22efb0dc" providerId="LiveId" clId="{F2CC4F1E-B525-46CD-AF13-C90F1D73AC62}" dt="2021-06-25T16:53:44.155" v="408" actId="478"/>
          <ac:cxnSpMkLst>
            <pc:docMk/>
            <pc:sldMk cId="222775235" sldId="257"/>
            <ac:cxnSpMk id="12" creationId="{F64C1855-3B1B-4709-BA66-D0E18BE3ADA5}"/>
          </ac:cxnSpMkLst>
        </pc:cxnChg>
        <pc:cxnChg chg="add mod">
          <ac:chgData name="Naresh Neelam" userId="100aa57a22efb0dc" providerId="LiveId" clId="{F2CC4F1E-B525-46CD-AF13-C90F1D73AC62}" dt="2021-06-25T17:10:58.765" v="586" actId="13822"/>
          <ac:cxnSpMkLst>
            <pc:docMk/>
            <pc:sldMk cId="222775235" sldId="257"/>
            <ac:cxnSpMk id="14" creationId="{5B7B661E-7EF8-40C7-9E00-A103883732D2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16" creationId="{7A96EAF5-0E1D-4D80-9A1B-3400E7625F34}"/>
          </ac:cxnSpMkLst>
        </pc:cxnChg>
        <pc:cxnChg chg="add mod">
          <ac:chgData name="Naresh Neelam" userId="100aa57a22efb0dc" providerId="LiveId" clId="{F2CC4F1E-B525-46CD-AF13-C90F1D73AC62}" dt="2021-06-25T17:11:19.297" v="590" actId="108"/>
          <ac:cxnSpMkLst>
            <pc:docMk/>
            <pc:sldMk cId="222775235" sldId="257"/>
            <ac:cxnSpMk id="22" creationId="{A60FE56A-1728-49A2-A13A-27C271DDD38E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24" creationId="{BE4CCA4D-71FB-4466-92A8-2CBC701DF6D5}"/>
          </ac:cxnSpMkLst>
        </pc:cxnChg>
        <pc:cxnChg chg="add del">
          <ac:chgData name="Naresh Neelam" userId="100aa57a22efb0dc" providerId="LiveId" clId="{F2CC4F1E-B525-46CD-AF13-C90F1D73AC62}" dt="2021-06-25T16:57:55.093" v="464" actId="478"/>
          <ac:cxnSpMkLst>
            <pc:docMk/>
            <pc:sldMk cId="222775235" sldId="257"/>
            <ac:cxnSpMk id="26" creationId="{F30148E3-AAAD-40C1-9B9E-EB0B4295E4A4}"/>
          </ac:cxnSpMkLst>
        </pc:cxnChg>
        <pc:cxnChg chg="add del mod">
          <ac:chgData name="Naresh Neelam" userId="100aa57a22efb0dc" providerId="LiveId" clId="{F2CC4F1E-B525-46CD-AF13-C90F1D73AC62}" dt="2021-06-25T18:19:39.414" v="602" actId="478"/>
          <ac:cxnSpMkLst>
            <pc:docMk/>
            <pc:sldMk cId="222775235" sldId="257"/>
            <ac:cxnSpMk id="28" creationId="{22A8E6C1-56B3-4621-88E8-B8753DBC6800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33" creationId="{665F1030-DA9C-448B-B7DD-EC88110DF449}"/>
          </ac:cxnSpMkLst>
        </pc:cxnChg>
        <pc:cxnChg chg="add del mod">
          <ac:chgData name="Naresh Neelam" userId="100aa57a22efb0dc" providerId="LiveId" clId="{F2CC4F1E-B525-46CD-AF13-C90F1D73AC62}" dt="2021-06-25T18:19:33.060" v="600" actId="478"/>
          <ac:cxnSpMkLst>
            <pc:docMk/>
            <pc:sldMk cId="222775235" sldId="257"/>
            <ac:cxnSpMk id="35" creationId="{3A391EAF-2A7D-4611-9BA3-00D6C0FBAC45}"/>
          </ac:cxnSpMkLst>
        </pc:cxnChg>
        <pc:cxnChg chg="add mod">
          <ac:chgData name="Naresh Neelam" userId="100aa57a22efb0dc" providerId="LiveId" clId="{F2CC4F1E-B525-46CD-AF13-C90F1D73AC62}" dt="2021-06-25T17:11:31.189" v="593" actId="108"/>
          <ac:cxnSpMkLst>
            <pc:docMk/>
            <pc:sldMk cId="222775235" sldId="257"/>
            <ac:cxnSpMk id="45" creationId="{F8A20A77-B691-46CE-BFD2-8510869FAEDF}"/>
          </ac:cxnSpMkLst>
        </pc:cxnChg>
        <pc:cxnChg chg="add mod">
          <ac:chgData name="Naresh Neelam" userId="100aa57a22efb0dc" providerId="LiveId" clId="{F2CC4F1E-B525-46CD-AF13-C90F1D73AC62}" dt="2021-06-25T17:11:36.097" v="594" actId="108"/>
          <ac:cxnSpMkLst>
            <pc:docMk/>
            <pc:sldMk cId="222775235" sldId="257"/>
            <ac:cxnSpMk id="58" creationId="{B7962E6B-6BF6-4A3D-B11A-E06A1CBB0DDB}"/>
          </ac:cxnSpMkLst>
        </pc:cxnChg>
      </pc:sldChg>
      <pc:sldChg chg="del">
        <pc:chgData name="Naresh Neelam" userId="100aa57a22efb0dc" providerId="LiveId" clId="{F2CC4F1E-B525-46CD-AF13-C90F1D73AC62}" dt="2021-06-25T13:49:56.993" v="1" actId="47"/>
        <pc:sldMkLst>
          <pc:docMk/>
          <pc:sldMk cId="1173253101" sldId="258"/>
        </pc:sldMkLst>
      </pc:sldChg>
      <pc:sldChg chg="addSp modSp del mod">
        <pc:chgData name="Naresh Neelam" userId="100aa57a22efb0dc" providerId="LiveId" clId="{F2CC4F1E-B525-46CD-AF13-C90F1D73AC62}" dt="2021-07-01T13:11:01.126" v="643" actId="20577"/>
        <pc:sldMkLst>
          <pc:docMk/>
          <pc:sldMk cId="2684997013" sldId="259"/>
        </pc:sldMkLst>
        <pc:spChg chg="add mod">
          <ac:chgData name="Naresh Neelam" userId="100aa57a22efb0dc" providerId="LiveId" clId="{F2CC4F1E-B525-46CD-AF13-C90F1D73AC62}" dt="2021-07-01T13:11:01.126" v="643" actId="20577"/>
          <ac:spMkLst>
            <pc:docMk/>
            <pc:sldMk cId="2684997013" sldId="259"/>
            <ac:spMk id="8" creationId="{298E6241-3E90-47C1-9E76-12C28610BDC6}"/>
          </ac:spMkLst>
        </pc:spChg>
      </pc:sldChg>
      <pc:sldChg chg="del">
        <pc:chgData name="Naresh Neelam" userId="100aa57a22efb0dc" providerId="LiveId" clId="{F2CC4F1E-B525-46CD-AF13-C90F1D73AC62}" dt="2021-06-25T13:49:57.463" v="3" actId="47"/>
        <pc:sldMkLst>
          <pc:docMk/>
          <pc:sldMk cId="0" sldId="260"/>
        </pc:sldMkLst>
      </pc:sldChg>
      <pc:sldChg chg="del">
        <pc:chgData name="Naresh Neelam" userId="100aa57a22efb0dc" providerId="LiveId" clId="{F2CC4F1E-B525-46CD-AF13-C90F1D73AC62}" dt="2021-06-25T13:49:57.698" v="4" actId="47"/>
        <pc:sldMkLst>
          <pc:docMk/>
          <pc:sldMk cId="0" sldId="261"/>
        </pc:sldMkLst>
      </pc:sldChg>
      <pc:sldChg chg="del">
        <pc:chgData name="Naresh Neelam" userId="100aa57a22efb0dc" providerId="LiveId" clId="{F2CC4F1E-B525-46CD-AF13-C90F1D73AC62}" dt="2021-06-25T13:49:57.878" v="5" actId="47"/>
        <pc:sldMkLst>
          <pc:docMk/>
          <pc:sldMk cId="0" sldId="262"/>
        </pc:sldMkLst>
      </pc:sldChg>
      <pc:sldChg chg="del">
        <pc:chgData name="Naresh Neelam" userId="100aa57a22efb0dc" providerId="LiveId" clId="{F2CC4F1E-B525-46CD-AF13-C90F1D73AC62}" dt="2021-06-25T13:49:58.084" v="6" actId="47"/>
        <pc:sldMkLst>
          <pc:docMk/>
          <pc:sldMk cId="0" sldId="263"/>
        </pc:sldMkLst>
      </pc:sldChg>
      <pc:sldChg chg="del">
        <pc:chgData name="Naresh Neelam" userId="100aa57a22efb0dc" providerId="LiveId" clId="{F2CC4F1E-B525-46CD-AF13-C90F1D73AC62}" dt="2021-06-25T13:49:58.224" v="7" actId="47"/>
        <pc:sldMkLst>
          <pc:docMk/>
          <pc:sldMk cId="0" sldId="264"/>
        </pc:sldMkLst>
      </pc:sldChg>
      <pc:sldChg chg="del">
        <pc:chgData name="Naresh Neelam" userId="100aa57a22efb0dc" providerId="LiveId" clId="{F2CC4F1E-B525-46CD-AF13-C90F1D73AC62}" dt="2021-06-25T13:49:58.380" v="8" actId="47"/>
        <pc:sldMkLst>
          <pc:docMk/>
          <pc:sldMk cId="0" sldId="265"/>
        </pc:sldMkLst>
      </pc:sldChg>
      <pc:sldChg chg="del">
        <pc:chgData name="Naresh Neelam" userId="100aa57a22efb0dc" providerId="LiveId" clId="{F2CC4F1E-B525-46CD-AF13-C90F1D73AC62}" dt="2021-06-25T13:49:58.599" v="9" actId="47"/>
        <pc:sldMkLst>
          <pc:docMk/>
          <pc:sldMk cId="0" sldId="266"/>
        </pc:sldMkLst>
      </pc:sldChg>
      <pc:sldChg chg="del">
        <pc:chgData name="Naresh Neelam" userId="100aa57a22efb0dc" providerId="LiveId" clId="{F2CC4F1E-B525-46CD-AF13-C90F1D73AC62}" dt="2021-06-25T13:49:58.747" v="10" actId="47"/>
        <pc:sldMkLst>
          <pc:docMk/>
          <pc:sldMk cId="0" sldId="267"/>
        </pc:sldMkLst>
      </pc:sldChg>
      <pc:sldChg chg="del">
        <pc:chgData name="Naresh Neelam" userId="100aa57a22efb0dc" providerId="LiveId" clId="{F2CC4F1E-B525-46CD-AF13-C90F1D73AC62}" dt="2021-06-25T13:49:58.918" v="11" actId="47"/>
        <pc:sldMkLst>
          <pc:docMk/>
          <pc:sldMk cId="0" sldId="268"/>
        </pc:sldMkLst>
      </pc:sldChg>
      <pc:sldChg chg="del">
        <pc:chgData name="Naresh Neelam" userId="100aa57a22efb0dc" providerId="LiveId" clId="{F2CC4F1E-B525-46CD-AF13-C90F1D73AC62}" dt="2021-06-25T13:49:59.767" v="12" actId="47"/>
        <pc:sldMkLst>
          <pc:docMk/>
          <pc:sldMk cId="0" sldId="269"/>
        </pc:sldMkLst>
      </pc:sldChg>
      <pc:sldChg chg="del">
        <pc:chgData name="Naresh Neelam" userId="100aa57a22efb0dc" providerId="LiveId" clId="{F2CC4F1E-B525-46CD-AF13-C90F1D73AC62}" dt="2021-06-25T13:50:00.126" v="13" actId="47"/>
        <pc:sldMkLst>
          <pc:docMk/>
          <pc:sldMk cId="0" sldId="270"/>
        </pc:sldMkLst>
      </pc:sldChg>
      <pc:sldChg chg="del">
        <pc:chgData name="Naresh Neelam" userId="100aa57a22efb0dc" providerId="LiveId" clId="{F2CC4F1E-B525-46CD-AF13-C90F1D73AC62}" dt="2021-06-25T13:50:00.346" v="14" actId="47"/>
        <pc:sldMkLst>
          <pc:docMk/>
          <pc:sldMk cId="0" sldId="271"/>
        </pc:sldMkLst>
      </pc:sldChg>
      <pc:sldChg chg="del">
        <pc:chgData name="Naresh Neelam" userId="100aa57a22efb0dc" providerId="LiveId" clId="{F2CC4F1E-B525-46CD-AF13-C90F1D73AC62}" dt="2021-06-25T13:50:00.537" v="15" actId="47"/>
        <pc:sldMkLst>
          <pc:docMk/>
          <pc:sldMk cId="0" sldId="272"/>
        </pc:sldMkLst>
      </pc:sldChg>
      <pc:sldChg chg="del">
        <pc:chgData name="Naresh Neelam" userId="100aa57a22efb0dc" providerId="LiveId" clId="{F2CC4F1E-B525-46CD-AF13-C90F1D73AC62}" dt="2021-06-25T13:50:00.678" v="16" actId="47"/>
        <pc:sldMkLst>
          <pc:docMk/>
          <pc:sldMk cId="0" sldId="273"/>
        </pc:sldMkLst>
      </pc:sldChg>
      <pc:sldChg chg="del">
        <pc:chgData name="Naresh Neelam" userId="100aa57a22efb0dc" providerId="LiveId" clId="{F2CC4F1E-B525-46CD-AF13-C90F1D73AC62}" dt="2021-06-25T13:50:00.867" v="17" actId="47"/>
        <pc:sldMkLst>
          <pc:docMk/>
          <pc:sldMk cId="0" sldId="274"/>
        </pc:sldMkLst>
      </pc:sldChg>
      <pc:sldChg chg="del">
        <pc:chgData name="Naresh Neelam" userId="100aa57a22efb0dc" providerId="LiveId" clId="{F2CC4F1E-B525-46CD-AF13-C90F1D73AC62}" dt="2021-06-25T13:50:01.043" v="18" actId="47"/>
        <pc:sldMkLst>
          <pc:docMk/>
          <pc:sldMk cId="0" sldId="275"/>
        </pc:sldMkLst>
      </pc:sldChg>
      <pc:sldChg chg="del">
        <pc:chgData name="Naresh Neelam" userId="100aa57a22efb0dc" providerId="LiveId" clId="{F2CC4F1E-B525-46CD-AF13-C90F1D73AC62}" dt="2021-06-25T13:50:01.246" v="19" actId="47"/>
        <pc:sldMkLst>
          <pc:docMk/>
          <pc:sldMk cId="0" sldId="276"/>
        </pc:sldMkLst>
      </pc:sldChg>
      <pc:sldChg chg="del">
        <pc:chgData name="Naresh Neelam" userId="100aa57a22efb0dc" providerId="LiveId" clId="{F2CC4F1E-B525-46CD-AF13-C90F1D73AC62}" dt="2021-06-25T13:50:01.420" v="20" actId="47"/>
        <pc:sldMkLst>
          <pc:docMk/>
          <pc:sldMk cId="0" sldId="277"/>
        </pc:sldMkLst>
      </pc:sldChg>
      <pc:sldChg chg="del">
        <pc:chgData name="Naresh Neelam" userId="100aa57a22efb0dc" providerId="LiveId" clId="{F2CC4F1E-B525-46CD-AF13-C90F1D73AC62}" dt="2021-06-25T13:50:01.579" v="21" actId="47"/>
        <pc:sldMkLst>
          <pc:docMk/>
          <pc:sldMk cId="0" sldId="278"/>
        </pc:sldMkLst>
      </pc:sldChg>
      <pc:sldChg chg="del">
        <pc:chgData name="Naresh Neelam" userId="100aa57a22efb0dc" providerId="LiveId" clId="{F2CC4F1E-B525-46CD-AF13-C90F1D73AC62}" dt="2021-06-25T13:50:01.782" v="22" actId="47"/>
        <pc:sldMkLst>
          <pc:docMk/>
          <pc:sldMk cId="0" sldId="279"/>
        </pc:sldMkLst>
      </pc:sldChg>
      <pc:sldChg chg="del">
        <pc:chgData name="Naresh Neelam" userId="100aa57a22efb0dc" providerId="LiveId" clId="{F2CC4F1E-B525-46CD-AF13-C90F1D73AC62}" dt="2021-06-25T13:50:01.922" v="23" actId="47"/>
        <pc:sldMkLst>
          <pc:docMk/>
          <pc:sldMk cId="0" sldId="280"/>
        </pc:sldMkLst>
      </pc:sldChg>
      <pc:sldChg chg="del">
        <pc:chgData name="Naresh Neelam" userId="100aa57a22efb0dc" providerId="LiveId" clId="{F2CC4F1E-B525-46CD-AF13-C90F1D73AC62}" dt="2021-06-25T13:50:02.127" v="24" actId="47"/>
        <pc:sldMkLst>
          <pc:docMk/>
          <pc:sldMk cId="0" sldId="281"/>
        </pc:sldMkLst>
      </pc:sldChg>
      <pc:sldChg chg="del">
        <pc:chgData name="Naresh Neelam" userId="100aa57a22efb0dc" providerId="LiveId" clId="{F2CC4F1E-B525-46CD-AF13-C90F1D73AC62}" dt="2021-06-25T13:50:02.283" v="25" actId="47"/>
        <pc:sldMkLst>
          <pc:docMk/>
          <pc:sldMk cId="0" sldId="282"/>
        </pc:sldMkLst>
      </pc:sldChg>
      <pc:sldChg chg="del">
        <pc:chgData name="Naresh Neelam" userId="100aa57a22efb0dc" providerId="LiveId" clId="{F2CC4F1E-B525-46CD-AF13-C90F1D73AC62}" dt="2021-06-25T13:50:02.492" v="26" actId="47"/>
        <pc:sldMkLst>
          <pc:docMk/>
          <pc:sldMk cId="0" sldId="283"/>
        </pc:sldMkLst>
      </pc:sldChg>
      <pc:sldChg chg="del">
        <pc:chgData name="Naresh Neelam" userId="100aa57a22efb0dc" providerId="LiveId" clId="{F2CC4F1E-B525-46CD-AF13-C90F1D73AC62}" dt="2021-06-25T13:50:02.695" v="27" actId="47"/>
        <pc:sldMkLst>
          <pc:docMk/>
          <pc:sldMk cId="0" sldId="284"/>
        </pc:sldMkLst>
      </pc:sldChg>
      <pc:sldChg chg="del">
        <pc:chgData name="Naresh Neelam" userId="100aa57a22efb0dc" providerId="LiveId" clId="{F2CC4F1E-B525-46CD-AF13-C90F1D73AC62}" dt="2021-06-25T13:50:02.915" v="28" actId="47"/>
        <pc:sldMkLst>
          <pc:docMk/>
          <pc:sldMk cId="0" sldId="285"/>
        </pc:sldMkLst>
      </pc:sldChg>
      <pc:sldChg chg="del">
        <pc:chgData name="Naresh Neelam" userId="100aa57a22efb0dc" providerId="LiveId" clId="{F2CC4F1E-B525-46CD-AF13-C90F1D73AC62}" dt="2021-06-25T13:50:03.103" v="29" actId="47"/>
        <pc:sldMkLst>
          <pc:docMk/>
          <pc:sldMk cId="0" sldId="286"/>
        </pc:sldMkLst>
      </pc:sldChg>
      <pc:sldChg chg="del">
        <pc:chgData name="Naresh Neelam" userId="100aa57a22efb0dc" providerId="LiveId" clId="{F2CC4F1E-B525-46CD-AF13-C90F1D73AC62}" dt="2021-06-25T13:50:03.290" v="30" actId="47"/>
        <pc:sldMkLst>
          <pc:docMk/>
          <pc:sldMk cId="0" sldId="287"/>
        </pc:sldMkLst>
      </pc:sldChg>
      <pc:sldChg chg="del">
        <pc:chgData name="Naresh Neelam" userId="100aa57a22efb0dc" providerId="LiveId" clId="{F2CC4F1E-B525-46CD-AF13-C90F1D73AC62}" dt="2021-06-25T13:50:03.454" v="31" actId="47"/>
        <pc:sldMkLst>
          <pc:docMk/>
          <pc:sldMk cId="0" sldId="288"/>
        </pc:sldMkLst>
      </pc:sldChg>
      <pc:sldChg chg="del">
        <pc:chgData name="Naresh Neelam" userId="100aa57a22efb0dc" providerId="LiveId" clId="{F2CC4F1E-B525-46CD-AF13-C90F1D73AC62}" dt="2021-06-25T13:50:03.661" v="32" actId="47"/>
        <pc:sldMkLst>
          <pc:docMk/>
          <pc:sldMk cId="0" sldId="289"/>
        </pc:sldMkLst>
      </pc:sldChg>
      <pc:sldChg chg="del">
        <pc:chgData name="Naresh Neelam" userId="100aa57a22efb0dc" providerId="LiveId" clId="{F2CC4F1E-B525-46CD-AF13-C90F1D73AC62}" dt="2021-06-25T13:50:03.817" v="33" actId="47"/>
        <pc:sldMkLst>
          <pc:docMk/>
          <pc:sldMk cId="0" sldId="290"/>
        </pc:sldMkLst>
      </pc:sldChg>
      <pc:sldChg chg="del">
        <pc:chgData name="Naresh Neelam" userId="100aa57a22efb0dc" providerId="LiveId" clId="{F2CC4F1E-B525-46CD-AF13-C90F1D73AC62}" dt="2021-06-25T13:50:03.989" v="34" actId="47"/>
        <pc:sldMkLst>
          <pc:docMk/>
          <pc:sldMk cId="0" sldId="291"/>
        </pc:sldMkLst>
      </pc:sldChg>
      <pc:sldChg chg="del">
        <pc:chgData name="Naresh Neelam" userId="100aa57a22efb0dc" providerId="LiveId" clId="{F2CC4F1E-B525-46CD-AF13-C90F1D73AC62}" dt="2021-06-25T13:50:04.164" v="35" actId="47"/>
        <pc:sldMkLst>
          <pc:docMk/>
          <pc:sldMk cId="0" sldId="292"/>
        </pc:sldMkLst>
      </pc:sldChg>
      <pc:sldChg chg="del">
        <pc:chgData name="Naresh Neelam" userId="100aa57a22efb0dc" providerId="LiveId" clId="{F2CC4F1E-B525-46CD-AF13-C90F1D73AC62}" dt="2021-06-25T13:50:04.289" v="36" actId="47"/>
        <pc:sldMkLst>
          <pc:docMk/>
          <pc:sldMk cId="0" sldId="293"/>
        </pc:sldMkLst>
      </pc:sldChg>
      <pc:sldChg chg="del">
        <pc:chgData name="Naresh Neelam" userId="100aa57a22efb0dc" providerId="LiveId" clId="{F2CC4F1E-B525-46CD-AF13-C90F1D73AC62}" dt="2021-06-25T13:50:04.445" v="37" actId="47"/>
        <pc:sldMkLst>
          <pc:docMk/>
          <pc:sldMk cId="0" sldId="294"/>
        </pc:sldMkLst>
      </pc:sldChg>
      <pc:sldMasterChg chg="addSldLayout delSldLayout modSldLayout">
        <pc:chgData name="Naresh Neelam" userId="100aa57a22efb0dc" providerId="LiveId" clId="{F2CC4F1E-B525-46CD-AF13-C90F1D73AC62}" dt="2021-06-25T14:32:23.193" v="154" actId="113"/>
        <pc:sldMasterMkLst>
          <pc:docMk/>
          <pc:sldMasterMk cId="0" sldId="2147483657"/>
        </pc:sldMasterMkLst>
        <pc:sldLayoutChg chg="addSp delSp modSp add del mod modTransition delAnim modAnim">
          <pc:chgData name="Naresh Neelam" userId="100aa57a22efb0dc" providerId="LiveId" clId="{F2CC4F1E-B525-46CD-AF13-C90F1D73AC62}" dt="2021-06-25T14:32:23.193" v="154" actId="113"/>
          <pc:sldLayoutMkLst>
            <pc:docMk/>
            <pc:sldMasterMk cId="0" sldId="2147483657"/>
            <pc:sldLayoutMk cId="0" sldId="2147483648"/>
          </pc:sldLayoutMkLst>
          <pc:spChg chg="add del">
            <ac:chgData name="Naresh Neelam" userId="100aa57a22efb0dc" providerId="LiveId" clId="{F2CC4F1E-B525-46CD-AF13-C90F1D73AC62}" dt="2021-06-25T13:52:35.089" v="48" actId="478"/>
            <ac:spMkLst>
              <pc:docMk/>
              <pc:sldMasterMk cId="0" sldId="2147483657"/>
              <pc:sldLayoutMk cId="0" sldId="2147483648"/>
              <ac:spMk id="2" creationId="{A357D28E-0385-4CAE-8007-ED1B40FCB110}"/>
            </ac:spMkLst>
          </pc:spChg>
          <pc:spChg chg="add del mod">
            <ac:chgData name="Naresh Neelam" userId="100aa57a22efb0dc" providerId="LiveId" clId="{F2CC4F1E-B525-46CD-AF13-C90F1D73AC62}" dt="2021-06-25T13:54:37.984" v="55" actId="478"/>
            <ac:spMkLst>
              <pc:docMk/>
              <pc:sldMasterMk cId="0" sldId="2147483657"/>
              <pc:sldLayoutMk cId="0" sldId="2147483648"/>
              <ac:spMk id="5" creationId="{B1EE2548-8249-484C-BCC3-963412FA67AC}"/>
            </ac:spMkLst>
          </pc:spChg>
          <pc:spChg chg="add del mod">
            <ac:chgData name="Naresh Neelam" userId="100aa57a22efb0dc" providerId="LiveId" clId="{F2CC4F1E-B525-46CD-AF13-C90F1D73AC62}" dt="2021-06-25T13:55:21.713" v="59" actId="478"/>
            <ac:spMkLst>
              <pc:docMk/>
              <pc:sldMasterMk cId="0" sldId="2147483657"/>
              <pc:sldLayoutMk cId="0" sldId="2147483648"/>
              <ac:spMk id="6" creationId="{79D0C4C2-4A51-45F7-A7F4-BE798AC1E9BF}"/>
            </ac:spMkLst>
          </pc:spChg>
          <pc:spChg chg="add del mod">
            <ac:chgData name="Naresh Neelam" userId="100aa57a22efb0dc" providerId="LiveId" clId="{F2CC4F1E-B525-46CD-AF13-C90F1D73AC62}" dt="2021-06-25T13:57:40.720" v="62" actId="478"/>
            <ac:spMkLst>
              <pc:docMk/>
              <pc:sldMasterMk cId="0" sldId="2147483657"/>
              <pc:sldLayoutMk cId="0" sldId="2147483648"/>
              <ac:spMk id="7" creationId="{4CE876A9-AF25-40B0-A007-55AE8C43F9BA}"/>
            </ac:spMkLst>
          </pc:spChg>
          <pc:spChg chg="del">
            <ac:chgData name="Naresh Neelam" userId="100aa57a22efb0dc" providerId="LiveId" clId="{F2CC4F1E-B525-46CD-AF13-C90F1D73AC62}" dt="2021-06-25T13:52:15.015" v="45" actId="478"/>
            <ac:spMkLst>
              <pc:docMk/>
              <pc:sldMasterMk cId="0" sldId="2147483657"/>
              <pc:sldLayoutMk cId="0" sldId="2147483648"/>
              <ac:spMk id="11" creationId="{00000000-0000-0000-0000-000000000000}"/>
            </ac:spMkLst>
          </pc:spChg>
          <pc:spChg chg="add del mod">
            <ac:chgData name="Naresh Neelam" userId="100aa57a22efb0dc" providerId="LiveId" clId="{F2CC4F1E-B525-46CD-AF13-C90F1D73AC62}" dt="2021-06-25T14:18:25.047" v="99" actId="478"/>
            <ac:spMkLst>
              <pc:docMk/>
              <pc:sldMasterMk cId="0" sldId="2147483657"/>
              <pc:sldLayoutMk cId="0" sldId="2147483648"/>
              <ac:spMk id="22" creationId="{4C422132-A5D8-4A56-9795-FF37C231723B}"/>
            </ac:spMkLst>
          </pc:spChg>
          <pc:spChg chg="add mod">
            <ac:chgData name="Naresh Neelam" userId="100aa57a22efb0dc" providerId="LiveId" clId="{F2CC4F1E-B525-46CD-AF13-C90F1D73AC62}" dt="2021-06-25T14:32:23.193" v="154" actId="113"/>
            <ac:spMkLst>
              <pc:docMk/>
              <pc:sldMasterMk cId="0" sldId="2147483657"/>
              <pc:sldLayoutMk cId="0" sldId="2147483648"/>
              <ac:spMk id="27" creationId="{7F3515ED-6703-43AE-8F37-E162F3653690}"/>
            </ac:spMkLst>
          </pc:spChg>
          <pc:grpChg chg="del mod">
            <ac:chgData name="Naresh Neelam" userId="100aa57a22efb0dc" providerId="LiveId" clId="{F2CC4F1E-B525-46CD-AF13-C90F1D73AC62}" dt="2021-06-25T13:58:40.145" v="72"/>
            <ac:grpSpMkLst>
              <pc:docMk/>
              <pc:sldMasterMk cId="0" sldId="2147483657"/>
              <pc:sldLayoutMk cId="0" sldId="2147483648"/>
              <ac:grpSpMk id="16" creationId="{8AE9C1F5-C2CC-4815-AAA7-7C746F83BB85}"/>
            </ac:grpSpMkLst>
          </pc:grpChg>
          <pc:grpChg chg="del mod">
            <ac:chgData name="Naresh Neelam" userId="100aa57a22efb0dc" providerId="LiveId" clId="{F2CC4F1E-B525-46CD-AF13-C90F1D73AC62}" dt="2021-06-25T13:58:41.365" v="74"/>
            <ac:grpSpMkLst>
              <pc:docMk/>
              <pc:sldMasterMk cId="0" sldId="2147483657"/>
              <pc:sldLayoutMk cId="0" sldId="2147483648"/>
              <ac:grpSpMk id="19" creationId="{9D7FD042-8449-4C2E-97D7-20CF03E54367}"/>
            </ac:grpSpMkLst>
          </pc:grpChg>
          <pc:grpChg chg="del mod">
            <ac:chgData name="Naresh Neelam" userId="100aa57a22efb0dc" providerId="LiveId" clId="{F2CC4F1E-B525-46CD-AF13-C90F1D73AC62}" dt="2021-06-25T13:58:49.253" v="80"/>
            <ac:grpSpMkLst>
              <pc:docMk/>
              <pc:sldMasterMk cId="0" sldId="2147483657"/>
              <pc:sldLayoutMk cId="0" sldId="2147483648"/>
              <ac:grpSpMk id="21" creationId="{74FA5C94-E4F6-4EA6-B526-459F5B3060AC}"/>
            </ac:grpSpMkLst>
          </pc:grpChg>
          <pc:picChg chg="add del mod">
            <ac:chgData name="Naresh Neelam" userId="100aa57a22efb0dc" providerId="LiveId" clId="{F2CC4F1E-B525-46CD-AF13-C90F1D73AC62}" dt="2021-06-25T13:53:27.357" v="51" actId="478"/>
            <ac:picMkLst>
              <pc:docMk/>
              <pc:sldMasterMk cId="0" sldId="2147483657"/>
              <pc:sldLayoutMk cId="0" sldId="2147483648"/>
              <ac:picMk id="4" creationId="{8D12DFA9-1576-4F05-A9D9-EF3C00E124F0}"/>
            </ac:picMkLst>
          </pc:picChg>
          <pc:picChg chg="add del mod">
            <ac:chgData name="Naresh Neelam" userId="100aa57a22efb0dc" providerId="LiveId" clId="{F2CC4F1E-B525-46CD-AF13-C90F1D73AC62}" dt="2021-06-25T13:58:14.407" v="64" actId="478"/>
            <ac:picMkLst>
              <pc:docMk/>
              <pc:sldMasterMk cId="0" sldId="2147483657"/>
              <pc:sldLayoutMk cId="0" sldId="2147483648"/>
              <ac:picMk id="9" creationId="{F4A99DC9-BF20-4922-B0DC-93853201C403}"/>
            </ac:picMkLst>
          </pc:picChg>
          <pc:picChg chg="del mod">
            <ac:chgData name="Naresh Neelam" userId="100aa57a22efb0dc" providerId="LiveId" clId="{F2CC4F1E-B525-46CD-AF13-C90F1D73AC62}" dt="2021-06-25T13:52:16.659" v="46" actId="478"/>
            <ac:picMkLst>
              <pc:docMk/>
              <pc:sldMasterMk cId="0" sldId="2147483657"/>
              <pc:sldLayoutMk cId="0" sldId="2147483648"/>
              <ac:picMk id="10" creationId="{00000000-0000-0000-0000-000000000000}"/>
            </ac:picMkLst>
          </pc:picChg>
          <pc:picChg chg="add del mod">
            <ac:chgData name="Naresh Neelam" userId="100aa57a22efb0dc" providerId="LiveId" clId="{F2CC4F1E-B525-46CD-AF13-C90F1D73AC62}" dt="2021-06-25T14:18:55.515" v="102" actId="478"/>
            <ac:picMkLst>
              <pc:docMk/>
              <pc:sldMasterMk cId="0" sldId="2147483657"/>
              <pc:sldLayoutMk cId="0" sldId="2147483648"/>
              <ac:picMk id="24" creationId="{CD82B186-227D-4ED3-AD0A-60A96D87FDD9}"/>
            </ac:picMkLst>
          </pc:picChg>
          <pc:picChg chg="add mod">
            <ac:chgData name="Naresh Neelam" userId="100aa57a22efb0dc" providerId="LiveId" clId="{F2CC4F1E-B525-46CD-AF13-C90F1D73AC62}" dt="2021-06-25T14:32:09.594" v="151" actId="1076"/>
            <ac:picMkLst>
              <pc:docMk/>
              <pc:sldMasterMk cId="0" sldId="2147483657"/>
              <pc:sldLayoutMk cId="0" sldId="2147483648"/>
              <ac:picMk id="26" creationId="{639A8172-904A-4EBD-82CC-191952136D9D}"/>
            </ac:picMkLst>
          </pc:picChg>
          <pc:inkChg chg="add del mod">
            <ac:chgData name="Naresh Neelam" userId="100aa57a22efb0dc" providerId="LiveId" clId="{F2CC4F1E-B525-46CD-AF13-C90F1D73AC62}" dt="2021-06-25T13:58:44.783" v="75"/>
            <ac:inkMkLst>
              <pc:docMk/>
              <pc:sldMasterMk cId="0" sldId="2147483657"/>
              <pc:sldLayoutMk cId="0" sldId="2147483648"/>
              <ac:inkMk id="12" creationId="{17A1D962-2ACC-4A54-8640-8C08C1DAF051}"/>
            </ac:inkMkLst>
          </pc:inkChg>
          <pc:inkChg chg="add del mod">
            <ac:chgData name="Naresh Neelam" userId="100aa57a22efb0dc" providerId="LiveId" clId="{F2CC4F1E-B525-46CD-AF13-C90F1D73AC62}" dt="2021-06-25T13:58:46.444" v="76"/>
            <ac:inkMkLst>
              <pc:docMk/>
              <pc:sldMasterMk cId="0" sldId="2147483657"/>
              <pc:sldLayoutMk cId="0" sldId="2147483648"/>
              <ac:inkMk id="13" creationId="{A48C45F0-7EC2-4CE4-8FC4-4C3E97C6AC2A}"/>
            </ac:inkMkLst>
          </pc:inkChg>
          <pc:inkChg chg="add del mod">
            <ac:chgData name="Naresh Neelam" userId="100aa57a22efb0dc" providerId="LiveId" clId="{F2CC4F1E-B525-46CD-AF13-C90F1D73AC62}" dt="2021-06-25T13:58:49.253" v="81"/>
            <ac:inkMkLst>
              <pc:docMk/>
              <pc:sldMasterMk cId="0" sldId="2147483657"/>
              <pc:sldLayoutMk cId="0" sldId="2147483648"/>
              <ac:inkMk id="14" creationId="{C329D89F-6E18-4772-89E3-049571853F74}"/>
            </ac:inkMkLst>
          </pc:inkChg>
          <pc:inkChg chg="add del mod">
            <ac:chgData name="Naresh Neelam" userId="100aa57a22efb0dc" providerId="LiveId" clId="{F2CC4F1E-B525-46CD-AF13-C90F1D73AC62}" dt="2021-06-25T13:58:49.253" v="78"/>
            <ac:inkMkLst>
              <pc:docMk/>
              <pc:sldMasterMk cId="0" sldId="2147483657"/>
              <pc:sldLayoutMk cId="0" sldId="2147483648"/>
              <ac:inkMk id="15" creationId="{50FC50F4-2A41-4B0E-9459-387476BA89F1}"/>
            </ac:inkMkLst>
          </pc:inkChg>
          <pc:inkChg chg="add del mod">
            <ac:chgData name="Naresh Neelam" userId="100aa57a22efb0dc" providerId="LiveId" clId="{F2CC4F1E-B525-46CD-AF13-C90F1D73AC62}" dt="2021-06-25T13:58:49.253" v="77"/>
            <ac:inkMkLst>
              <pc:docMk/>
              <pc:sldMasterMk cId="0" sldId="2147483657"/>
              <pc:sldLayoutMk cId="0" sldId="2147483648"/>
              <ac:inkMk id="17" creationId="{8EC235CF-A9D6-4A75-B334-36698A4989FF}"/>
            </ac:inkMkLst>
          </pc:inkChg>
          <pc:inkChg chg="add del mod">
            <ac:chgData name="Naresh Neelam" userId="100aa57a22efb0dc" providerId="LiveId" clId="{F2CC4F1E-B525-46CD-AF13-C90F1D73AC62}" dt="2021-06-25T13:58:49.253" v="79"/>
            <ac:inkMkLst>
              <pc:docMk/>
              <pc:sldMasterMk cId="0" sldId="2147483657"/>
              <pc:sldLayoutMk cId="0" sldId="2147483648"/>
              <ac:inkMk id="18" creationId="{32B00548-4218-4DD1-A7A5-A5DB4CE26FDA}"/>
            </ac:inkMkLst>
          </pc:inkChg>
          <pc:inkChg chg="add del mod">
            <ac:chgData name="Naresh Neelam" userId="100aa57a22efb0dc" providerId="LiveId" clId="{F2CC4F1E-B525-46CD-AF13-C90F1D73AC62}" dt="2021-06-25T13:58:49.253" v="80"/>
            <ac:inkMkLst>
              <pc:docMk/>
              <pc:sldMasterMk cId="0" sldId="2147483657"/>
              <pc:sldLayoutMk cId="0" sldId="2147483648"/>
              <ac:inkMk id="20" creationId="{79001CA3-C2C3-446D-A794-2F73860FB13F}"/>
            </ac:inkMkLst>
          </pc:inkChg>
        </pc:sldLayoutChg>
        <pc:sldLayoutChg chg="del">
          <pc:chgData name="Naresh Neelam" userId="100aa57a22efb0dc" providerId="LiveId" clId="{F2CC4F1E-B525-46CD-AF13-C90F1D73AC62}" dt="2021-06-25T13:50:02.127" v="24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Naresh Neelam" userId="100aa57a22efb0dc" providerId="LiveId" clId="{F2CC4F1E-B525-46CD-AF13-C90F1D73AC62}" dt="2021-06-25T13:49:57.463" v="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Naresh Neelam" userId="100aa57a22efb0dc" providerId="LiveId" clId="{F2CC4F1E-B525-46CD-AF13-C90F1D73AC62}" dt="2021-06-25T13:50:04.289" v="36" actId="47"/>
          <pc:sldLayoutMkLst>
            <pc:docMk/>
            <pc:sldMasterMk cId="0" sldId="2147483657"/>
            <pc:sldLayoutMk cId="0" sldId="2147483651"/>
          </pc:sldLayoutMkLst>
        </pc:sldLayoutChg>
        <pc:sldLayoutChg chg="del">
          <pc:chgData name="Naresh Neelam" userId="100aa57a22efb0dc" providerId="LiveId" clId="{F2CC4F1E-B525-46CD-AF13-C90F1D73AC62}" dt="2021-06-25T13:49:58.084" v="6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Naresh Neelam" userId="100aa57a22efb0dc" providerId="LiveId" clId="{F2CC4F1E-B525-46CD-AF13-C90F1D73AC62}" dt="2021-06-25T13:50:00.678" v="16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Naresh Neelam" userId="100aa57a22efb0dc" providerId="LiveId" clId="{F2CC4F1E-B525-46CD-AF13-C90F1D73AC62}" dt="2021-06-25T13:50:04.164" v="35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Naresh Neelam" userId="100aa57a22efb0dc" providerId="LiveId" clId="{F2CC4F1E-B525-46CD-AF13-C90F1D73AC62}" dt="2021-06-25T13:50:00.867" v="17" actId="47"/>
          <pc:sldLayoutMkLst>
            <pc:docMk/>
            <pc:sldMasterMk cId="0" sldId="2147483657"/>
            <pc:sldLayoutMk cId="0" sldId="2147483655"/>
          </pc:sldLayoutMkLst>
        </pc:sldLayoutChg>
        <pc:sldLayoutChg chg="del">
          <pc:chgData name="Naresh Neelam" userId="100aa57a22efb0dc" providerId="LiveId" clId="{F2CC4F1E-B525-46CD-AF13-C90F1D73AC62}" dt="2021-06-25T13:50:04.445" v="37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Naresh Neelam" userId="100aa57a22efb0dc" providerId="LiveId" clId="{2E233C8C-212E-4DB2-8F55-84F69C897F12}"/>
    <pc:docChg chg="custSel modSld">
      <pc:chgData name="Naresh Neelam" userId="100aa57a22efb0dc" providerId="LiveId" clId="{2E233C8C-212E-4DB2-8F55-84F69C897F12}" dt="2021-08-06T18:54:55.361" v="80" actId="1076"/>
      <pc:docMkLst>
        <pc:docMk/>
      </pc:docMkLst>
      <pc:sldChg chg="addSp delSp modSp mod">
        <pc:chgData name="Naresh Neelam" userId="100aa57a22efb0dc" providerId="LiveId" clId="{2E233C8C-212E-4DB2-8F55-84F69C897F12}" dt="2021-08-06T18:54:55.361" v="80" actId="1076"/>
        <pc:sldMkLst>
          <pc:docMk/>
          <pc:sldMk cId="0" sldId="256"/>
        </pc:sldMkLst>
        <pc:spChg chg="add mod">
          <ac:chgData name="Naresh Neelam" userId="100aa57a22efb0dc" providerId="LiveId" clId="{2E233C8C-212E-4DB2-8F55-84F69C897F12}" dt="2021-08-06T18:53:53.850" v="76" actId="14100"/>
          <ac:spMkLst>
            <pc:docMk/>
            <pc:sldMk cId="0" sldId="256"/>
            <ac:spMk id="13" creationId="{4AC36E4A-525D-482A-A098-E71DEE783410}"/>
          </ac:spMkLst>
        </pc:spChg>
        <pc:picChg chg="del">
          <ac:chgData name="Naresh Neelam" userId="100aa57a22efb0dc" providerId="LiveId" clId="{2E233C8C-212E-4DB2-8F55-84F69C897F12}" dt="2021-08-06T18:50:17.894" v="60" actId="478"/>
          <ac:picMkLst>
            <pc:docMk/>
            <pc:sldMk cId="0" sldId="256"/>
            <ac:picMk id="3" creationId="{B9DD48CB-FBBE-4578-BD82-63EBA3CE0CBA}"/>
          </ac:picMkLst>
        </pc:picChg>
        <pc:picChg chg="add mod">
          <ac:chgData name="Naresh Neelam" userId="100aa57a22efb0dc" providerId="LiveId" clId="{2E233C8C-212E-4DB2-8F55-84F69C897F12}" dt="2021-08-06T18:54:55.361" v="80" actId="1076"/>
          <ac:picMkLst>
            <pc:docMk/>
            <pc:sldMk cId="0" sldId="256"/>
            <ac:picMk id="4" creationId="{EE55AFDE-E05B-4646-84E5-204797FE40F3}"/>
          </ac:picMkLst>
        </pc:picChg>
        <pc:picChg chg="add del">
          <ac:chgData name="Naresh Neelam" userId="100aa57a22efb0dc" providerId="LiveId" clId="{2E233C8C-212E-4DB2-8F55-84F69C897F12}" dt="2021-08-06T18:50:26.188" v="62" actId="478"/>
          <ac:picMkLst>
            <pc:docMk/>
            <pc:sldMk cId="0" sldId="256"/>
            <ac:picMk id="1026" creationId="{A069D3E2-0C6C-4E13-AD38-A6B3CEAC01BC}"/>
          </ac:picMkLst>
        </pc:picChg>
        <pc:picChg chg="add del">
          <ac:chgData name="Naresh Neelam" userId="100aa57a22efb0dc" providerId="LiveId" clId="{2E233C8C-212E-4DB2-8F55-84F69C897F12}" dt="2021-08-06T18:50:49.831" v="64" actId="478"/>
          <ac:picMkLst>
            <pc:docMk/>
            <pc:sldMk cId="0" sldId="256"/>
            <ac:picMk id="1028" creationId="{692A0CFF-E54E-4A9B-92DA-840DF5475907}"/>
          </ac:picMkLst>
        </pc:picChg>
        <pc:picChg chg="add mod">
          <ac:chgData name="Naresh Neelam" userId="100aa57a22efb0dc" providerId="LiveId" clId="{2E233C8C-212E-4DB2-8F55-84F69C897F12}" dt="2021-08-06T18:51:39.301" v="70" actId="1076"/>
          <ac:picMkLst>
            <pc:docMk/>
            <pc:sldMk cId="0" sldId="256"/>
            <ac:picMk id="1030" creationId="{24778DF3-EDF4-45DC-9256-41B9F0261924}"/>
          </ac:picMkLst>
        </pc:picChg>
      </pc:sldChg>
      <pc:sldChg chg="addSp modSp mod modAnim">
        <pc:chgData name="Naresh Neelam" userId="100aa57a22efb0dc" providerId="LiveId" clId="{2E233C8C-212E-4DB2-8F55-84F69C897F12}" dt="2021-07-31T06:00:20.744" v="59" actId="114"/>
        <pc:sldMkLst>
          <pc:docMk/>
          <pc:sldMk cId="4074194550" sldId="258"/>
        </pc:sldMkLst>
        <pc:spChg chg="add mod">
          <ac:chgData name="Naresh Neelam" userId="100aa57a22efb0dc" providerId="LiveId" clId="{2E233C8C-212E-4DB2-8F55-84F69C897F12}" dt="2021-07-31T06:00:20.744" v="59" actId="114"/>
          <ac:spMkLst>
            <pc:docMk/>
            <pc:sldMk cId="4074194550" sldId="258"/>
            <ac:spMk id="8" creationId="{6568ED9A-743D-4365-975F-BCF777DC58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4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58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639A8172-904A-4EBD-82CC-191952136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101" y="4340088"/>
            <a:ext cx="925581" cy="925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B19B-2908-4513-8D40-02DC0F8FCF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62487" y="4589571"/>
            <a:ext cx="662319" cy="47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naresh-neel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inkedIn logo PNG">
            <a:extLst>
              <a:ext uri="{FF2B5EF4-FFF2-40B4-BE49-F238E27FC236}">
                <a16:creationId xmlns:a16="http://schemas.microsoft.com/office/drawing/2014/main" id="{24778DF3-EDF4-45DC-9256-41B9F026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283535"/>
            <a:ext cx="1315624" cy="4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3">
            <a:extLst>
              <a:ext uri="{FF2B5EF4-FFF2-40B4-BE49-F238E27FC236}">
                <a16:creationId xmlns:a16="http://schemas.microsoft.com/office/drawing/2014/main" id="{4AC36E4A-525D-482A-A098-E71DEE783410}"/>
              </a:ext>
            </a:extLst>
          </p:cNvPr>
          <p:cNvSpPr txBox="1"/>
          <p:nvPr/>
        </p:nvSpPr>
        <p:spPr>
          <a:xfrm>
            <a:off x="1735545" y="417085"/>
            <a:ext cx="3346818" cy="2908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www.linkedin.com/in/naresh-neelam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5AFDE-E05B-4646-84E5-204797F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3" y="733857"/>
            <a:ext cx="1757789" cy="1365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3A091-0FE0-4E32-B837-DAE7EF9CB206}"/>
              </a:ext>
            </a:extLst>
          </p:cNvPr>
          <p:cNvSpPr txBox="1"/>
          <p:nvPr/>
        </p:nvSpPr>
        <p:spPr>
          <a:xfrm>
            <a:off x="2342271" y="3024554"/>
            <a:ext cx="392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Databricks Cluster Configurations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2" descr="Azure Databricks | Microsoft Azure">
            <a:extLst>
              <a:ext uri="{FF2B5EF4-FFF2-40B4-BE49-F238E27FC236}">
                <a16:creationId xmlns:a16="http://schemas.microsoft.com/office/drawing/2014/main" id="{E3BCD376-F47C-45D6-937D-CE2B7BE2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8" y="2483606"/>
            <a:ext cx="2432257" cy="12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71044-0D41-4E51-9110-0898B1C4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8" y="731050"/>
            <a:ext cx="6448425" cy="1304925"/>
          </a:xfrm>
          <a:prstGeom prst="rect">
            <a:avLst/>
          </a:prstGeom>
        </p:spPr>
      </p:pic>
      <p:pic>
        <p:nvPicPr>
          <p:cNvPr id="15" name="Picture 12" descr="Azure Databricks | Microsoft Azure">
            <a:extLst>
              <a:ext uri="{FF2B5EF4-FFF2-40B4-BE49-F238E27FC236}">
                <a16:creationId xmlns:a16="http://schemas.microsoft.com/office/drawing/2014/main" id="{4DAF6866-AB40-4125-8D9D-08D9594B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78035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248E6-80B1-4795-B1B9-E9C9CE66CCA6}"/>
              </a:ext>
            </a:extLst>
          </p:cNvPr>
          <p:cNvSpPr/>
          <p:nvPr/>
        </p:nvSpPr>
        <p:spPr>
          <a:xfrm>
            <a:off x="648704" y="1181378"/>
            <a:ext cx="1301518" cy="29367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14CFE-9AD2-4F53-B082-6E33A614AD72}"/>
              </a:ext>
            </a:extLst>
          </p:cNvPr>
          <p:cNvSpPr/>
          <p:nvPr/>
        </p:nvSpPr>
        <p:spPr>
          <a:xfrm>
            <a:off x="2078320" y="1181378"/>
            <a:ext cx="1301518" cy="29367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F4E15-74F6-491D-A769-19770EA6EDA9}"/>
              </a:ext>
            </a:extLst>
          </p:cNvPr>
          <p:cNvSpPr txBox="1"/>
          <p:nvPr/>
        </p:nvSpPr>
        <p:spPr>
          <a:xfrm>
            <a:off x="4096700" y="2206686"/>
            <a:ext cx="28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Cluster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C0787-FE16-472A-98B8-A49692EC006B}"/>
              </a:ext>
            </a:extLst>
          </p:cNvPr>
          <p:cNvSpPr txBox="1"/>
          <p:nvPr/>
        </p:nvSpPr>
        <p:spPr>
          <a:xfrm>
            <a:off x="632508" y="2261528"/>
            <a:ext cx="285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Purpose Cluster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5283E8-6630-4BAA-A4D1-1F35A400D113}"/>
              </a:ext>
            </a:extLst>
          </p:cNvPr>
          <p:cNvCxnSpPr/>
          <p:nvPr/>
        </p:nvCxnSpPr>
        <p:spPr>
          <a:xfrm>
            <a:off x="3617553" y="2246022"/>
            <a:ext cx="0" cy="24332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ED0D5-2B00-4A5E-BECC-3C34900984A7}"/>
              </a:ext>
            </a:extLst>
          </p:cNvPr>
          <p:cNvSpPr txBox="1"/>
          <p:nvPr/>
        </p:nvSpPr>
        <p:spPr>
          <a:xfrm>
            <a:off x="480108" y="2863340"/>
            <a:ext cx="236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 to created manually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07426-14DF-4547-ADE4-A15246DFF5F5}"/>
              </a:ext>
            </a:extLst>
          </p:cNvPr>
          <p:cNvSpPr txBox="1"/>
          <p:nvPr/>
        </p:nvSpPr>
        <p:spPr>
          <a:xfrm>
            <a:off x="3617553" y="2863339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Automatically Created By Job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74DA2-039D-4341-AA1C-7B141B8C8906}"/>
              </a:ext>
            </a:extLst>
          </p:cNvPr>
          <p:cNvSpPr txBox="1"/>
          <p:nvPr/>
        </p:nvSpPr>
        <p:spPr>
          <a:xfrm>
            <a:off x="480108" y="317111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Persistent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044770-2637-4CB6-9E41-1EEC366254CB}"/>
              </a:ext>
            </a:extLst>
          </p:cNvPr>
          <p:cNvSpPr txBox="1"/>
          <p:nvPr/>
        </p:nvSpPr>
        <p:spPr>
          <a:xfrm>
            <a:off x="3634273" y="3171116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Automatically Terminated at End of Job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ACD3D6-EFF8-4665-854F-1CA365F582AC}"/>
              </a:ext>
            </a:extLst>
          </p:cNvPr>
          <p:cNvSpPr txBox="1"/>
          <p:nvPr/>
        </p:nvSpPr>
        <p:spPr>
          <a:xfrm>
            <a:off x="480108" y="349336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Suitable for Interactive workloads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3A5C1-6034-4A6F-A96B-473B9A237937}"/>
              </a:ext>
            </a:extLst>
          </p:cNvPr>
          <p:cNvSpPr txBox="1"/>
          <p:nvPr/>
        </p:nvSpPr>
        <p:spPr>
          <a:xfrm>
            <a:off x="3634273" y="3479869"/>
            <a:ext cx="2980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Suitable for Automated workloads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BD7CFC-2D54-4A31-B016-ADC5187B96A5}"/>
              </a:ext>
            </a:extLst>
          </p:cNvPr>
          <p:cNvSpPr txBox="1"/>
          <p:nvPr/>
        </p:nvSpPr>
        <p:spPr>
          <a:xfrm>
            <a:off x="480108" y="3861256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Shared by Multiple User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893B96-9649-4691-B21C-12F0167C6DC4}"/>
              </a:ext>
            </a:extLst>
          </p:cNvPr>
          <p:cNvSpPr txBox="1"/>
          <p:nvPr/>
        </p:nvSpPr>
        <p:spPr>
          <a:xfrm>
            <a:off x="3650791" y="3861256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Isolated just for Job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E099F4-C118-4681-BA93-7A6A9210EB46}"/>
              </a:ext>
            </a:extLst>
          </p:cNvPr>
          <p:cNvSpPr txBox="1"/>
          <p:nvPr/>
        </p:nvSpPr>
        <p:spPr>
          <a:xfrm>
            <a:off x="480108" y="4259634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Expensive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F7F51-3ACF-406F-97F9-29364639EF8D}"/>
              </a:ext>
            </a:extLst>
          </p:cNvPr>
          <p:cNvSpPr txBox="1"/>
          <p:nvPr/>
        </p:nvSpPr>
        <p:spPr>
          <a:xfrm>
            <a:off x="3650791" y="4259633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Cheaper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70129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Types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9" grpId="0"/>
      <p:bldP spid="25" grpId="0"/>
      <p:bldP spid="30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Azure Databricks | Microsoft Azure">
            <a:extLst>
              <a:ext uri="{FF2B5EF4-FFF2-40B4-BE49-F238E27FC236}">
                <a16:creationId xmlns:a16="http://schemas.microsoft.com/office/drawing/2014/main" id="{A693221E-8661-4813-B878-EE163F07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78035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igh Concurrency cluster mode">
            <a:extLst>
              <a:ext uri="{FF2B5EF4-FFF2-40B4-BE49-F238E27FC236}">
                <a16:creationId xmlns:a16="http://schemas.microsoft.com/office/drawing/2014/main" id="{B5288BA9-7CC1-46C0-A9B5-F88564A7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51" y="498437"/>
            <a:ext cx="2567648" cy="8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Node cluster mode">
            <a:extLst>
              <a:ext uri="{FF2B5EF4-FFF2-40B4-BE49-F238E27FC236}">
                <a16:creationId xmlns:a16="http://schemas.microsoft.com/office/drawing/2014/main" id="{7F1BFE1F-4931-4A07-B6FC-F4B75F87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3606"/>
            <a:ext cx="2567648" cy="8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5D6E7-8F2A-45FC-A658-02BCC335B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3" y="555449"/>
            <a:ext cx="2483627" cy="7966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AC9225-0443-4CFB-948C-B72CB99E4963}"/>
              </a:ext>
            </a:extLst>
          </p:cNvPr>
          <p:cNvSpPr txBox="1"/>
          <p:nvPr/>
        </p:nvSpPr>
        <p:spPr>
          <a:xfrm>
            <a:off x="69846" y="1701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Modes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F35C8-CFFA-4196-AC99-2FC3B5A2BC99}"/>
              </a:ext>
            </a:extLst>
          </p:cNvPr>
          <p:cNvSpPr txBox="1"/>
          <p:nvPr/>
        </p:nvSpPr>
        <p:spPr>
          <a:xfrm>
            <a:off x="623825" y="173944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0C7E3-6181-43B1-AA57-C13F1B62C702}"/>
              </a:ext>
            </a:extLst>
          </p:cNvPr>
          <p:cNvSpPr txBox="1"/>
          <p:nvPr/>
        </p:nvSpPr>
        <p:spPr>
          <a:xfrm>
            <a:off x="3010173" y="1737402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 Concurrency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BB91C-9FC4-45D3-899C-06E4FBB3D5A9}"/>
              </a:ext>
            </a:extLst>
          </p:cNvPr>
          <p:cNvSpPr txBox="1"/>
          <p:nvPr/>
        </p:nvSpPr>
        <p:spPr>
          <a:xfrm>
            <a:off x="5940263" y="1739446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Single Node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6E0E1C-E55D-4DB9-9EEC-432A25D40938}"/>
              </a:ext>
            </a:extLst>
          </p:cNvPr>
          <p:cNvCxnSpPr/>
          <p:nvPr/>
        </p:nvCxnSpPr>
        <p:spPr>
          <a:xfrm>
            <a:off x="140164" y="1737402"/>
            <a:ext cx="8268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7839FB-0649-4B3F-A262-4352B33CC854}"/>
              </a:ext>
            </a:extLst>
          </p:cNvPr>
          <p:cNvCxnSpPr/>
          <p:nvPr/>
        </p:nvCxnSpPr>
        <p:spPr>
          <a:xfrm>
            <a:off x="140164" y="2052785"/>
            <a:ext cx="8268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5AE27DFC-7501-45AF-9795-784FB1CD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45705"/>
              </p:ext>
            </p:extLst>
          </p:nvPr>
        </p:nvGraphicFramePr>
        <p:xfrm>
          <a:off x="140163" y="2163614"/>
          <a:ext cx="8189553" cy="2354096"/>
        </p:xfrm>
        <a:graphic>
          <a:graphicData uri="http://schemas.openxmlformats.org/drawingml/2006/table">
            <a:tbl>
              <a:tblPr firstRow="1" bandRow="1">
                <a:tableStyleId>{26EC5275-DAFC-4D1D-BB08-226AE4820BEA}</a:tableStyleId>
              </a:tblPr>
              <a:tblGrid>
                <a:gridCol w="2729851">
                  <a:extLst>
                    <a:ext uri="{9D8B030D-6E8A-4147-A177-3AD203B41FA5}">
                      <a16:colId xmlns:a16="http://schemas.microsoft.com/office/drawing/2014/main" val="2864365748"/>
                    </a:ext>
                  </a:extLst>
                </a:gridCol>
                <a:gridCol w="2729851">
                  <a:extLst>
                    <a:ext uri="{9D8B030D-6E8A-4147-A177-3AD203B41FA5}">
                      <a16:colId xmlns:a16="http://schemas.microsoft.com/office/drawing/2014/main" val="1952142332"/>
                    </a:ext>
                  </a:extLst>
                </a:gridCol>
                <a:gridCol w="2729851">
                  <a:extLst>
                    <a:ext uri="{9D8B030D-6E8A-4147-A177-3AD203B41FA5}">
                      <a16:colId xmlns:a16="http://schemas.microsoft.com/office/drawing/2014/main" val="3256671957"/>
                    </a:ext>
                  </a:extLst>
                </a:gridCol>
              </a:tblGrid>
              <a:tr h="45898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User Usage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Multiple Users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User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752664"/>
                  </a:ext>
                </a:extLst>
              </a:tr>
              <a:tr h="45898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Process Isolation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Process Isolation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Process Isolation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4836688"/>
                  </a:ext>
                </a:extLst>
              </a:tr>
              <a:tr h="45898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Task Preemption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Task Preemption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Task Preemption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578683"/>
                  </a:ext>
                </a:extLst>
              </a:tr>
              <a:tr h="45898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for All DSL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Doesn’t Support Scala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for All DSL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119561"/>
                  </a:ext>
                </a:extLst>
              </a:tr>
              <a:tr h="45898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Production Workload,</a:t>
                      </a:r>
                    </a:p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Ad-hoc Development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Interactive Analysis,</a:t>
                      </a:r>
                    </a:p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Ad-hoc Development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 Weight workload for ML,</a:t>
                      </a:r>
                    </a:p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Analysis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82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2" descr="Azure Databricks | Microsoft Azure">
            <a:extLst>
              <a:ext uri="{FF2B5EF4-FFF2-40B4-BE49-F238E27FC236}">
                <a16:creationId xmlns:a16="http://schemas.microsoft.com/office/drawing/2014/main" id="{CCB881EE-18D2-486E-98CA-E1F3F4085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78035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D1A604-0C1D-4559-A516-91B25A8E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2" y="962890"/>
            <a:ext cx="2914725" cy="26245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DC6849-2B56-4441-AE20-6F2236F537F3}"/>
              </a:ext>
            </a:extLst>
          </p:cNvPr>
          <p:cNvSpPr txBox="1"/>
          <p:nvPr/>
        </p:nvSpPr>
        <p:spPr>
          <a:xfrm>
            <a:off x="69846" y="17012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CD81F-4566-460B-96C1-75165BDD5F5A}"/>
              </a:ext>
            </a:extLst>
          </p:cNvPr>
          <p:cNvSpPr txBox="1"/>
          <p:nvPr/>
        </p:nvSpPr>
        <p:spPr>
          <a:xfrm>
            <a:off x="3649712" y="473261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Databricks Runtime: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ED2B5-6499-4741-A897-3B3016B3B58E}"/>
              </a:ext>
            </a:extLst>
          </p:cNvPr>
          <p:cNvSpPr txBox="1"/>
          <p:nvPr/>
        </p:nvSpPr>
        <p:spPr>
          <a:xfrm>
            <a:off x="5379946" y="662048"/>
            <a:ext cx="25048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Ubuntu 20.04.2 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Zulu 8.54.0.21-CA-linux64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Scala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2.12.10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3.8.10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4.1.0 (2021-05-18)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100" b="1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Lake</a:t>
            </a:r>
            <a:r>
              <a:rPr lang="en-IN" sz="1100" b="0" i="0" dirty="0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1.0.0: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FD43A2-4C70-449E-9783-8BA56A9F1E4F}"/>
              </a:ext>
            </a:extLst>
          </p:cNvPr>
          <p:cNvSpPr txBox="1"/>
          <p:nvPr/>
        </p:nvSpPr>
        <p:spPr>
          <a:xfrm>
            <a:off x="3822895" y="1768682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Databricks Runtime Photon: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6E1D2-0603-41F7-8F85-4F3817D7AD4A}"/>
              </a:ext>
            </a:extLst>
          </p:cNvPr>
          <p:cNvSpPr txBox="1"/>
          <p:nvPr/>
        </p:nvSpPr>
        <p:spPr>
          <a:xfrm>
            <a:off x="5352422" y="2229667"/>
            <a:ext cx="2186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Font typeface="Arial" panose="020B0604020202020204" pitchFamily="34" charset="0"/>
              <a:buChar char="•"/>
              <a:defRPr sz="1100" b="1">
                <a:solidFill>
                  <a:srgbClr val="1717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b="0" dirty="0"/>
              <a:t>   Faster Delta and Parquet tables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A4967-09B6-412E-B0D6-1EFD3DD274C9}"/>
              </a:ext>
            </a:extLst>
          </p:cNvPr>
          <p:cNvSpPr txBox="1"/>
          <p:nvPr/>
        </p:nvSpPr>
        <p:spPr>
          <a:xfrm>
            <a:off x="3822895" y="257757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Databricks Runtime Machine Learning (ML):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0EF9EA-7115-47B8-A519-BC31749A194F}"/>
              </a:ext>
            </a:extLst>
          </p:cNvPr>
          <p:cNvSpPr txBox="1"/>
          <p:nvPr/>
        </p:nvSpPr>
        <p:spPr>
          <a:xfrm>
            <a:off x="5379946" y="3064103"/>
            <a:ext cx="31466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ML Libraries 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(</a:t>
            </a:r>
            <a:r>
              <a:rPr lang="en-US" sz="1100" b="1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TensarFlow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084A1A-B779-4D17-8FFC-84014A7F23F0}"/>
              </a:ext>
            </a:extLst>
          </p:cNvPr>
          <p:cNvSpPr txBox="1"/>
          <p:nvPr/>
        </p:nvSpPr>
        <p:spPr>
          <a:xfrm>
            <a:off x="3824304" y="3755621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Databricks Runtime Light: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266F16-E151-4962-A549-C8E5B69AA105}"/>
              </a:ext>
            </a:extLst>
          </p:cNvPr>
          <p:cNvSpPr txBox="1"/>
          <p:nvPr/>
        </p:nvSpPr>
        <p:spPr>
          <a:xfrm>
            <a:off x="5379946" y="4050565"/>
            <a:ext cx="25856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Runtime option for only jobs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requiring advanced features</a:t>
            </a:r>
            <a:endParaRPr lang="en-IN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BBA0E0-4D6C-4E00-B685-DF54ED80A02D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3649711" y="627149"/>
            <a:ext cx="2189979" cy="1520305"/>
          </a:xfrm>
          <a:prstGeom prst="bentConnector3">
            <a:avLst>
              <a:gd name="adj1" fmla="val -1043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93B9E7CD-D4FB-4FF5-AB72-8270347AA12B}"/>
              </a:ext>
            </a:extLst>
          </p:cNvPr>
          <p:cNvSpPr/>
          <p:nvPr/>
        </p:nvSpPr>
        <p:spPr>
          <a:xfrm>
            <a:off x="5826705" y="2052707"/>
            <a:ext cx="182562" cy="169723"/>
          </a:xfrm>
          <a:prstGeom prst="flowChar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984B21-A4BC-4F01-9D15-074E14D7DC24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3649711" y="627149"/>
            <a:ext cx="2167479" cy="2329615"/>
          </a:xfrm>
          <a:prstGeom prst="bentConnector4">
            <a:avLst>
              <a:gd name="adj1" fmla="val -10547"/>
              <a:gd name="adj2" fmla="val 1002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6C43BCEE-0139-4C86-A811-AD1552C08060}"/>
              </a:ext>
            </a:extLst>
          </p:cNvPr>
          <p:cNvSpPr/>
          <p:nvPr/>
        </p:nvSpPr>
        <p:spPr>
          <a:xfrm>
            <a:off x="5839690" y="2885352"/>
            <a:ext cx="182562" cy="169723"/>
          </a:xfrm>
          <a:prstGeom prst="flowChar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ate pool">
            <a:extLst>
              <a:ext uri="{FF2B5EF4-FFF2-40B4-BE49-F238E27FC236}">
                <a16:creationId xmlns:a16="http://schemas.microsoft.com/office/drawing/2014/main" id="{9C496A3E-39FE-4D3B-A30D-7267BA09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" y="3680114"/>
            <a:ext cx="6830290" cy="14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Azure Databricks | Microsoft Azure">
            <a:extLst>
              <a:ext uri="{FF2B5EF4-FFF2-40B4-BE49-F238E27FC236}">
                <a16:creationId xmlns:a16="http://schemas.microsoft.com/office/drawing/2014/main" id="{CCB881EE-18D2-486E-98CA-E1F3F4085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1" y="78035"/>
            <a:ext cx="735659" cy="3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DC6849-2B56-4441-AE20-6F2236F537F3}"/>
              </a:ext>
            </a:extLst>
          </p:cNvPr>
          <p:cNvSpPr txBox="1"/>
          <p:nvPr/>
        </p:nvSpPr>
        <p:spPr>
          <a:xfrm>
            <a:off x="69846" y="170129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Termination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CB892-82B7-4513-A077-EA94787BA0DE}"/>
              </a:ext>
            </a:extLst>
          </p:cNvPr>
          <p:cNvSpPr txBox="1"/>
          <p:nvPr/>
        </p:nvSpPr>
        <p:spPr>
          <a:xfrm>
            <a:off x="69846" y="152787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BF18D-DBE7-432F-96C5-06508B91EF47}"/>
              </a:ext>
            </a:extLst>
          </p:cNvPr>
          <p:cNvSpPr txBox="1"/>
          <p:nvPr/>
        </p:nvSpPr>
        <p:spPr>
          <a:xfrm>
            <a:off x="69846" y="2685564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 Type/Size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01930-4CF5-48BC-9940-F22FD3166391}"/>
              </a:ext>
            </a:extLst>
          </p:cNvPr>
          <p:cNvSpPr txBox="1"/>
          <p:nvPr/>
        </p:nvSpPr>
        <p:spPr>
          <a:xfrm>
            <a:off x="69846" y="3680114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963F6-5876-48AD-B676-3482E4A32490}"/>
              </a:ext>
            </a:extLst>
          </p:cNvPr>
          <p:cNvSpPr txBox="1"/>
          <p:nvPr/>
        </p:nvSpPr>
        <p:spPr>
          <a:xfrm>
            <a:off x="628649" y="544423"/>
            <a:ext cx="7136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Terminates the cluster after X minutes of inactivity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value for Single Node and Standard Clusters is 120 Minutes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Concurrency cluster do not have a default auto termination set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specify a value between 10 and 10000 mins as the duration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6C00-BD55-4503-96DA-0BB3D95DFBD6}"/>
              </a:ext>
            </a:extLst>
          </p:cNvPr>
          <p:cNvSpPr txBox="1"/>
          <p:nvPr/>
        </p:nvSpPr>
        <p:spPr>
          <a:xfrm>
            <a:off x="628649" y="1946571"/>
            <a:ext cx="56266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specify the min and max work nodes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Scales between min and max based on the workload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recommended for steaming workloads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19C4FE-3EC0-4592-BC39-A8B658F87252}"/>
              </a:ext>
            </a:extLst>
          </p:cNvPr>
          <p:cNvSpPr txBox="1"/>
          <p:nvPr/>
        </p:nvSpPr>
        <p:spPr>
          <a:xfrm>
            <a:off x="469321" y="3156894"/>
            <a:ext cx="3874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Optimized, Compute Optimized, Storage Optimized, General Purpose, GPU Accelerated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205B2-4232-48D5-9BB6-8D2956865A91}"/>
              </a:ext>
            </a:extLst>
          </p:cNvPr>
          <p:cNvSpPr txBox="1"/>
          <p:nvPr/>
        </p:nvSpPr>
        <p:spPr>
          <a:xfrm>
            <a:off x="545521" y="4106324"/>
            <a:ext cx="4718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 to use instances, reduce cluster start and auto scaling times. You can specify difference pool for driver node and worker nodes, or use same pool for both.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523DF-B5A9-4B90-B009-6ADC09F14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382" y="2440752"/>
            <a:ext cx="4441525" cy="16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  <p:bldP spid="19" grpId="0"/>
      <p:bldP spid="20" grpId="0"/>
      <p:bldP spid="21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317</Words>
  <Application>Microsoft Office PowerPoint</Application>
  <PresentationFormat>On-screen Show (16:9)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Symbol</vt:lpstr>
      <vt:lpstr>Bebas Neue</vt:lpstr>
      <vt:lpstr>Arial</vt:lpstr>
      <vt:lpstr>Barlow Light</vt:lpstr>
      <vt:lpstr>Book Antiqua</vt:lpstr>
      <vt:lpstr>Fitzwalter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Naresh Neelam</cp:lastModifiedBy>
  <cp:revision>127</cp:revision>
  <dcterms:modified xsi:type="dcterms:W3CDTF">2021-09-19T07:59:10Z</dcterms:modified>
</cp:coreProperties>
</file>