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7"/>
      <p:bold r:id="rId8"/>
      <p:italic r:id="rId9"/>
      <p:boldItalic r:id="rId10"/>
    </p:embeddedFont>
    <p:embeddedFont>
      <p:font typeface="Bebas Neue" panose="020B0604020202020204" charset="0"/>
      <p:regular r:id="rId11"/>
    </p:embeddedFon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A8C"/>
    <a:srgbClr val="AE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4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Neelam" userId="100aa57a22efb0dc" providerId="LiveId" clId="{F2CC4F1E-B525-46CD-AF13-C90F1D73AC62}"/>
    <pc:docChg chg="undo custSel addSld delSld modSld modMainMaster">
      <pc:chgData name="Naresh Neelam" userId="100aa57a22efb0dc" providerId="LiveId" clId="{F2CC4F1E-B525-46CD-AF13-C90F1D73AC62}" dt="2021-07-01T13:11:01.126" v="643" actId="20577"/>
      <pc:docMkLst>
        <pc:docMk/>
      </pc:docMkLst>
      <pc:sldChg chg="addSp delSp modSp add del mod modTransition modAnim">
        <pc:chgData name="Naresh Neelam" userId="100aa57a22efb0dc" providerId="LiveId" clId="{F2CC4F1E-B525-46CD-AF13-C90F1D73AC62}" dt="2021-06-25T16:46:48.558" v="324"/>
        <pc:sldMkLst>
          <pc:docMk/>
          <pc:sldMk cId="0" sldId="256"/>
        </pc:sldMkLst>
        <pc:spChg chg="add del mod">
          <ac:chgData name="Naresh Neelam" userId="100aa57a22efb0dc" providerId="LiveId" clId="{F2CC4F1E-B525-46CD-AF13-C90F1D73AC62}" dt="2021-06-25T13:50:50.262" v="41" actId="478"/>
          <ac:spMkLst>
            <pc:docMk/>
            <pc:sldMk cId="0" sldId="256"/>
            <ac:spMk id="3" creationId="{E3676D9B-1CAF-4C28-9408-834902511A0F}"/>
          </ac:spMkLst>
        </pc:spChg>
        <pc:spChg chg="add mod">
          <ac:chgData name="Naresh Neelam" userId="100aa57a22efb0dc" providerId="LiveId" clId="{F2CC4F1E-B525-46CD-AF13-C90F1D73AC62}" dt="2021-06-25T14:34:50.436" v="188" actId="313"/>
          <ac:spMkLst>
            <pc:docMk/>
            <pc:sldMk cId="0" sldId="256"/>
            <ac:spMk id="4" creationId="{3B4E5EAB-2E0F-400D-A995-89660B3DAA34}"/>
          </ac:spMkLst>
        </pc:spChg>
        <pc:spChg chg="add mod">
          <ac:chgData name="Naresh Neelam" userId="100aa57a22efb0dc" providerId="LiveId" clId="{F2CC4F1E-B525-46CD-AF13-C90F1D73AC62}" dt="2021-06-25T14:37:55.848" v="320" actId="1076"/>
          <ac:spMkLst>
            <pc:docMk/>
            <pc:sldMk cId="0" sldId="256"/>
            <ac:spMk id="5" creationId="{0F8661DC-DF52-438B-82BA-2FD00E058ABA}"/>
          </ac:spMkLst>
        </pc:spChg>
        <pc:spChg chg="del">
          <ac:chgData name="Naresh Neelam" userId="100aa57a22efb0dc" providerId="LiveId" clId="{F2CC4F1E-B525-46CD-AF13-C90F1D73AC62}" dt="2021-06-25T13:50:14.212" v="40" actId="478"/>
          <ac:spMkLst>
            <pc:docMk/>
            <pc:sldMk cId="0" sldId="256"/>
            <ac:spMk id="66" creationId="{00000000-0000-0000-0000-000000000000}"/>
          </ac:spMkLst>
        </pc:spChg>
        <pc:grpChg chg="del">
          <ac:chgData name="Naresh Neelam" userId="100aa57a22efb0dc" providerId="LiveId" clId="{F2CC4F1E-B525-46CD-AF13-C90F1D73AC62}" dt="2021-06-25T13:50:52.158" v="42" actId="478"/>
          <ac:grpSpMkLst>
            <pc:docMk/>
            <pc:sldMk cId="0" sldId="256"/>
            <ac:grpSpMk id="67" creationId="{00000000-0000-0000-0000-000000000000}"/>
          </ac:grpSpMkLst>
        </pc:grpChg>
        <pc:picChg chg="add mod">
          <ac:chgData name="Naresh Neelam" userId="100aa57a22efb0dc" providerId="LiveId" clId="{F2CC4F1E-B525-46CD-AF13-C90F1D73AC62}" dt="2021-06-25T14:36:30.741" v="193" actId="1076"/>
          <ac:picMkLst>
            <pc:docMk/>
            <pc:sldMk cId="0" sldId="256"/>
            <ac:picMk id="1026" creationId="{E0E766E1-C262-45E4-965C-7D0CF606B7B1}"/>
          </ac:picMkLst>
        </pc:picChg>
        <pc:picChg chg="add del mod">
          <ac:chgData name="Naresh Neelam" userId="100aa57a22efb0dc" providerId="LiveId" clId="{F2CC4F1E-B525-46CD-AF13-C90F1D73AC62}" dt="2021-06-25T16:46:48.558" v="324"/>
          <ac:picMkLst>
            <pc:docMk/>
            <pc:sldMk cId="0" sldId="256"/>
            <ac:picMk id="1028" creationId="{95F6C66F-21D8-4C50-A1B0-D69D9BD98D49}"/>
          </ac:picMkLst>
        </pc:picChg>
      </pc:sldChg>
      <pc:sldChg chg="del">
        <pc:chgData name="Naresh Neelam" userId="100aa57a22efb0dc" providerId="LiveId" clId="{F2CC4F1E-B525-46CD-AF13-C90F1D73AC62}" dt="2021-06-25T13:49:56.694" v="0" actId="47"/>
        <pc:sldMkLst>
          <pc:docMk/>
          <pc:sldMk cId="222775235" sldId="257"/>
        </pc:sldMkLst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2" creationId="{3E800F64-9951-4E3F-AB83-FB1B5D1E1180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3" creationId="{52C37CD5-FF28-4592-9671-72B2CBCC94C8}"/>
          </ac:spMkLst>
        </pc:spChg>
        <pc:spChg chg="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4" creationId="{3B4E5EAB-2E0F-400D-A995-89660B3DAA34}"/>
          </ac:spMkLst>
        </pc:spChg>
        <pc:spChg chg="del">
          <ac:chgData name="Naresh Neelam" userId="100aa57a22efb0dc" providerId="LiveId" clId="{F2CC4F1E-B525-46CD-AF13-C90F1D73AC62}" dt="2021-06-25T16:48:31.642" v="346" actId="478"/>
          <ac:spMkLst>
            <pc:docMk/>
            <pc:sldMk cId="222775235" sldId="257"/>
            <ac:spMk id="5" creationId="{0F8661DC-DF52-438B-82BA-2FD00E058ABA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6" creationId="{8F7BBCFB-B678-4324-B529-8CA4F6CBC09B}"/>
          </ac:spMkLst>
        </pc:spChg>
        <pc:spChg chg="add mod">
          <ac:chgData name="Naresh Neelam" userId="100aa57a22efb0dc" providerId="LiveId" clId="{F2CC4F1E-B525-46CD-AF13-C90F1D73AC62}" dt="2021-06-25T18:18:53.491" v="598" actId="20577"/>
          <ac:spMkLst>
            <pc:docMk/>
            <pc:sldMk cId="222775235" sldId="257"/>
            <ac:spMk id="7" creationId="{ED52F705-8774-4290-BE6F-ECE9C00A5251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8" creationId="{14AC3721-33C7-4488-99A2-C9671A30139C}"/>
          </ac:spMkLst>
        </pc:spChg>
        <pc:spChg chg="add del mod">
          <ac:chgData name="Naresh Neelam" userId="100aa57a22efb0dc" providerId="LiveId" clId="{F2CC4F1E-B525-46CD-AF13-C90F1D73AC62}" dt="2021-06-25T18:19:56.646" v="616" actId="478"/>
          <ac:spMkLst>
            <pc:docMk/>
            <pc:sldMk cId="222775235" sldId="257"/>
            <ac:spMk id="9" creationId="{6A01198F-60FC-465E-A4EB-968C14859301}"/>
          </ac:spMkLst>
        </pc:spChg>
        <pc:spChg chg="add del mod">
          <ac:chgData name="Naresh Neelam" userId="100aa57a22efb0dc" providerId="LiveId" clId="{F2CC4F1E-B525-46CD-AF13-C90F1D73AC62}" dt="2021-06-25T18:19:30.293" v="599" actId="478"/>
          <ac:spMkLst>
            <pc:docMk/>
            <pc:sldMk cId="222775235" sldId="257"/>
            <ac:spMk id="10" creationId="{A176440B-0819-4C88-8C45-17F7F957EE2D}"/>
          </ac:spMkLst>
        </pc:spChg>
        <pc:spChg chg="add mod">
          <ac:chgData name="Naresh Neelam" userId="100aa57a22efb0dc" providerId="LiveId" clId="{F2CC4F1E-B525-46CD-AF13-C90F1D73AC62}" dt="2021-06-25T17:01:34.757" v="480" actId="207"/>
          <ac:spMkLst>
            <pc:docMk/>
            <pc:sldMk cId="222775235" sldId="257"/>
            <ac:spMk id="20" creationId="{15C340C2-8EAE-44D6-86B4-D6873566FD67}"/>
          </ac:spMkLst>
        </pc:spChg>
        <pc:spChg chg="add mod">
          <ac:chgData name="Naresh Neelam" userId="100aa57a22efb0dc" providerId="LiveId" clId="{F2CC4F1E-B525-46CD-AF13-C90F1D73AC62}" dt="2021-06-25T17:09:15.603" v="577" actId="14100"/>
          <ac:spMkLst>
            <pc:docMk/>
            <pc:sldMk cId="222775235" sldId="257"/>
            <ac:spMk id="43" creationId="{DB88B7CC-22CC-49CB-BD9B-8C63420FF99D}"/>
          </ac:spMkLst>
        </pc:spChg>
        <pc:spChg chg="add mod">
          <ac:chgData name="Naresh Neelam" userId="100aa57a22efb0dc" providerId="LiveId" clId="{F2CC4F1E-B525-46CD-AF13-C90F1D73AC62}" dt="2021-06-25T17:05:50.743" v="508" actId="207"/>
          <ac:spMkLst>
            <pc:docMk/>
            <pc:sldMk cId="222775235" sldId="257"/>
            <ac:spMk id="48" creationId="{856FAC12-D65E-4674-8187-48C3ABAC34D1}"/>
          </ac:spMkLst>
        </pc:spChg>
        <pc:spChg chg="add mod">
          <ac:chgData name="Naresh Neelam" userId="100aa57a22efb0dc" providerId="LiveId" clId="{F2CC4F1E-B525-46CD-AF13-C90F1D73AC62}" dt="2021-06-25T17:06:07.917" v="519" actId="20577"/>
          <ac:spMkLst>
            <pc:docMk/>
            <pc:sldMk cId="222775235" sldId="257"/>
            <ac:spMk id="50" creationId="{D0FE07A3-CA12-44A9-AAE7-788E512EB0E5}"/>
          </ac:spMkLst>
        </pc:spChg>
        <pc:spChg chg="add mod">
          <ac:chgData name="Naresh Neelam" userId="100aa57a22efb0dc" providerId="LiveId" clId="{F2CC4F1E-B525-46CD-AF13-C90F1D73AC62}" dt="2021-06-25T17:06:45.077" v="525" actId="20577"/>
          <ac:spMkLst>
            <pc:docMk/>
            <pc:sldMk cId="222775235" sldId="257"/>
            <ac:spMk id="51" creationId="{70454D6F-0858-4715-BBF8-48C370195EB2}"/>
          </ac:spMkLst>
        </pc:spChg>
        <pc:spChg chg="add mod">
          <ac:chgData name="Naresh Neelam" userId="100aa57a22efb0dc" providerId="LiveId" clId="{F2CC4F1E-B525-46CD-AF13-C90F1D73AC62}" dt="2021-06-25T17:08:58.244" v="575" actId="1076"/>
          <ac:spMkLst>
            <pc:docMk/>
            <pc:sldMk cId="222775235" sldId="257"/>
            <ac:spMk id="52" creationId="{49E64BF7-0E1D-4C3B-840C-4363F45B184B}"/>
          </ac:spMkLst>
        </pc:spChg>
        <pc:spChg chg="add mod">
          <ac:chgData name="Naresh Neelam" userId="100aa57a22efb0dc" providerId="LiveId" clId="{F2CC4F1E-B525-46CD-AF13-C90F1D73AC62}" dt="2021-06-25T17:08:50.335" v="574" actId="20577"/>
          <ac:spMkLst>
            <pc:docMk/>
            <pc:sldMk cId="222775235" sldId="257"/>
            <ac:spMk id="54" creationId="{ADFC3DEC-2F1C-4CE1-B1B1-253F738C3378}"/>
          </ac:spMkLst>
        </pc:spChg>
        <pc:spChg chg="add mod">
          <ac:chgData name="Naresh Neelam" userId="100aa57a22efb0dc" providerId="LiveId" clId="{F2CC4F1E-B525-46CD-AF13-C90F1D73AC62}" dt="2021-06-25T17:09:48.166" v="582" actId="1076"/>
          <ac:spMkLst>
            <pc:docMk/>
            <pc:sldMk cId="222775235" sldId="257"/>
            <ac:spMk id="56" creationId="{B115BAC5-A443-45C4-A519-2F168E8498F9}"/>
          </ac:spMkLst>
        </pc:spChg>
        <pc:spChg chg="add mod">
          <ac:chgData name="Naresh Neelam" userId="100aa57a22efb0dc" providerId="LiveId" clId="{F2CC4F1E-B525-46CD-AF13-C90F1D73AC62}" dt="2021-06-25T18:20:17.690" v="621" actId="1076"/>
          <ac:spMkLst>
            <pc:docMk/>
            <pc:sldMk cId="222775235" sldId="257"/>
            <ac:spMk id="66" creationId="{E528C05D-B27F-4D0D-BCB9-821B173E30DB}"/>
          </ac:spMkLst>
        </pc:spChg>
        <pc:picChg chg="add mod">
          <ac:chgData name="Naresh Neelam" userId="100aa57a22efb0dc" providerId="LiveId" clId="{F2CC4F1E-B525-46CD-AF13-C90F1D73AC62}" dt="2021-06-25T17:10:49.285" v="585" actId="1076"/>
          <ac:picMkLst>
            <pc:docMk/>
            <pc:sldMk cId="222775235" sldId="257"/>
            <ac:picMk id="62" creationId="{41E9EDA4-95CB-426F-8894-15E68AA7CC03}"/>
          </ac:picMkLst>
        </pc:picChg>
        <pc:picChg chg="mod">
          <ac:chgData name="Naresh Neelam" userId="100aa57a22efb0dc" providerId="LiveId" clId="{F2CC4F1E-B525-46CD-AF13-C90F1D73AC62}" dt="2021-06-25T17:00:11.294" v="477" actId="2711"/>
          <ac:picMkLst>
            <pc:docMk/>
            <pc:sldMk cId="222775235" sldId="257"/>
            <ac:picMk id="1026" creationId="{E0E766E1-C262-45E4-965C-7D0CF606B7B1}"/>
          </ac:picMkLst>
        </pc:picChg>
        <pc:cxnChg chg="add del mod">
          <ac:chgData name="Naresh Neelam" userId="100aa57a22efb0dc" providerId="LiveId" clId="{F2CC4F1E-B525-46CD-AF13-C90F1D73AC62}" dt="2021-06-25T16:53:44.155" v="408" actId="478"/>
          <ac:cxnSpMkLst>
            <pc:docMk/>
            <pc:sldMk cId="222775235" sldId="257"/>
            <ac:cxnSpMk id="12" creationId="{F64C1855-3B1B-4709-BA66-D0E18BE3ADA5}"/>
          </ac:cxnSpMkLst>
        </pc:cxnChg>
        <pc:cxnChg chg="add mod">
          <ac:chgData name="Naresh Neelam" userId="100aa57a22efb0dc" providerId="LiveId" clId="{F2CC4F1E-B525-46CD-AF13-C90F1D73AC62}" dt="2021-06-25T17:10:58.765" v="586" actId="13822"/>
          <ac:cxnSpMkLst>
            <pc:docMk/>
            <pc:sldMk cId="222775235" sldId="257"/>
            <ac:cxnSpMk id="14" creationId="{5B7B661E-7EF8-40C7-9E00-A103883732D2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16" creationId="{7A96EAF5-0E1D-4D80-9A1B-3400E7625F34}"/>
          </ac:cxnSpMkLst>
        </pc:cxnChg>
        <pc:cxnChg chg="add mod">
          <ac:chgData name="Naresh Neelam" userId="100aa57a22efb0dc" providerId="LiveId" clId="{F2CC4F1E-B525-46CD-AF13-C90F1D73AC62}" dt="2021-06-25T17:11:19.297" v="590" actId="108"/>
          <ac:cxnSpMkLst>
            <pc:docMk/>
            <pc:sldMk cId="222775235" sldId="257"/>
            <ac:cxnSpMk id="22" creationId="{A60FE56A-1728-49A2-A13A-27C271DDD38E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24" creationId="{BE4CCA4D-71FB-4466-92A8-2CBC701DF6D5}"/>
          </ac:cxnSpMkLst>
        </pc:cxnChg>
        <pc:cxnChg chg="add del">
          <ac:chgData name="Naresh Neelam" userId="100aa57a22efb0dc" providerId="LiveId" clId="{F2CC4F1E-B525-46CD-AF13-C90F1D73AC62}" dt="2021-06-25T16:57:55.093" v="464" actId="478"/>
          <ac:cxnSpMkLst>
            <pc:docMk/>
            <pc:sldMk cId="222775235" sldId="257"/>
            <ac:cxnSpMk id="26" creationId="{F30148E3-AAAD-40C1-9B9E-EB0B4295E4A4}"/>
          </ac:cxnSpMkLst>
        </pc:cxnChg>
        <pc:cxnChg chg="add del mod">
          <ac:chgData name="Naresh Neelam" userId="100aa57a22efb0dc" providerId="LiveId" clId="{F2CC4F1E-B525-46CD-AF13-C90F1D73AC62}" dt="2021-06-25T18:19:39.414" v="602" actId="478"/>
          <ac:cxnSpMkLst>
            <pc:docMk/>
            <pc:sldMk cId="222775235" sldId="257"/>
            <ac:cxnSpMk id="28" creationId="{22A8E6C1-56B3-4621-88E8-B8753DBC6800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33" creationId="{665F1030-DA9C-448B-B7DD-EC88110DF449}"/>
          </ac:cxnSpMkLst>
        </pc:cxnChg>
        <pc:cxnChg chg="add del mod">
          <ac:chgData name="Naresh Neelam" userId="100aa57a22efb0dc" providerId="LiveId" clId="{F2CC4F1E-B525-46CD-AF13-C90F1D73AC62}" dt="2021-06-25T18:19:33.060" v="600" actId="478"/>
          <ac:cxnSpMkLst>
            <pc:docMk/>
            <pc:sldMk cId="222775235" sldId="257"/>
            <ac:cxnSpMk id="35" creationId="{3A391EAF-2A7D-4611-9BA3-00D6C0FBAC45}"/>
          </ac:cxnSpMkLst>
        </pc:cxnChg>
        <pc:cxnChg chg="add mod">
          <ac:chgData name="Naresh Neelam" userId="100aa57a22efb0dc" providerId="LiveId" clId="{F2CC4F1E-B525-46CD-AF13-C90F1D73AC62}" dt="2021-06-25T17:11:31.189" v="593" actId="108"/>
          <ac:cxnSpMkLst>
            <pc:docMk/>
            <pc:sldMk cId="222775235" sldId="257"/>
            <ac:cxnSpMk id="45" creationId="{F8A20A77-B691-46CE-BFD2-8510869FAEDF}"/>
          </ac:cxnSpMkLst>
        </pc:cxnChg>
        <pc:cxnChg chg="add mod">
          <ac:chgData name="Naresh Neelam" userId="100aa57a22efb0dc" providerId="LiveId" clId="{F2CC4F1E-B525-46CD-AF13-C90F1D73AC62}" dt="2021-06-25T17:11:36.097" v="594" actId="108"/>
          <ac:cxnSpMkLst>
            <pc:docMk/>
            <pc:sldMk cId="222775235" sldId="257"/>
            <ac:cxnSpMk id="58" creationId="{B7962E6B-6BF6-4A3D-B11A-E06A1CBB0DDB}"/>
          </ac:cxnSpMkLst>
        </pc:cxnChg>
      </pc:sldChg>
      <pc:sldChg chg="del">
        <pc:chgData name="Naresh Neelam" userId="100aa57a22efb0dc" providerId="LiveId" clId="{F2CC4F1E-B525-46CD-AF13-C90F1D73AC62}" dt="2021-06-25T13:49:56.993" v="1" actId="47"/>
        <pc:sldMkLst>
          <pc:docMk/>
          <pc:sldMk cId="1173253101" sldId="258"/>
        </pc:sldMkLst>
      </pc:sldChg>
      <pc:sldChg chg="addSp modSp del mod">
        <pc:chgData name="Naresh Neelam" userId="100aa57a22efb0dc" providerId="LiveId" clId="{F2CC4F1E-B525-46CD-AF13-C90F1D73AC62}" dt="2021-07-01T13:11:01.126" v="643" actId="20577"/>
        <pc:sldMkLst>
          <pc:docMk/>
          <pc:sldMk cId="2684997013" sldId="259"/>
        </pc:sldMkLst>
        <pc:spChg chg="add mod">
          <ac:chgData name="Naresh Neelam" userId="100aa57a22efb0dc" providerId="LiveId" clId="{F2CC4F1E-B525-46CD-AF13-C90F1D73AC62}" dt="2021-07-01T13:11:01.126" v="643" actId="20577"/>
          <ac:spMkLst>
            <pc:docMk/>
            <pc:sldMk cId="2684997013" sldId="259"/>
            <ac:spMk id="8" creationId="{298E6241-3E90-47C1-9E76-12C28610BDC6}"/>
          </ac:spMkLst>
        </pc:spChg>
      </pc:sldChg>
      <pc:sldChg chg="del">
        <pc:chgData name="Naresh Neelam" userId="100aa57a22efb0dc" providerId="LiveId" clId="{F2CC4F1E-B525-46CD-AF13-C90F1D73AC62}" dt="2021-06-25T13:49:57.463" v="3" actId="47"/>
        <pc:sldMkLst>
          <pc:docMk/>
          <pc:sldMk cId="0" sldId="260"/>
        </pc:sldMkLst>
      </pc:sldChg>
      <pc:sldChg chg="del">
        <pc:chgData name="Naresh Neelam" userId="100aa57a22efb0dc" providerId="LiveId" clId="{F2CC4F1E-B525-46CD-AF13-C90F1D73AC62}" dt="2021-06-25T13:49:57.698" v="4" actId="47"/>
        <pc:sldMkLst>
          <pc:docMk/>
          <pc:sldMk cId="0" sldId="261"/>
        </pc:sldMkLst>
      </pc:sldChg>
      <pc:sldChg chg="del">
        <pc:chgData name="Naresh Neelam" userId="100aa57a22efb0dc" providerId="LiveId" clId="{F2CC4F1E-B525-46CD-AF13-C90F1D73AC62}" dt="2021-06-25T13:49:57.878" v="5" actId="47"/>
        <pc:sldMkLst>
          <pc:docMk/>
          <pc:sldMk cId="0" sldId="262"/>
        </pc:sldMkLst>
      </pc:sldChg>
      <pc:sldChg chg="del">
        <pc:chgData name="Naresh Neelam" userId="100aa57a22efb0dc" providerId="LiveId" clId="{F2CC4F1E-B525-46CD-AF13-C90F1D73AC62}" dt="2021-06-25T13:49:58.084" v="6" actId="47"/>
        <pc:sldMkLst>
          <pc:docMk/>
          <pc:sldMk cId="0" sldId="263"/>
        </pc:sldMkLst>
      </pc:sldChg>
      <pc:sldChg chg="del">
        <pc:chgData name="Naresh Neelam" userId="100aa57a22efb0dc" providerId="LiveId" clId="{F2CC4F1E-B525-46CD-AF13-C90F1D73AC62}" dt="2021-06-25T13:49:58.224" v="7" actId="47"/>
        <pc:sldMkLst>
          <pc:docMk/>
          <pc:sldMk cId="0" sldId="264"/>
        </pc:sldMkLst>
      </pc:sldChg>
      <pc:sldChg chg="del">
        <pc:chgData name="Naresh Neelam" userId="100aa57a22efb0dc" providerId="LiveId" clId="{F2CC4F1E-B525-46CD-AF13-C90F1D73AC62}" dt="2021-06-25T13:49:58.380" v="8" actId="47"/>
        <pc:sldMkLst>
          <pc:docMk/>
          <pc:sldMk cId="0" sldId="265"/>
        </pc:sldMkLst>
      </pc:sldChg>
      <pc:sldChg chg="del">
        <pc:chgData name="Naresh Neelam" userId="100aa57a22efb0dc" providerId="LiveId" clId="{F2CC4F1E-B525-46CD-AF13-C90F1D73AC62}" dt="2021-06-25T13:49:58.599" v="9" actId="47"/>
        <pc:sldMkLst>
          <pc:docMk/>
          <pc:sldMk cId="0" sldId="266"/>
        </pc:sldMkLst>
      </pc:sldChg>
      <pc:sldChg chg="del">
        <pc:chgData name="Naresh Neelam" userId="100aa57a22efb0dc" providerId="LiveId" clId="{F2CC4F1E-B525-46CD-AF13-C90F1D73AC62}" dt="2021-06-25T13:49:58.747" v="10" actId="47"/>
        <pc:sldMkLst>
          <pc:docMk/>
          <pc:sldMk cId="0" sldId="267"/>
        </pc:sldMkLst>
      </pc:sldChg>
      <pc:sldChg chg="del">
        <pc:chgData name="Naresh Neelam" userId="100aa57a22efb0dc" providerId="LiveId" clId="{F2CC4F1E-B525-46CD-AF13-C90F1D73AC62}" dt="2021-06-25T13:49:58.918" v="11" actId="47"/>
        <pc:sldMkLst>
          <pc:docMk/>
          <pc:sldMk cId="0" sldId="268"/>
        </pc:sldMkLst>
      </pc:sldChg>
      <pc:sldChg chg="del">
        <pc:chgData name="Naresh Neelam" userId="100aa57a22efb0dc" providerId="LiveId" clId="{F2CC4F1E-B525-46CD-AF13-C90F1D73AC62}" dt="2021-06-25T13:49:59.767" v="12" actId="47"/>
        <pc:sldMkLst>
          <pc:docMk/>
          <pc:sldMk cId="0" sldId="269"/>
        </pc:sldMkLst>
      </pc:sldChg>
      <pc:sldChg chg="del">
        <pc:chgData name="Naresh Neelam" userId="100aa57a22efb0dc" providerId="LiveId" clId="{F2CC4F1E-B525-46CD-AF13-C90F1D73AC62}" dt="2021-06-25T13:50:00.126" v="13" actId="47"/>
        <pc:sldMkLst>
          <pc:docMk/>
          <pc:sldMk cId="0" sldId="270"/>
        </pc:sldMkLst>
      </pc:sldChg>
      <pc:sldChg chg="del">
        <pc:chgData name="Naresh Neelam" userId="100aa57a22efb0dc" providerId="LiveId" clId="{F2CC4F1E-B525-46CD-AF13-C90F1D73AC62}" dt="2021-06-25T13:50:00.346" v="14" actId="47"/>
        <pc:sldMkLst>
          <pc:docMk/>
          <pc:sldMk cId="0" sldId="271"/>
        </pc:sldMkLst>
      </pc:sldChg>
      <pc:sldChg chg="del">
        <pc:chgData name="Naresh Neelam" userId="100aa57a22efb0dc" providerId="LiveId" clId="{F2CC4F1E-B525-46CD-AF13-C90F1D73AC62}" dt="2021-06-25T13:50:00.537" v="15" actId="47"/>
        <pc:sldMkLst>
          <pc:docMk/>
          <pc:sldMk cId="0" sldId="272"/>
        </pc:sldMkLst>
      </pc:sldChg>
      <pc:sldChg chg="del">
        <pc:chgData name="Naresh Neelam" userId="100aa57a22efb0dc" providerId="LiveId" clId="{F2CC4F1E-B525-46CD-AF13-C90F1D73AC62}" dt="2021-06-25T13:50:00.678" v="16" actId="47"/>
        <pc:sldMkLst>
          <pc:docMk/>
          <pc:sldMk cId="0" sldId="273"/>
        </pc:sldMkLst>
      </pc:sldChg>
      <pc:sldChg chg="del">
        <pc:chgData name="Naresh Neelam" userId="100aa57a22efb0dc" providerId="LiveId" clId="{F2CC4F1E-B525-46CD-AF13-C90F1D73AC62}" dt="2021-06-25T13:50:00.867" v="17" actId="47"/>
        <pc:sldMkLst>
          <pc:docMk/>
          <pc:sldMk cId="0" sldId="274"/>
        </pc:sldMkLst>
      </pc:sldChg>
      <pc:sldChg chg="del">
        <pc:chgData name="Naresh Neelam" userId="100aa57a22efb0dc" providerId="LiveId" clId="{F2CC4F1E-B525-46CD-AF13-C90F1D73AC62}" dt="2021-06-25T13:50:01.043" v="18" actId="47"/>
        <pc:sldMkLst>
          <pc:docMk/>
          <pc:sldMk cId="0" sldId="275"/>
        </pc:sldMkLst>
      </pc:sldChg>
      <pc:sldChg chg="del">
        <pc:chgData name="Naresh Neelam" userId="100aa57a22efb0dc" providerId="LiveId" clId="{F2CC4F1E-B525-46CD-AF13-C90F1D73AC62}" dt="2021-06-25T13:50:01.246" v="19" actId="47"/>
        <pc:sldMkLst>
          <pc:docMk/>
          <pc:sldMk cId="0" sldId="276"/>
        </pc:sldMkLst>
      </pc:sldChg>
      <pc:sldChg chg="del">
        <pc:chgData name="Naresh Neelam" userId="100aa57a22efb0dc" providerId="LiveId" clId="{F2CC4F1E-B525-46CD-AF13-C90F1D73AC62}" dt="2021-06-25T13:50:01.420" v="20" actId="47"/>
        <pc:sldMkLst>
          <pc:docMk/>
          <pc:sldMk cId="0" sldId="277"/>
        </pc:sldMkLst>
      </pc:sldChg>
      <pc:sldChg chg="del">
        <pc:chgData name="Naresh Neelam" userId="100aa57a22efb0dc" providerId="LiveId" clId="{F2CC4F1E-B525-46CD-AF13-C90F1D73AC62}" dt="2021-06-25T13:50:01.579" v="21" actId="47"/>
        <pc:sldMkLst>
          <pc:docMk/>
          <pc:sldMk cId="0" sldId="278"/>
        </pc:sldMkLst>
      </pc:sldChg>
      <pc:sldChg chg="del">
        <pc:chgData name="Naresh Neelam" userId="100aa57a22efb0dc" providerId="LiveId" clId="{F2CC4F1E-B525-46CD-AF13-C90F1D73AC62}" dt="2021-06-25T13:50:01.782" v="22" actId="47"/>
        <pc:sldMkLst>
          <pc:docMk/>
          <pc:sldMk cId="0" sldId="279"/>
        </pc:sldMkLst>
      </pc:sldChg>
      <pc:sldChg chg="del">
        <pc:chgData name="Naresh Neelam" userId="100aa57a22efb0dc" providerId="LiveId" clId="{F2CC4F1E-B525-46CD-AF13-C90F1D73AC62}" dt="2021-06-25T13:50:01.922" v="23" actId="47"/>
        <pc:sldMkLst>
          <pc:docMk/>
          <pc:sldMk cId="0" sldId="280"/>
        </pc:sldMkLst>
      </pc:sldChg>
      <pc:sldChg chg="del">
        <pc:chgData name="Naresh Neelam" userId="100aa57a22efb0dc" providerId="LiveId" clId="{F2CC4F1E-B525-46CD-AF13-C90F1D73AC62}" dt="2021-06-25T13:50:02.127" v="24" actId="47"/>
        <pc:sldMkLst>
          <pc:docMk/>
          <pc:sldMk cId="0" sldId="281"/>
        </pc:sldMkLst>
      </pc:sldChg>
      <pc:sldChg chg="del">
        <pc:chgData name="Naresh Neelam" userId="100aa57a22efb0dc" providerId="LiveId" clId="{F2CC4F1E-B525-46CD-AF13-C90F1D73AC62}" dt="2021-06-25T13:50:02.283" v="25" actId="47"/>
        <pc:sldMkLst>
          <pc:docMk/>
          <pc:sldMk cId="0" sldId="282"/>
        </pc:sldMkLst>
      </pc:sldChg>
      <pc:sldChg chg="del">
        <pc:chgData name="Naresh Neelam" userId="100aa57a22efb0dc" providerId="LiveId" clId="{F2CC4F1E-B525-46CD-AF13-C90F1D73AC62}" dt="2021-06-25T13:50:02.492" v="26" actId="47"/>
        <pc:sldMkLst>
          <pc:docMk/>
          <pc:sldMk cId="0" sldId="283"/>
        </pc:sldMkLst>
      </pc:sldChg>
      <pc:sldChg chg="del">
        <pc:chgData name="Naresh Neelam" userId="100aa57a22efb0dc" providerId="LiveId" clId="{F2CC4F1E-B525-46CD-AF13-C90F1D73AC62}" dt="2021-06-25T13:50:02.695" v="27" actId="47"/>
        <pc:sldMkLst>
          <pc:docMk/>
          <pc:sldMk cId="0" sldId="284"/>
        </pc:sldMkLst>
      </pc:sldChg>
      <pc:sldChg chg="del">
        <pc:chgData name="Naresh Neelam" userId="100aa57a22efb0dc" providerId="LiveId" clId="{F2CC4F1E-B525-46CD-AF13-C90F1D73AC62}" dt="2021-06-25T13:50:02.915" v="28" actId="47"/>
        <pc:sldMkLst>
          <pc:docMk/>
          <pc:sldMk cId="0" sldId="285"/>
        </pc:sldMkLst>
      </pc:sldChg>
      <pc:sldChg chg="del">
        <pc:chgData name="Naresh Neelam" userId="100aa57a22efb0dc" providerId="LiveId" clId="{F2CC4F1E-B525-46CD-AF13-C90F1D73AC62}" dt="2021-06-25T13:50:03.103" v="29" actId="47"/>
        <pc:sldMkLst>
          <pc:docMk/>
          <pc:sldMk cId="0" sldId="286"/>
        </pc:sldMkLst>
      </pc:sldChg>
      <pc:sldChg chg="del">
        <pc:chgData name="Naresh Neelam" userId="100aa57a22efb0dc" providerId="LiveId" clId="{F2CC4F1E-B525-46CD-AF13-C90F1D73AC62}" dt="2021-06-25T13:50:03.290" v="30" actId="47"/>
        <pc:sldMkLst>
          <pc:docMk/>
          <pc:sldMk cId="0" sldId="287"/>
        </pc:sldMkLst>
      </pc:sldChg>
      <pc:sldChg chg="del">
        <pc:chgData name="Naresh Neelam" userId="100aa57a22efb0dc" providerId="LiveId" clId="{F2CC4F1E-B525-46CD-AF13-C90F1D73AC62}" dt="2021-06-25T13:50:03.454" v="31" actId="47"/>
        <pc:sldMkLst>
          <pc:docMk/>
          <pc:sldMk cId="0" sldId="288"/>
        </pc:sldMkLst>
      </pc:sldChg>
      <pc:sldChg chg="del">
        <pc:chgData name="Naresh Neelam" userId="100aa57a22efb0dc" providerId="LiveId" clId="{F2CC4F1E-B525-46CD-AF13-C90F1D73AC62}" dt="2021-06-25T13:50:03.661" v="32" actId="47"/>
        <pc:sldMkLst>
          <pc:docMk/>
          <pc:sldMk cId="0" sldId="289"/>
        </pc:sldMkLst>
      </pc:sldChg>
      <pc:sldChg chg="del">
        <pc:chgData name="Naresh Neelam" userId="100aa57a22efb0dc" providerId="LiveId" clId="{F2CC4F1E-B525-46CD-AF13-C90F1D73AC62}" dt="2021-06-25T13:50:03.817" v="33" actId="47"/>
        <pc:sldMkLst>
          <pc:docMk/>
          <pc:sldMk cId="0" sldId="290"/>
        </pc:sldMkLst>
      </pc:sldChg>
      <pc:sldChg chg="del">
        <pc:chgData name="Naresh Neelam" userId="100aa57a22efb0dc" providerId="LiveId" clId="{F2CC4F1E-B525-46CD-AF13-C90F1D73AC62}" dt="2021-06-25T13:50:03.989" v="34" actId="47"/>
        <pc:sldMkLst>
          <pc:docMk/>
          <pc:sldMk cId="0" sldId="291"/>
        </pc:sldMkLst>
      </pc:sldChg>
      <pc:sldChg chg="del">
        <pc:chgData name="Naresh Neelam" userId="100aa57a22efb0dc" providerId="LiveId" clId="{F2CC4F1E-B525-46CD-AF13-C90F1D73AC62}" dt="2021-06-25T13:50:04.164" v="35" actId="47"/>
        <pc:sldMkLst>
          <pc:docMk/>
          <pc:sldMk cId="0" sldId="292"/>
        </pc:sldMkLst>
      </pc:sldChg>
      <pc:sldChg chg="del">
        <pc:chgData name="Naresh Neelam" userId="100aa57a22efb0dc" providerId="LiveId" clId="{F2CC4F1E-B525-46CD-AF13-C90F1D73AC62}" dt="2021-06-25T13:50:04.289" v="36" actId="47"/>
        <pc:sldMkLst>
          <pc:docMk/>
          <pc:sldMk cId="0" sldId="293"/>
        </pc:sldMkLst>
      </pc:sldChg>
      <pc:sldChg chg="del">
        <pc:chgData name="Naresh Neelam" userId="100aa57a22efb0dc" providerId="LiveId" clId="{F2CC4F1E-B525-46CD-AF13-C90F1D73AC62}" dt="2021-06-25T13:50:04.445" v="37" actId="47"/>
        <pc:sldMkLst>
          <pc:docMk/>
          <pc:sldMk cId="0" sldId="294"/>
        </pc:sldMkLst>
      </pc:sldChg>
      <pc:sldMasterChg chg="addSldLayout delSldLayout modSldLayout">
        <pc:chgData name="Naresh Neelam" userId="100aa57a22efb0dc" providerId="LiveId" clId="{F2CC4F1E-B525-46CD-AF13-C90F1D73AC62}" dt="2021-06-25T14:32:23.193" v="154" actId="113"/>
        <pc:sldMasterMkLst>
          <pc:docMk/>
          <pc:sldMasterMk cId="0" sldId="2147483657"/>
        </pc:sldMasterMkLst>
        <pc:sldLayoutChg chg="addSp delSp modSp add del mod modTransition delAnim modAnim">
          <pc:chgData name="Naresh Neelam" userId="100aa57a22efb0dc" providerId="LiveId" clId="{F2CC4F1E-B525-46CD-AF13-C90F1D73AC62}" dt="2021-06-25T14:32:23.193" v="154" actId="113"/>
          <pc:sldLayoutMkLst>
            <pc:docMk/>
            <pc:sldMasterMk cId="0" sldId="2147483657"/>
            <pc:sldLayoutMk cId="0" sldId="2147483648"/>
          </pc:sldLayoutMkLst>
          <pc:spChg chg="add del">
            <ac:chgData name="Naresh Neelam" userId="100aa57a22efb0dc" providerId="LiveId" clId="{F2CC4F1E-B525-46CD-AF13-C90F1D73AC62}" dt="2021-06-25T13:52:35.089" v="48" actId="478"/>
            <ac:spMkLst>
              <pc:docMk/>
              <pc:sldMasterMk cId="0" sldId="2147483657"/>
              <pc:sldLayoutMk cId="0" sldId="2147483648"/>
              <ac:spMk id="2" creationId="{A357D28E-0385-4CAE-8007-ED1B40FCB110}"/>
            </ac:spMkLst>
          </pc:spChg>
          <pc:spChg chg="add del mod">
            <ac:chgData name="Naresh Neelam" userId="100aa57a22efb0dc" providerId="LiveId" clId="{F2CC4F1E-B525-46CD-AF13-C90F1D73AC62}" dt="2021-06-25T13:54:37.984" v="55" actId="478"/>
            <ac:spMkLst>
              <pc:docMk/>
              <pc:sldMasterMk cId="0" sldId="2147483657"/>
              <pc:sldLayoutMk cId="0" sldId="2147483648"/>
              <ac:spMk id="5" creationId="{B1EE2548-8249-484C-BCC3-963412FA67AC}"/>
            </ac:spMkLst>
          </pc:spChg>
          <pc:spChg chg="add del mod">
            <ac:chgData name="Naresh Neelam" userId="100aa57a22efb0dc" providerId="LiveId" clId="{F2CC4F1E-B525-46CD-AF13-C90F1D73AC62}" dt="2021-06-25T13:55:21.713" v="59" actId="478"/>
            <ac:spMkLst>
              <pc:docMk/>
              <pc:sldMasterMk cId="0" sldId="2147483657"/>
              <pc:sldLayoutMk cId="0" sldId="2147483648"/>
              <ac:spMk id="6" creationId="{79D0C4C2-4A51-45F7-A7F4-BE798AC1E9BF}"/>
            </ac:spMkLst>
          </pc:spChg>
          <pc:spChg chg="add del mod">
            <ac:chgData name="Naresh Neelam" userId="100aa57a22efb0dc" providerId="LiveId" clId="{F2CC4F1E-B525-46CD-AF13-C90F1D73AC62}" dt="2021-06-25T13:57:40.720" v="62" actId="478"/>
            <ac:spMkLst>
              <pc:docMk/>
              <pc:sldMasterMk cId="0" sldId="2147483657"/>
              <pc:sldLayoutMk cId="0" sldId="2147483648"/>
              <ac:spMk id="7" creationId="{4CE876A9-AF25-40B0-A007-55AE8C43F9BA}"/>
            </ac:spMkLst>
          </pc:spChg>
          <pc:spChg chg="del">
            <ac:chgData name="Naresh Neelam" userId="100aa57a22efb0dc" providerId="LiveId" clId="{F2CC4F1E-B525-46CD-AF13-C90F1D73AC62}" dt="2021-06-25T13:52:15.015" v="45" actId="478"/>
            <ac:spMkLst>
              <pc:docMk/>
              <pc:sldMasterMk cId="0" sldId="2147483657"/>
              <pc:sldLayoutMk cId="0" sldId="2147483648"/>
              <ac:spMk id="11" creationId="{00000000-0000-0000-0000-000000000000}"/>
            </ac:spMkLst>
          </pc:spChg>
          <pc:spChg chg="add del mod">
            <ac:chgData name="Naresh Neelam" userId="100aa57a22efb0dc" providerId="LiveId" clId="{F2CC4F1E-B525-46CD-AF13-C90F1D73AC62}" dt="2021-06-25T14:18:25.047" v="99" actId="478"/>
            <ac:spMkLst>
              <pc:docMk/>
              <pc:sldMasterMk cId="0" sldId="2147483657"/>
              <pc:sldLayoutMk cId="0" sldId="2147483648"/>
              <ac:spMk id="22" creationId="{4C422132-A5D8-4A56-9795-FF37C231723B}"/>
            </ac:spMkLst>
          </pc:spChg>
          <pc:spChg chg="add mod">
            <ac:chgData name="Naresh Neelam" userId="100aa57a22efb0dc" providerId="LiveId" clId="{F2CC4F1E-B525-46CD-AF13-C90F1D73AC62}" dt="2021-06-25T14:32:23.193" v="154" actId="113"/>
            <ac:spMkLst>
              <pc:docMk/>
              <pc:sldMasterMk cId="0" sldId="2147483657"/>
              <pc:sldLayoutMk cId="0" sldId="2147483648"/>
              <ac:spMk id="27" creationId="{7F3515ED-6703-43AE-8F37-E162F3653690}"/>
            </ac:spMkLst>
          </pc:spChg>
          <pc:grpChg chg="del mod">
            <ac:chgData name="Naresh Neelam" userId="100aa57a22efb0dc" providerId="LiveId" clId="{F2CC4F1E-B525-46CD-AF13-C90F1D73AC62}" dt="2021-06-25T13:58:40.145" v="72"/>
            <ac:grpSpMkLst>
              <pc:docMk/>
              <pc:sldMasterMk cId="0" sldId="2147483657"/>
              <pc:sldLayoutMk cId="0" sldId="2147483648"/>
              <ac:grpSpMk id="16" creationId="{8AE9C1F5-C2CC-4815-AAA7-7C746F83BB85}"/>
            </ac:grpSpMkLst>
          </pc:grpChg>
          <pc:grpChg chg="del mod">
            <ac:chgData name="Naresh Neelam" userId="100aa57a22efb0dc" providerId="LiveId" clId="{F2CC4F1E-B525-46CD-AF13-C90F1D73AC62}" dt="2021-06-25T13:58:41.365" v="74"/>
            <ac:grpSpMkLst>
              <pc:docMk/>
              <pc:sldMasterMk cId="0" sldId="2147483657"/>
              <pc:sldLayoutMk cId="0" sldId="2147483648"/>
              <ac:grpSpMk id="19" creationId="{9D7FD042-8449-4C2E-97D7-20CF03E54367}"/>
            </ac:grpSpMkLst>
          </pc:grpChg>
          <pc:grpChg chg="del mod">
            <ac:chgData name="Naresh Neelam" userId="100aa57a22efb0dc" providerId="LiveId" clId="{F2CC4F1E-B525-46CD-AF13-C90F1D73AC62}" dt="2021-06-25T13:58:49.253" v="80"/>
            <ac:grpSpMkLst>
              <pc:docMk/>
              <pc:sldMasterMk cId="0" sldId="2147483657"/>
              <pc:sldLayoutMk cId="0" sldId="2147483648"/>
              <ac:grpSpMk id="21" creationId="{74FA5C94-E4F6-4EA6-B526-459F5B3060AC}"/>
            </ac:grpSpMkLst>
          </pc:grpChg>
          <pc:picChg chg="add del mod">
            <ac:chgData name="Naresh Neelam" userId="100aa57a22efb0dc" providerId="LiveId" clId="{F2CC4F1E-B525-46CD-AF13-C90F1D73AC62}" dt="2021-06-25T13:53:27.357" v="51" actId="478"/>
            <ac:picMkLst>
              <pc:docMk/>
              <pc:sldMasterMk cId="0" sldId="2147483657"/>
              <pc:sldLayoutMk cId="0" sldId="2147483648"/>
              <ac:picMk id="4" creationId="{8D12DFA9-1576-4F05-A9D9-EF3C00E124F0}"/>
            </ac:picMkLst>
          </pc:picChg>
          <pc:picChg chg="add del mod">
            <ac:chgData name="Naresh Neelam" userId="100aa57a22efb0dc" providerId="LiveId" clId="{F2CC4F1E-B525-46CD-AF13-C90F1D73AC62}" dt="2021-06-25T13:58:14.407" v="64" actId="478"/>
            <ac:picMkLst>
              <pc:docMk/>
              <pc:sldMasterMk cId="0" sldId="2147483657"/>
              <pc:sldLayoutMk cId="0" sldId="2147483648"/>
              <ac:picMk id="9" creationId="{F4A99DC9-BF20-4922-B0DC-93853201C403}"/>
            </ac:picMkLst>
          </pc:picChg>
          <pc:picChg chg="del mod">
            <ac:chgData name="Naresh Neelam" userId="100aa57a22efb0dc" providerId="LiveId" clId="{F2CC4F1E-B525-46CD-AF13-C90F1D73AC62}" dt="2021-06-25T13:52:16.659" v="46" actId="478"/>
            <ac:picMkLst>
              <pc:docMk/>
              <pc:sldMasterMk cId="0" sldId="2147483657"/>
              <pc:sldLayoutMk cId="0" sldId="2147483648"/>
              <ac:picMk id="10" creationId="{00000000-0000-0000-0000-000000000000}"/>
            </ac:picMkLst>
          </pc:picChg>
          <pc:picChg chg="add del mod">
            <ac:chgData name="Naresh Neelam" userId="100aa57a22efb0dc" providerId="LiveId" clId="{F2CC4F1E-B525-46CD-AF13-C90F1D73AC62}" dt="2021-06-25T14:18:55.515" v="102" actId="478"/>
            <ac:picMkLst>
              <pc:docMk/>
              <pc:sldMasterMk cId="0" sldId="2147483657"/>
              <pc:sldLayoutMk cId="0" sldId="2147483648"/>
              <ac:picMk id="24" creationId="{CD82B186-227D-4ED3-AD0A-60A96D87FDD9}"/>
            </ac:picMkLst>
          </pc:picChg>
          <pc:picChg chg="add mod">
            <ac:chgData name="Naresh Neelam" userId="100aa57a22efb0dc" providerId="LiveId" clId="{F2CC4F1E-B525-46CD-AF13-C90F1D73AC62}" dt="2021-06-25T14:32:09.594" v="151" actId="1076"/>
            <ac:picMkLst>
              <pc:docMk/>
              <pc:sldMasterMk cId="0" sldId="2147483657"/>
              <pc:sldLayoutMk cId="0" sldId="2147483648"/>
              <ac:picMk id="26" creationId="{639A8172-904A-4EBD-82CC-191952136D9D}"/>
            </ac:picMkLst>
          </pc:picChg>
          <pc:inkChg chg="add del mod">
            <ac:chgData name="Naresh Neelam" userId="100aa57a22efb0dc" providerId="LiveId" clId="{F2CC4F1E-B525-46CD-AF13-C90F1D73AC62}" dt="2021-06-25T13:58:44.783" v="75"/>
            <ac:inkMkLst>
              <pc:docMk/>
              <pc:sldMasterMk cId="0" sldId="2147483657"/>
              <pc:sldLayoutMk cId="0" sldId="2147483648"/>
              <ac:inkMk id="12" creationId="{17A1D962-2ACC-4A54-8640-8C08C1DAF051}"/>
            </ac:inkMkLst>
          </pc:inkChg>
          <pc:inkChg chg="add del mod">
            <ac:chgData name="Naresh Neelam" userId="100aa57a22efb0dc" providerId="LiveId" clId="{F2CC4F1E-B525-46CD-AF13-C90F1D73AC62}" dt="2021-06-25T13:58:46.444" v="76"/>
            <ac:inkMkLst>
              <pc:docMk/>
              <pc:sldMasterMk cId="0" sldId="2147483657"/>
              <pc:sldLayoutMk cId="0" sldId="2147483648"/>
              <ac:inkMk id="13" creationId="{A48C45F0-7EC2-4CE4-8FC4-4C3E97C6AC2A}"/>
            </ac:inkMkLst>
          </pc:inkChg>
          <pc:inkChg chg="add del mod">
            <ac:chgData name="Naresh Neelam" userId="100aa57a22efb0dc" providerId="LiveId" clId="{F2CC4F1E-B525-46CD-AF13-C90F1D73AC62}" dt="2021-06-25T13:58:49.253" v="81"/>
            <ac:inkMkLst>
              <pc:docMk/>
              <pc:sldMasterMk cId="0" sldId="2147483657"/>
              <pc:sldLayoutMk cId="0" sldId="2147483648"/>
              <ac:inkMk id="14" creationId="{C329D89F-6E18-4772-89E3-049571853F74}"/>
            </ac:inkMkLst>
          </pc:inkChg>
          <pc:inkChg chg="add del mod">
            <ac:chgData name="Naresh Neelam" userId="100aa57a22efb0dc" providerId="LiveId" clId="{F2CC4F1E-B525-46CD-AF13-C90F1D73AC62}" dt="2021-06-25T13:58:49.253" v="78"/>
            <ac:inkMkLst>
              <pc:docMk/>
              <pc:sldMasterMk cId="0" sldId="2147483657"/>
              <pc:sldLayoutMk cId="0" sldId="2147483648"/>
              <ac:inkMk id="15" creationId="{50FC50F4-2A41-4B0E-9459-387476BA89F1}"/>
            </ac:inkMkLst>
          </pc:inkChg>
          <pc:inkChg chg="add del mod">
            <ac:chgData name="Naresh Neelam" userId="100aa57a22efb0dc" providerId="LiveId" clId="{F2CC4F1E-B525-46CD-AF13-C90F1D73AC62}" dt="2021-06-25T13:58:49.253" v="77"/>
            <ac:inkMkLst>
              <pc:docMk/>
              <pc:sldMasterMk cId="0" sldId="2147483657"/>
              <pc:sldLayoutMk cId="0" sldId="2147483648"/>
              <ac:inkMk id="17" creationId="{8EC235CF-A9D6-4A75-B334-36698A4989FF}"/>
            </ac:inkMkLst>
          </pc:inkChg>
          <pc:inkChg chg="add del mod">
            <ac:chgData name="Naresh Neelam" userId="100aa57a22efb0dc" providerId="LiveId" clId="{F2CC4F1E-B525-46CD-AF13-C90F1D73AC62}" dt="2021-06-25T13:58:49.253" v="79"/>
            <ac:inkMkLst>
              <pc:docMk/>
              <pc:sldMasterMk cId="0" sldId="2147483657"/>
              <pc:sldLayoutMk cId="0" sldId="2147483648"/>
              <ac:inkMk id="18" creationId="{32B00548-4218-4DD1-A7A5-A5DB4CE26FDA}"/>
            </ac:inkMkLst>
          </pc:inkChg>
          <pc:inkChg chg="add del mod">
            <ac:chgData name="Naresh Neelam" userId="100aa57a22efb0dc" providerId="LiveId" clId="{F2CC4F1E-B525-46CD-AF13-C90F1D73AC62}" dt="2021-06-25T13:58:49.253" v="80"/>
            <ac:inkMkLst>
              <pc:docMk/>
              <pc:sldMasterMk cId="0" sldId="2147483657"/>
              <pc:sldLayoutMk cId="0" sldId="2147483648"/>
              <ac:inkMk id="20" creationId="{79001CA3-C2C3-446D-A794-2F73860FB13F}"/>
            </ac:inkMkLst>
          </pc:inkChg>
        </pc:sldLayoutChg>
        <pc:sldLayoutChg chg="del">
          <pc:chgData name="Naresh Neelam" userId="100aa57a22efb0dc" providerId="LiveId" clId="{F2CC4F1E-B525-46CD-AF13-C90F1D73AC62}" dt="2021-06-25T13:50:02.127" v="24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Naresh Neelam" userId="100aa57a22efb0dc" providerId="LiveId" clId="{F2CC4F1E-B525-46CD-AF13-C90F1D73AC62}" dt="2021-06-25T13:49:57.463" v="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Naresh Neelam" userId="100aa57a22efb0dc" providerId="LiveId" clId="{F2CC4F1E-B525-46CD-AF13-C90F1D73AC62}" dt="2021-06-25T13:50:04.289" v="36" actId="47"/>
          <pc:sldLayoutMkLst>
            <pc:docMk/>
            <pc:sldMasterMk cId="0" sldId="2147483657"/>
            <pc:sldLayoutMk cId="0" sldId="2147483651"/>
          </pc:sldLayoutMkLst>
        </pc:sldLayoutChg>
        <pc:sldLayoutChg chg="del">
          <pc:chgData name="Naresh Neelam" userId="100aa57a22efb0dc" providerId="LiveId" clId="{F2CC4F1E-B525-46CD-AF13-C90F1D73AC62}" dt="2021-06-25T13:49:58.084" v="6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Naresh Neelam" userId="100aa57a22efb0dc" providerId="LiveId" clId="{F2CC4F1E-B525-46CD-AF13-C90F1D73AC62}" dt="2021-06-25T13:50:00.678" v="16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Naresh Neelam" userId="100aa57a22efb0dc" providerId="LiveId" clId="{F2CC4F1E-B525-46CD-AF13-C90F1D73AC62}" dt="2021-06-25T13:50:04.164" v="35" actId="47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Naresh Neelam" userId="100aa57a22efb0dc" providerId="LiveId" clId="{F2CC4F1E-B525-46CD-AF13-C90F1D73AC62}" dt="2021-06-25T13:50:00.867" v="17" actId="47"/>
          <pc:sldLayoutMkLst>
            <pc:docMk/>
            <pc:sldMasterMk cId="0" sldId="2147483657"/>
            <pc:sldLayoutMk cId="0" sldId="2147483655"/>
          </pc:sldLayoutMkLst>
        </pc:sldLayoutChg>
        <pc:sldLayoutChg chg="del">
          <pc:chgData name="Naresh Neelam" userId="100aa57a22efb0dc" providerId="LiveId" clId="{F2CC4F1E-B525-46CD-AF13-C90F1D73AC62}" dt="2021-06-25T13:50:04.445" v="37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Naresh Neelam" userId="100aa57a22efb0dc" providerId="LiveId" clId="{2E233C8C-212E-4DB2-8F55-84F69C897F12}"/>
    <pc:docChg chg="custSel modSld">
      <pc:chgData name="Naresh Neelam" userId="100aa57a22efb0dc" providerId="LiveId" clId="{2E233C8C-212E-4DB2-8F55-84F69C897F12}" dt="2021-08-06T18:54:55.361" v="80" actId="1076"/>
      <pc:docMkLst>
        <pc:docMk/>
      </pc:docMkLst>
      <pc:sldChg chg="addSp delSp modSp mod">
        <pc:chgData name="Naresh Neelam" userId="100aa57a22efb0dc" providerId="LiveId" clId="{2E233C8C-212E-4DB2-8F55-84F69C897F12}" dt="2021-08-06T18:54:55.361" v="80" actId="1076"/>
        <pc:sldMkLst>
          <pc:docMk/>
          <pc:sldMk cId="0" sldId="256"/>
        </pc:sldMkLst>
        <pc:spChg chg="add mod">
          <ac:chgData name="Naresh Neelam" userId="100aa57a22efb0dc" providerId="LiveId" clId="{2E233C8C-212E-4DB2-8F55-84F69C897F12}" dt="2021-08-06T18:53:53.850" v="76" actId="14100"/>
          <ac:spMkLst>
            <pc:docMk/>
            <pc:sldMk cId="0" sldId="256"/>
            <ac:spMk id="13" creationId="{4AC36E4A-525D-482A-A098-E71DEE783410}"/>
          </ac:spMkLst>
        </pc:spChg>
        <pc:picChg chg="del">
          <ac:chgData name="Naresh Neelam" userId="100aa57a22efb0dc" providerId="LiveId" clId="{2E233C8C-212E-4DB2-8F55-84F69C897F12}" dt="2021-08-06T18:50:17.894" v="60" actId="478"/>
          <ac:picMkLst>
            <pc:docMk/>
            <pc:sldMk cId="0" sldId="256"/>
            <ac:picMk id="3" creationId="{B9DD48CB-FBBE-4578-BD82-63EBA3CE0CBA}"/>
          </ac:picMkLst>
        </pc:picChg>
        <pc:picChg chg="add mod">
          <ac:chgData name="Naresh Neelam" userId="100aa57a22efb0dc" providerId="LiveId" clId="{2E233C8C-212E-4DB2-8F55-84F69C897F12}" dt="2021-08-06T18:54:55.361" v="80" actId="1076"/>
          <ac:picMkLst>
            <pc:docMk/>
            <pc:sldMk cId="0" sldId="256"/>
            <ac:picMk id="4" creationId="{EE55AFDE-E05B-4646-84E5-204797FE40F3}"/>
          </ac:picMkLst>
        </pc:picChg>
        <pc:picChg chg="add del">
          <ac:chgData name="Naresh Neelam" userId="100aa57a22efb0dc" providerId="LiveId" clId="{2E233C8C-212E-4DB2-8F55-84F69C897F12}" dt="2021-08-06T18:50:26.188" v="62" actId="478"/>
          <ac:picMkLst>
            <pc:docMk/>
            <pc:sldMk cId="0" sldId="256"/>
            <ac:picMk id="1026" creationId="{A069D3E2-0C6C-4E13-AD38-A6B3CEAC01BC}"/>
          </ac:picMkLst>
        </pc:picChg>
        <pc:picChg chg="add del">
          <ac:chgData name="Naresh Neelam" userId="100aa57a22efb0dc" providerId="LiveId" clId="{2E233C8C-212E-4DB2-8F55-84F69C897F12}" dt="2021-08-06T18:50:49.831" v="64" actId="478"/>
          <ac:picMkLst>
            <pc:docMk/>
            <pc:sldMk cId="0" sldId="256"/>
            <ac:picMk id="1028" creationId="{692A0CFF-E54E-4A9B-92DA-840DF5475907}"/>
          </ac:picMkLst>
        </pc:picChg>
        <pc:picChg chg="add mod">
          <ac:chgData name="Naresh Neelam" userId="100aa57a22efb0dc" providerId="LiveId" clId="{2E233C8C-212E-4DB2-8F55-84F69C897F12}" dt="2021-08-06T18:51:39.301" v="70" actId="1076"/>
          <ac:picMkLst>
            <pc:docMk/>
            <pc:sldMk cId="0" sldId="256"/>
            <ac:picMk id="1030" creationId="{24778DF3-EDF4-45DC-9256-41B9F0261924}"/>
          </ac:picMkLst>
        </pc:picChg>
      </pc:sldChg>
      <pc:sldChg chg="addSp modSp mod modAnim">
        <pc:chgData name="Naresh Neelam" userId="100aa57a22efb0dc" providerId="LiveId" clId="{2E233C8C-212E-4DB2-8F55-84F69C897F12}" dt="2021-07-31T06:00:20.744" v="59" actId="114"/>
        <pc:sldMkLst>
          <pc:docMk/>
          <pc:sldMk cId="4074194550" sldId="258"/>
        </pc:sldMkLst>
        <pc:spChg chg="add mod">
          <ac:chgData name="Naresh Neelam" userId="100aa57a22efb0dc" providerId="LiveId" clId="{2E233C8C-212E-4DB2-8F55-84F69C897F12}" dt="2021-07-31T06:00:20.744" v="59" actId="114"/>
          <ac:spMkLst>
            <pc:docMk/>
            <pc:sldMk cId="4074194550" sldId="258"/>
            <ac:spMk id="8" creationId="{6568ED9A-743D-4365-975F-BCF777DC58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0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44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5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639A8172-904A-4EBD-82CC-191952136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1101" y="4340088"/>
            <a:ext cx="925581" cy="925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B19B-2908-4513-8D40-02DC0F8FCF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62487" y="4589571"/>
            <a:ext cx="662319" cy="473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naresh-neel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inkedIn logo PNG">
            <a:extLst>
              <a:ext uri="{FF2B5EF4-FFF2-40B4-BE49-F238E27FC236}">
                <a16:creationId xmlns:a16="http://schemas.microsoft.com/office/drawing/2014/main" id="{24778DF3-EDF4-45DC-9256-41B9F026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283535"/>
            <a:ext cx="1315624" cy="4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03">
            <a:extLst>
              <a:ext uri="{FF2B5EF4-FFF2-40B4-BE49-F238E27FC236}">
                <a16:creationId xmlns:a16="http://schemas.microsoft.com/office/drawing/2014/main" id="{4AC36E4A-525D-482A-A098-E71DEE783410}"/>
              </a:ext>
            </a:extLst>
          </p:cNvPr>
          <p:cNvSpPr txBox="1"/>
          <p:nvPr/>
        </p:nvSpPr>
        <p:spPr>
          <a:xfrm>
            <a:off x="1735545" y="417085"/>
            <a:ext cx="3346818" cy="29083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www.linkedin.com/in/naresh-neelam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5AFDE-E05B-4646-84E5-204797F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3" y="733857"/>
            <a:ext cx="1757789" cy="1365613"/>
          </a:xfrm>
          <a:prstGeom prst="rect">
            <a:avLst/>
          </a:prstGeom>
        </p:spPr>
      </p:pic>
      <p:pic>
        <p:nvPicPr>
          <p:cNvPr id="12" name="Picture 2" descr="Apache Spark - Wikipedia">
            <a:extLst>
              <a:ext uri="{FF2B5EF4-FFF2-40B4-BE49-F238E27FC236}">
                <a16:creationId xmlns:a16="http://schemas.microsoft.com/office/drawing/2014/main" id="{27615C6C-0D15-4330-944D-262BFB1D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0" y="2941842"/>
            <a:ext cx="138683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3A091-0FE0-4E32-B837-DAE7EF9CB206}"/>
              </a:ext>
            </a:extLst>
          </p:cNvPr>
          <p:cNvSpPr txBox="1"/>
          <p:nvPr/>
        </p:nvSpPr>
        <p:spPr>
          <a:xfrm>
            <a:off x="2342271" y="3024554"/>
            <a:ext cx="392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Spark Architecture</a:t>
            </a:r>
            <a:endParaRPr lang="en-IN" sz="20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33BDD303-346D-41EA-8515-BF5AEECD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12121"/>
              </p:ext>
            </p:extLst>
          </p:nvPr>
        </p:nvGraphicFramePr>
        <p:xfrm>
          <a:off x="390888" y="3062218"/>
          <a:ext cx="1793380" cy="1161066"/>
        </p:xfrm>
        <a:graphic>
          <a:graphicData uri="http://schemas.openxmlformats.org/drawingml/2006/table">
            <a:tbl>
              <a:tblPr firstRow="1" bandRow="1"/>
              <a:tblGrid>
                <a:gridCol w="1793380">
                  <a:extLst>
                    <a:ext uri="{9D8B030D-6E8A-4147-A177-3AD203B41FA5}">
                      <a16:colId xmlns:a16="http://schemas.microsoft.com/office/drawing/2014/main" val="838699036"/>
                    </a:ext>
                  </a:extLst>
                </a:gridCol>
              </a:tblGrid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Node Manager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8031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Operating System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36678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Hardware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69468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F171A2A0-AF87-43A0-B443-6C7E395F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67650"/>
              </p:ext>
            </p:extLst>
          </p:nvPr>
        </p:nvGraphicFramePr>
        <p:xfrm>
          <a:off x="2561371" y="3062218"/>
          <a:ext cx="1793380" cy="1161066"/>
        </p:xfrm>
        <a:graphic>
          <a:graphicData uri="http://schemas.openxmlformats.org/drawingml/2006/table">
            <a:tbl>
              <a:tblPr firstRow="1" bandRow="1"/>
              <a:tblGrid>
                <a:gridCol w="1793380">
                  <a:extLst>
                    <a:ext uri="{9D8B030D-6E8A-4147-A177-3AD203B41FA5}">
                      <a16:colId xmlns:a16="http://schemas.microsoft.com/office/drawing/2014/main" val="838699036"/>
                    </a:ext>
                  </a:extLst>
                </a:gridCol>
              </a:tblGrid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Node Manager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8031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Operating System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36678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Hardware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69468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88F9A335-DAE9-4144-A4A9-EA2640C65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4821"/>
              </p:ext>
            </p:extLst>
          </p:nvPr>
        </p:nvGraphicFramePr>
        <p:xfrm>
          <a:off x="4699356" y="3062218"/>
          <a:ext cx="1793380" cy="1161066"/>
        </p:xfrm>
        <a:graphic>
          <a:graphicData uri="http://schemas.openxmlformats.org/drawingml/2006/table">
            <a:tbl>
              <a:tblPr firstRow="1" bandRow="1"/>
              <a:tblGrid>
                <a:gridCol w="1793380">
                  <a:extLst>
                    <a:ext uri="{9D8B030D-6E8A-4147-A177-3AD203B41FA5}">
                      <a16:colId xmlns:a16="http://schemas.microsoft.com/office/drawing/2014/main" val="838699036"/>
                    </a:ext>
                  </a:extLst>
                </a:gridCol>
              </a:tblGrid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Node Manager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8031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Operating System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36678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Hardware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69468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662D21C3-4375-41E3-8064-85355891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41548"/>
              </p:ext>
            </p:extLst>
          </p:nvPr>
        </p:nvGraphicFramePr>
        <p:xfrm>
          <a:off x="6837341" y="3062218"/>
          <a:ext cx="1793380" cy="1161066"/>
        </p:xfrm>
        <a:graphic>
          <a:graphicData uri="http://schemas.openxmlformats.org/drawingml/2006/table">
            <a:tbl>
              <a:tblPr firstRow="1" bandRow="1"/>
              <a:tblGrid>
                <a:gridCol w="1793380">
                  <a:extLst>
                    <a:ext uri="{9D8B030D-6E8A-4147-A177-3AD203B41FA5}">
                      <a16:colId xmlns:a16="http://schemas.microsoft.com/office/drawing/2014/main" val="838699036"/>
                    </a:ext>
                  </a:extLst>
                </a:gridCol>
              </a:tblGrid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Node Manager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8031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Operating System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36678"/>
                  </a:ext>
                </a:extLst>
              </a:tr>
              <a:tr h="3870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Hardware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69468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768479-D94B-4670-B5BF-05F628F4F9C3}"/>
              </a:ext>
            </a:extLst>
          </p:cNvPr>
          <p:cNvSpPr/>
          <p:nvPr/>
        </p:nvSpPr>
        <p:spPr>
          <a:xfrm>
            <a:off x="390888" y="2425621"/>
            <a:ext cx="8489267" cy="3454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Resource Manager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 descr="Apache Spark - Wikipedia">
            <a:extLst>
              <a:ext uri="{FF2B5EF4-FFF2-40B4-BE49-F238E27FC236}">
                <a16:creationId xmlns:a16="http://schemas.microsoft.com/office/drawing/2014/main" id="{EE4B59A6-C2FE-4E0F-9D8B-EE1AF93B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31" y="1605412"/>
            <a:ext cx="138683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BF986A-37B7-4C6C-BDDF-C5A015556FB1}"/>
              </a:ext>
            </a:extLst>
          </p:cNvPr>
          <p:cNvSpPr/>
          <p:nvPr/>
        </p:nvSpPr>
        <p:spPr>
          <a:xfrm>
            <a:off x="390888" y="1202128"/>
            <a:ext cx="8489267" cy="3454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Spark Unified API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4" descr="Scala (programming language) - Wikipedia">
            <a:extLst>
              <a:ext uri="{FF2B5EF4-FFF2-40B4-BE49-F238E27FC236}">
                <a16:creationId xmlns:a16="http://schemas.microsoft.com/office/drawing/2014/main" id="{ED14C7C5-27E9-411A-B5AA-5991A070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02" y="660464"/>
            <a:ext cx="921046" cy="4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ownload Python Logo in SVG Vector or PNG File Format - Logo.wine">
            <a:extLst>
              <a:ext uri="{FF2B5EF4-FFF2-40B4-BE49-F238E27FC236}">
                <a16:creationId xmlns:a16="http://schemas.microsoft.com/office/drawing/2014/main" id="{E2360C65-6008-459A-B1D9-A3BC4DC1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58" y="463113"/>
            <a:ext cx="1257150" cy="8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FB9B12C5-488C-48BA-BF9B-83059DF5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46" y="585331"/>
            <a:ext cx="691927" cy="53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Java logo and symbol, meaning, history, PNG">
            <a:extLst>
              <a:ext uri="{FF2B5EF4-FFF2-40B4-BE49-F238E27FC236}">
                <a16:creationId xmlns:a16="http://schemas.microsoft.com/office/drawing/2014/main" id="{812C3D09-E42D-4C52-9B84-F5B2FFC4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2" y="585331"/>
            <a:ext cx="794418" cy="49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D2E245-5E60-4E3E-9D1C-574BEBF31764}"/>
              </a:ext>
            </a:extLst>
          </p:cNvPr>
          <p:cNvSpPr txBox="1"/>
          <p:nvPr/>
        </p:nvSpPr>
        <p:spPr>
          <a:xfrm>
            <a:off x="510361" y="3823319"/>
            <a:ext cx="828630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Manager + Node Manager work as an operating system.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E34BC-B462-4458-9561-9231DC2CB788}"/>
              </a:ext>
            </a:extLst>
          </p:cNvPr>
          <p:cNvSpPr txBox="1"/>
          <p:nvPr/>
        </p:nvSpPr>
        <p:spPr>
          <a:xfrm>
            <a:off x="510362" y="972373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Cluster: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E23AD-9447-4FD2-9258-38B097D92028}"/>
              </a:ext>
            </a:extLst>
          </p:cNvPr>
          <p:cNvSpPr txBox="1"/>
          <p:nvPr/>
        </p:nvSpPr>
        <p:spPr>
          <a:xfrm>
            <a:off x="712380" y="1362351"/>
            <a:ext cx="7882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group of connected computers that pools the resources of many machines and give us the ability to use all the resources as a single machine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15A71-5185-4E82-8CDF-3E6D649B22D8}"/>
              </a:ext>
            </a:extLst>
          </p:cNvPr>
          <p:cNvSpPr txBox="1"/>
          <p:nvPr/>
        </p:nvSpPr>
        <p:spPr>
          <a:xfrm>
            <a:off x="510361" y="1947126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Resource Manager: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B803C-4E4D-4A4E-8281-DFDE36A54DA1}"/>
              </a:ext>
            </a:extLst>
          </p:cNvPr>
          <p:cNvSpPr txBox="1"/>
          <p:nvPr/>
        </p:nvSpPr>
        <p:spPr>
          <a:xfrm>
            <a:off x="712380" y="2254903"/>
            <a:ext cx="788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 resource allocation and applications running on the cluster, it checks and monitor of the health of individual machines on the cluster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E6DC0-3A25-4C41-9FD2-3274609006BA}"/>
              </a:ext>
            </a:extLst>
          </p:cNvPr>
          <p:cNvSpPr txBox="1"/>
          <p:nvPr/>
        </p:nvSpPr>
        <p:spPr>
          <a:xfrm>
            <a:off x="510361" y="2884365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 manager: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84622-0754-49B9-B90A-6FFE70C75CBE}"/>
              </a:ext>
            </a:extLst>
          </p:cNvPr>
          <p:cNvSpPr txBox="1"/>
          <p:nvPr/>
        </p:nvSpPr>
        <p:spPr>
          <a:xfrm>
            <a:off x="712380" y="3145975"/>
            <a:ext cx="779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manages the resources and inform to the cluster manager about each machine state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8" name="Picture 2" descr="Apache Spark - Wikipedia">
            <a:extLst>
              <a:ext uri="{FF2B5EF4-FFF2-40B4-BE49-F238E27FC236}">
                <a16:creationId xmlns:a16="http://schemas.microsoft.com/office/drawing/2014/main" id="{6584F208-8BA5-4C0E-877D-32B5C79A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05" y="48982"/>
            <a:ext cx="920459" cy="4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15" grpId="0"/>
      <p:bldP spid="12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pache Spark - Wikipedia">
            <a:extLst>
              <a:ext uri="{FF2B5EF4-FFF2-40B4-BE49-F238E27FC236}">
                <a16:creationId xmlns:a16="http://schemas.microsoft.com/office/drawing/2014/main" id="{41A0F4EE-18F5-48F6-AD48-EF8861E6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05" y="48982"/>
            <a:ext cx="920459" cy="4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2B0C6-8010-45BC-A899-AC074613BCE1}"/>
              </a:ext>
            </a:extLst>
          </p:cNvPr>
          <p:cNvSpPr/>
          <p:nvPr/>
        </p:nvSpPr>
        <p:spPr>
          <a:xfrm>
            <a:off x="336899" y="2330508"/>
            <a:ext cx="2892338" cy="3014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Resource Manager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2" descr="Apache Spark - Wikipedia">
            <a:extLst>
              <a:ext uri="{FF2B5EF4-FFF2-40B4-BE49-F238E27FC236}">
                <a16:creationId xmlns:a16="http://schemas.microsoft.com/office/drawing/2014/main" id="{9E3AAC1E-4CF8-44CC-BC4A-8B0A6FF0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97" y="1347879"/>
            <a:ext cx="1386838" cy="6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900484-8F1E-4DC8-A312-FAE0504ED9CE}"/>
              </a:ext>
            </a:extLst>
          </p:cNvPr>
          <p:cNvSpPr/>
          <p:nvPr/>
        </p:nvSpPr>
        <p:spPr>
          <a:xfrm>
            <a:off x="336901" y="937745"/>
            <a:ext cx="2892336" cy="3622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Spark Unified API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6" descr="Download Python Logo in SVG Vector or PNG File Format - Logo.wine">
            <a:extLst>
              <a:ext uri="{FF2B5EF4-FFF2-40B4-BE49-F238E27FC236}">
                <a16:creationId xmlns:a16="http://schemas.microsoft.com/office/drawing/2014/main" id="{D9F7D092-D7AF-4C94-99D8-6124A93DC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15" y="6079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A719CE-3E27-4049-86E2-A09EF6629A0A}"/>
              </a:ext>
            </a:extLst>
          </p:cNvPr>
          <p:cNvCxnSpPr>
            <a:cxnSpLocks/>
          </p:cNvCxnSpPr>
          <p:nvPr/>
        </p:nvCxnSpPr>
        <p:spPr>
          <a:xfrm>
            <a:off x="1640606" y="652052"/>
            <a:ext cx="0" cy="257491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C391C-1EE2-4726-B4B5-B0F0272C4226}"/>
              </a:ext>
            </a:extLst>
          </p:cNvPr>
          <p:cNvCxnSpPr>
            <a:cxnSpLocks/>
          </p:cNvCxnSpPr>
          <p:nvPr/>
        </p:nvCxnSpPr>
        <p:spPr>
          <a:xfrm>
            <a:off x="1590600" y="1978161"/>
            <a:ext cx="0" cy="32958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ABA2D3-C930-4361-8AF2-32D3FFC75C73}"/>
              </a:ext>
            </a:extLst>
          </p:cNvPr>
          <p:cNvCxnSpPr>
            <a:cxnSpLocks/>
          </p:cNvCxnSpPr>
          <p:nvPr/>
        </p:nvCxnSpPr>
        <p:spPr>
          <a:xfrm>
            <a:off x="1633800" y="2619762"/>
            <a:ext cx="0" cy="276051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111FBE7C-6FA7-4371-A1FB-E663C43F2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7253"/>
              </p:ext>
            </p:extLst>
          </p:nvPr>
        </p:nvGraphicFramePr>
        <p:xfrm>
          <a:off x="331311" y="3372277"/>
          <a:ext cx="2892339" cy="1211160"/>
        </p:xfrm>
        <a:graphic>
          <a:graphicData uri="http://schemas.openxmlformats.org/drawingml/2006/table">
            <a:tbl>
              <a:tblPr bandRow="1"/>
              <a:tblGrid>
                <a:gridCol w="2892339">
                  <a:extLst>
                    <a:ext uri="{9D8B030D-6E8A-4147-A177-3AD203B41FA5}">
                      <a16:colId xmlns:a16="http://schemas.microsoft.com/office/drawing/2014/main" val="3751223045"/>
                    </a:ext>
                  </a:extLst>
                </a:gridCol>
              </a:tblGrid>
              <a:tr h="4037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Spark Driver Process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02858"/>
                  </a:ext>
                </a:extLst>
              </a:tr>
              <a:tr h="4037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Operation System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17319"/>
                  </a:ext>
                </a:extLst>
              </a:tr>
              <a:tr h="4037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Hardware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278575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584097-A241-4354-9982-1E45B984383C}"/>
              </a:ext>
            </a:extLst>
          </p:cNvPr>
          <p:cNvSpPr/>
          <p:nvPr/>
        </p:nvSpPr>
        <p:spPr>
          <a:xfrm>
            <a:off x="3555397" y="3137892"/>
            <a:ext cx="681555" cy="34870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Process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F12368-D493-4BE5-9281-B28D6940216B}"/>
              </a:ext>
            </a:extLst>
          </p:cNvPr>
          <p:cNvSpPr/>
          <p:nvPr/>
        </p:nvSpPr>
        <p:spPr>
          <a:xfrm>
            <a:off x="3555396" y="3658494"/>
            <a:ext cx="681556" cy="36933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Process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0" name="Table 39">
            <a:extLst>
              <a:ext uri="{FF2B5EF4-FFF2-40B4-BE49-F238E27FC236}">
                <a16:creationId xmlns:a16="http://schemas.microsoft.com/office/drawing/2014/main" id="{7D40BD77-D7CF-442C-85A6-8DECBC11F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3272"/>
              </p:ext>
            </p:extLst>
          </p:nvPr>
        </p:nvGraphicFramePr>
        <p:xfrm>
          <a:off x="333358" y="2796563"/>
          <a:ext cx="2892338" cy="390792"/>
        </p:xfrm>
        <a:graphic>
          <a:graphicData uri="http://schemas.openxmlformats.org/drawingml/2006/table">
            <a:tbl>
              <a:tblPr firstRow="1" bandRow="1"/>
              <a:tblGrid>
                <a:gridCol w="2892338">
                  <a:extLst>
                    <a:ext uri="{9D8B030D-6E8A-4147-A177-3AD203B41FA5}">
                      <a16:colId xmlns:a16="http://schemas.microsoft.com/office/drawing/2014/main" val="716454580"/>
                    </a:ext>
                  </a:extLst>
                </a:gridCol>
              </a:tblGrid>
              <a:tr h="3907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Node Manager</a:t>
                      </a:r>
                      <a:endParaRPr lang="en-IN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5146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0C2F8B4-3710-4C24-8A10-77E07B24360B}"/>
              </a:ext>
            </a:extLst>
          </p:cNvPr>
          <p:cNvSpPr txBox="1"/>
          <p:nvPr/>
        </p:nvSpPr>
        <p:spPr>
          <a:xfrm>
            <a:off x="3555396" y="568413"/>
            <a:ext cx="26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Application Submitted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DE477-BC31-4944-B20C-7B01F1D472F1}"/>
              </a:ext>
            </a:extLst>
          </p:cNvPr>
          <p:cNvSpPr txBox="1"/>
          <p:nvPr/>
        </p:nvSpPr>
        <p:spPr>
          <a:xfrm>
            <a:off x="3555396" y="963007"/>
            <a:ext cx="532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Cluster Manager Requests Spark Driver to be Created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9213F-9536-499E-BA99-7A18AF720FDF}"/>
              </a:ext>
            </a:extLst>
          </p:cNvPr>
          <p:cNvSpPr txBox="1"/>
          <p:nvPr/>
        </p:nvSpPr>
        <p:spPr>
          <a:xfrm>
            <a:off x="3555396" y="1369180"/>
            <a:ext cx="37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Node Manger Created Spark Driver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A9F10E-3539-4D8A-A93E-691E05DE6D68}"/>
              </a:ext>
            </a:extLst>
          </p:cNvPr>
          <p:cNvSpPr txBox="1"/>
          <p:nvPr/>
        </p:nvSpPr>
        <p:spPr>
          <a:xfrm>
            <a:off x="3555396" y="1787078"/>
            <a:ext cx="3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Spark Driver requests Spark Executors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447CC2-EFE5-4801-9866-CF40D1735D35}"/>
              </a:ext>
            </a:extLst>
          </p:cNvPr>
          <p:cNvSpPr txBox="1"/>
          <p:nvPr/>
        </p:nvSpPr>
        <p:spPr>
          <a:xfrm>
            <a:off x="3555396" y="2265304"/>
            <a:ext cx="396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Node Manager Creates Spark Executors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5E5769-10D5-4F58-B16A-65EF67939DF7}"/>
              </a:ext>
            </a:extLst>
          </p:cNvPr>
          <p:cNvSpPr txBox="1"/>
          <p:nvPr/>
        </p:nvSpPr>
        <p:spPr>
          <a:xfrm>
            <a:off x="4519487" y="3274078"/>
            <a:ext cx="379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Spark Driver sends tasks to Executors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2CD9DF-E4C8-4253-B6E6-55F02ED440D7}"/>
              </a:ext>
            </a:extLst>
          </p:cNvPr>
          <p:cNvSpPr txBox="1"/>
          <p:nvPr/>
        </p:nvSpPr>
        <p:spPr>
          <a:xfrm>
            <a:off x="3266573" y="4114665"/>
            <a:ext cx="548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Executor Run the tasks and report status to Spark Driver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DF091E-F923-41E0-B0A7-397678FAA49D}"/>
              </a:ext>
            </a:extLst>
          </p:cNvPr>
          <p:cNvCxnSpPr>
            <a:cxnSpLocks/>
          </p:cNvCxnSpPr>
          <p:nvPr/>
        </p:nvCxnSpPr>
        <p:spPr>
          <a:xfrm>
            <a:off x="1564744" y="2619762"/>
            <a:ext cx="0" cy="191158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FE124E-57BB-418F-B6F8-8D6AD0F7A9FF}"/>
              </a:ext>
            </a:extLst>
          </p:cNvPr>
          <p:cNvCxnSpPr>
            <a:cxnSpLocks/>
          </p:cNvCxnSpPr>
          <p:nvPr/>
        </p:nvCxnSpPr>
        <p:spPr>
          <a:xfrm>
            <a:off x="1590600" y="3166832"/>
            <a:ext cx="0" cy="20544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BD43AF-CB90-4692-B896-6D02BFA61AE8}"/>
              </a:ext>
            </a:extLst>
          </p:cNvPr>
          <p:cNvCxnSpPr>
            <a:endCxn id="23" idx="1"/>
          </p:cNvCxnSpPr>
          <p:nvPr/>
        </p:nvCxnSpPr>
        <p:spPr>
          <a:xfrm flipV="1">
            <a:off x="3223650" y="3312244"/>
            <a:ext cx="331747" cy="237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AB4D63C-F02C-4C98-953A-A93486DBDBE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223650" y="3546629"/>
            <a:ext cx="331746" cy="296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537806-46E6-4B6B-B887-8D0020301664}"/>
              </a:ext>
            </a:extLst>
          </p:cNvPr>
          <p:cNvCxnSpPr/>
          <p:nvPr/>
        </p:nvCxnSpPr>
        <p:spPr>
          <a:xfrm flipH="1">
            <a:off x="180000" y="3546629"/>
            <a:ext cx="15131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C8EECE-3E87-4C72-9BC3-EB9A12904841}"/>
              </a:ext>
            </a:extLst>
          </p:cNvPr>
          <p:cNvCxnSpPr>
            <a:cxnSpLocks/>
          </p:cNvCxnSpPr>
          <p:nvPr/>
        </p:nvCxnSpPr>
        <p:spPr>
          <a:xfrm flipV="1">
            <a:off x="180000" y="2481234"/>
            <a:ext cx="0" cy="10653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35DF95-BDB1-4BA9-8B70-4361A28AAC1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7207" y="2481234"/>
            <a:ext cx="159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25F0F50-75A1-4F92-9252-E352AAEACDB6}"/>
              </a:ext>
            </a:extLst>
          </p:cNvPr>
          <p:cNvCxnSpPr>
            <a:endCxn id="23" idx="0"/>
          </p:cNvCxnSpPr>
          <p:nvPr/>
        </p:nvCxnSpPr>
        <p:spPr>
          <a:xfrm>
            <a:off x="3217301" y="2980480"/>
            <a:ext cx="678874" cy="157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183</Words>
  <Application>Microsoft Office PowerPoint</Application>
  <PresentationFormat>On-screen Show (16:9)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Barlow Light</vt:lpstr>
      <vt:lpstr>Calibri</vt:lpstr>
      <vt:lpstr>Arial</vt:lpstr>
      <vt:lpstr>Bebas Neue</vt:lpstr>
      <vt:lpstr>Book Antiqua</vt:lpstr>
      <vt:lpstr>Fitzwalter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Naresh Neelam</cp:lastModifiedBy>
  <cp:revision>77</cp:revision>
  <dcterms:modified xsi:type="dcterms:W3CDTF">2021-09-19T06:20:53Z</dcterms:modified>
</cp:coreProperties>
</file>