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373c30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3373c3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9cc349b4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9cc349b4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127e24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127e24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9cc349b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9cc349b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127e24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127e24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127e24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127e24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127e24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127e24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373c30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373c30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9cc349b4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9cc349b4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cc349b4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9cc349b4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hyperlink" Target="https://commons.wikimedia.org/w/index.php?curid=648100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Probabilistic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Binary Activation Layers in Neural Networks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Blake Keeling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25" y="350625"/>
            <a:ext cx="3005925" cy="44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375" y="286987"/>
            <a:ext cx="6528625" cy="46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this concept to Convolutional 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Applying information theory techniques to encourage mirror neurons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Designing a formula to convert the fixed evaluation process to logic gates to optimize a physical implementation (FPGA) after training is complete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Implementation using GPU ready libraries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Auto-Topological Neural Networks (Hopefully)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</a:t>
            </a:r>
            <a:r>
              <a:rPr lang="en"/>
              <a:t> Binary Activation Function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x is the value given to the node and r is a random value from a uniform distribution. x is assumed to be a value (0,1). y is the error from the following layer.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ctive(x,r)&#10;=&#10;\begin{array}{cc}&#10;  \{ &amp; &#10;    \begin{array}{cc}&#10;      0 &amp; x &lt; r \\&#10;      1 &amp; x\geq r\\&#10;    \end{array}&#10;\end{array}" id="62" name="Google Shape;62;p1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788" y="1861325"/>
            <a:ext cx="597647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prop(y) = y" id="63" name="Google Shape;63;p1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800" y="3243675"/>
            <a:ext cx="3475874" cy="6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Step Layer</a:t>
            </a:r>
            <a:endParaRPr/>
          </a:p>
        </p:txBody>
      </p:sp>
      <p:pic>
        <p:nvPicPr>
          <p:cNvPr id="69" name="Google Shape;69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38" y="1205075"/>
            <a:ext cx="51149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binary activation layer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where f(x) is an activation function with finite minimum and maximum outputs. scale is a function that scales the output of f(x) such that the values range is (0,1)</a:t>
            </a:r>
            <a:endParaRPr/>
          </a:p>
        </p:txBody>
      </p:sp>
      <p:pic>
        <p:nvPicPr>
          <p:cNvPr descr="active(x,r)&#10;=&#10;\begin{array}{cc}&#10;  \{ &amp; &#10;    \begin{array}{cc}&#10;      0 &amp; scale(f(x)) &lt; r \\&#10;      1 &amp; scale(f(x)) \geq r\\&#10;    \end{array}&#10;\end{array}" id="76" name="Google Shape;76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00" y="1969748"/>
            <a:ext cx="7875968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prop(x,y)&#10;=&#10;y\frac{d}{dx}(f(x))" id="77" name="Google Shape;77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00" y="3264150"/>
            <a:ext cx="5802376" cy="7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implementation using TanH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ctive(x,r)&#10;=&#10;\begin{array}{cc}&#10;  \{ &amp; &#10;    \begin{array}{cc}&#10;      0 &amp;  \frac{tanh(x)+1}{2}&lt; r \\&#10;      1 &amp; \frac{tanh(x)+1}{2} \geq r\\&#10;    \end{array}&#10;\end{array}" id="84" name="Google Shape;84;p1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50" y="1743450"/>
            <a:ext cx="6588474" cy="1556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prop(x,y) = y (1-tanh(x)^2)" id="85" name="Google Shape;85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875" y="3575700"/>
            <a:ext cx="5980426" cy="5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 layer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layer intended to be used after a binary activation layer. It functions similarly to a standard linear layer.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mux(X,j)&#10;=&#10;\sum_{i}{Weight[j][i][X_i]}" id="92" name="Google Shape;92;p1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207" y="1851161"/>
            <a:ext cx="6275294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prop(X,i)&#10;=&#10;\sum_{j}{Y_j*Weight[j][i][X_i]}" id="93" name="Google Shape;93;p1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814" y="2562218"/>
            <a:ext cx="7701936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dient[j][i][X_i]' = Y_j" id="94" name="Google Shape;94;p1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2215" y="3360925"/>
            <a:ext cx="523711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Evaluation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random value in the random step layer allows for back </a:t>
            </a:r>
            <a:r>
              <a:rPr lang="en"/>
              <a:t>propagation by taking advantage of the expected value equation. However when not training the neural net it is beneficial to instead use the average value of r (0.5). </a:t>
            </a:r>
            <a:endParaRPr/>
          </a:p>
        </p:txBody>
      </p:sp>
      <p:pic>
        <p:nvPicPr>
          <p:cNvPr descr="active(x)&#10;=&#10;\begin{array}{cc}&#10;  \{ &amp; &#10;    \begin{array}{cc}&#10;      0 &amp; x &lt; 0.5 \\&#10;      1 &amp; x\geq 0.5\\&#10;    \end{array}&#10;\end{array}" id="101" name="Google Shape;101;p1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063" y="2571750"/>
            <a:ext cx="594152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832400" y="1076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Baseline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000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Experimental</a:t>
            </a:r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 architecture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625988" y="1679334"/>
            <a:ext cx="23418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Layer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625988" y="2188034"/>
            <a:ext cx="23418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Step (Tanh) Layer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625988" y="2696734"/>
            <a:ext cx="23418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 Layer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625988" y="3205434"/>
            <a:ext cx="23418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 Step (Tanh) Layer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625988" y="3714134"/>
            <a:ext cx="23418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Layer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2971763" y="1925173"/>
            <a:ext cx="381600" cy="381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2971763" y="2434294"/>
            <a:ext cx="381600" cy="381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971763" y="2943423"/>
            <a:ext cx="381600" cy="381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2971763" y="3452548"/>
            <a:ext cx="381600" cy="381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674263" y="1444738"/>
            <a:ext cx="190800" cy="23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701488" y="4059738"/>
            <a:ext cx="190800" cy="23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797488" y="1348863"/>
            <a:ext cx="616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788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381113" y="1982313"/>
            <a:ext cx="616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3381113" y="2464713"/>
            <a:ext cx="616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381113" y="3000563"/>
            <a:ext cx="616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3381113" y="3509688"/>
            <a:ext cx="616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1911463" y="4043388"/>
            <a:ext cx="616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146688" y="1715784"/>
            <a:ext cx="23418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Layer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146688" y="2224484"/>
            <a:ext cx="23418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Layer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146688" y="2733184"/>
            <a:ext cx="23418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r>
              <a:rPr lang="en"/>
              <a:t> Layer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5146688" y="3241884"/>
            <a:ext cx="23418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Tanh Layer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146688" y="3750584"/>
            <a:ext cx="23418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Layer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7492463" y="1961623"/>
            <a:ext cx="381600" cy="381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7492463" y="2470744"/>
            <a:ext cx="381600" cy="381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7492463" y="2979873"/>
            <a:ext cx="381600" cy="381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492463" y="3488998"/>
            <a:ext cx="381600" cy="381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194963" y="1481188"/>
            <a:ext cx="190800" cy="23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6222188" y="4096188"/>
            <a:ext cx="190800" cy="23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6318188" y="1385313"/>
            <a:ext cx="616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788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7901813" y="2018763"/>
            <a:ext cx="616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7901813" y="2501163"/>
            <a:ext cx="616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7901813" y="3037013"/>
            <a:ext cx="616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7901813" y="3546138"/>
            <a:ext cx="616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6432163" y="4079838"/>
            <a:ext cx="616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Dataset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1017725"/>
            <a:ext cx="565785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892800" y="4539375"/>
            <a:ext cx="7358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 Josef Steppan - Own work, CC BY-SA 4.0, </a:t>
            </a:r>
            <a:r>
              <a:rPr b="1" i="1" lang="en" sz="7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https://commons.wikimedia.org/w/index.php?curid=64810040</a:t>
            </a:r>
            <a:endParaRPr b="1"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