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PT Sans Narrow"/>
      <p:regular r:id="rId26"/>
      <p:bold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TSansNarrow-regular.fntdata"/><Relationship Id="rId25" Type="http://schemas.openxmlformats.org/officeDocument/2006/relationships/slide" Target="slides/slide20.xml"/><Relationship Id="rId28" Type="http://schemas.openxmlformats.org/officeDocument/2006/relationships/font" Target="fonts/OpenSans-regular.fntdata"/><Relationship Id="rId27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7e740e0b9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7e740e0b9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7e0c7766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7e0c7766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7e0c7766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7e0c7766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7e740e0b9_16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7e740e0b9_16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7e740e0b9_16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7e740e0b9_16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51815a9b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51815a9b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7e0c7766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7e0c7766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7e0c7766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7e0c7766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51815a9b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51815a9b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7e740e0b9_16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7e740e0b9_16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52025c2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52025c2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51815a9b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51815a9b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7e740e0b9_1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7e740e0b9_1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7e740e0b9_16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7e740e0b9_16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51815a9b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51815a9b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7e740e0b9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7e740e0b9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7e740e0b9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7e740e0b9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7e740e0b9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7e740e0b9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7e740e0b9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7e740e0b9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158350" y="497275"/>
            <a:ext cx="7074300" cy="192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CS512 Final Project :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Image Classification using k Nearest Neighbours algorithm</a:t>
            </a:r>
            <a:endParaRPr sz="40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6750" y="2418775"/>
            <a:ext cx="4870500" cy="13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/>
              <a:t>GROUP 2:</a:t>
            </a:r>
            <a:endParaRPr b="1" i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/>
              <a:t>ABHISHEK BHATT (ab2083)</a:t>
            </a:r>
            <a:endParaRPr b="1" i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/>
              <a:t>HARSH BHATT (hb371)</a:t>
            </a:r>
            <a:endParaRPr b="1" i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/>
              <a:t>SIVA HARSHINI DEV BONAM (sdb202)</a:t>
            </a:r>
            <a:endParaRPr b="1" i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/>
              <a:t>TIANZHI CAO (tc796)</a:t>
            </a:r>
            <a:endParaRPr b="1" i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22180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25" y="91225"/>
            <a:ext cx="8879350" cy="486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5"/>
          <p:cNvPicPr preferRelativeResize="0"/>
          <p:nvPr/>
        </p:nvPicPr>
        <p:blipFill rotWithShape="1">
          <a:blip r:embed="rId3">
            <a:alphaModFix/>
          </a:blip>
          <a:srcRect b="219" l="0" r="0" t="228"/>
          <a:stretch/>
        </p:blipFill>
        <p:spPr>
          <a:xfrm>
            <a:off x="132325" y="91225"/>
            <a:ext cx="8879349" cy="486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6"/>
          <p:cNvPicPr preferRelativeResize="0"/>
          <p:nvPr/>
        </p:nvPicPr>
        <p:blipFill rotWithShape="1">
          <a:blip r:embed="rId3">
            <a:alphaModFix/>
          </a:blip>
          <a:srcRect b="119" l="0" r="0" t="129"/>
          <a:stretch/>
        </p:blipFill>
        <p:spPr>
          <a:xfrm>
            <a:off x="132325" y="91225"/>
            <a:ext cx="8879350" cy="486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713" y="199025"/>
            <a:ext cx="8128574" cy="4613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00" y="129788"/>
            <a:ext cx="8321656" cy="466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251" y="213975"/>
            <a:ext cx="8403499" cy="471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</a:t>
            </a:r>
            <a:endParaRPr/>
          </a:p>
        </p:txBody>
      </p:sp>
      <p:sp>
        <p:nvSpPr>
          <p:cNvPr id="158" name="Google Shape;158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</a:t>
            </a:r>
            <a:r>
              <a:rPr lang="en" sz="1400"/>
              <a:t>o significant change in accuracy was observed for k = 1 to 10.</a:t>
            </a: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Average correctness of predicted labels decreases after sub-sampling, but the drop is insignificant overall.</a:t>
            </a: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Running time drops sharply after sub-sampling, as we increase size of training set.</a:t>
            </a: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Average correctness of predicted labels is roughly same for all train sizes.</a:t>
            </a: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Running time increases approximately linearly until we take 70% of the training set (10% increments for each observation).</a:t>
            </a: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Beyond 70%, there is a sharp increase in running time per increment.</a:t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748375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4" name="Google Shape;164;p31"/>
          <p:cNvSpPr txBox="1"/>
          <p:nvPr>
            <p:ph idx="1" type="body"/>
          </p:nvPr>
        </p:nvSpPr>
        <p:spPr>
          <a:xfrm>
            <a:off x="311700" y="27249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T</a:t>
            </a:r>
            <a:r>
              <a:rPr b="1" lang="en"/>
              <a:t>hrough this project we have successfully demonstrated the application of the K-Nearest Neighbours algorithm for image classification and analyzed its performance in terms of the size of the training dataset.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Goals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KNN algorithm to find nearest neighbours (pre-labeled images in the MNIST training set) of an input image from the MNIST testing set.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an application on top of the KNN implementation that takes an image as input,and returns the digit it contains as an output.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Summarize the overall performance of the implementation in terms of time and accuracy.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type="title"/>
          </p:nvPr>
        </p:nvSpPr>
        <p:spPr>
          <a:xfrm>
            <a:off x="311700" y="18643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MNIST database of handwritten digits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set : 60,000 examples (IDX file format for implementation)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set : 10,000 examples (PNG file format for implementation)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image is 28x28 pixels in the raw dataset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is at rest and can fit in a typical desktop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2044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Modules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2410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Algorithm implementation : Python class KnnClassifier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 classifier web application : knn_image_classifier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4900" y="1064200"/>
            <a:ext cx="5524500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4360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Demo</a:t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1068100" y="3339750"/>
            <a:ext cx="7594800" cy="8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To deploy the web application, we need to run applicationknnimageclassifier.py with Python. The UI is then accessible at port 8080 on the localhost URL.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7"/>
            <a:ext cx="8602123" cy="4838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