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67" r:id="rId8"/>
    <p:sldId id="258" r:id="rId9"/>
    <p:sldId id="260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FF"/>
    <a:srgbClr val="5C5C7A"/>
    <a:srgbClr val="333344"/>
    <a:srgbClr val="9999FF"/>
    <a:srgbClr val="333396"/>
    <a:srgbClr val="666688"/>
    <a:srgbClr val="4343FF"/>
    <a:srgbClr val="FF6161"/>
    <a:srgbClr val="CCCCFF"/>
    <a:srgbClr val="AA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15E42-CFEC-43F8-AAEE-8FF61B0532D7}" v="1" dt="2020-04-10T01:23:3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b0c85aa-cad6-42eb-9b86-3b0dd0e2f749" providerId="ADAL" clId="{05BDB3D4-8A30-4E00-B090-2B6847BA9686}"/>
    <pc:docChg chg="undo redo custSel addSld delSld modSld">
      <pc:chgData name=" " userId="bb0c85aa-cad6-42eb-9b86-3b0dd0e2f749" providerId="ADAL" clId="{05BDB3D4-8A30-4E00-B090-2B6847BA9686}" dt="2020-02-26T11:40:58.316" v="136" actId="1036"/>
      <pc:docMkLst>
        <pc:docMk/>
      </pc:docMkLst>
      <pc:sldChg chg="addSp modSp">
        <pc:chgData name=" " userId="bb0c85aa-cad6-42eb-9b86-3b0dd0e2f749" providerId="ADAL" clId="{05BDB3D4-8A30-4E00-B090-2B6847BA9686}" dt="2020-02-26T11:39:22.354" v="119" actId="208"/>
        <pc:sldMkLst>
          <pc:docMk/>
          <pc:sldMk cId="3281299581" sldId="256"/>
        </pc:sldMkLst>
        <pc:spChg chg="ord">
          <ac:chgData name=" " userId="bb0c85aa-cad6-42eb-9b86-3b0dd0e2f749" providerId="ADAL" clId="{05BDB3D4-8A30-4E00-B090-2B6847BA9686}" dt="2020-02-26T08:10:00.717" v="70" actId="167"/>
          <ac:spMkLst>
            <pc:docMk/>
            <pc:sldMk cId="3281299581" sldId="256"/>
            <ac:spMk id="7" creationId="{CBC3D883-3461-4CA8-A880-68A3F72C624A}"/>
          </ac:spMkLst>
        </pc:spChg>
        <pc:spChg chg="mod ord">
          <ac:chgData name=" " userId="bb0c85aa-cad6-42eb-9b86-3b0dd0e2f749" providerId="ADAL" clId="{05BDB3D4-8A30-4E00-B090-2B6847BA9686}" dt="2020-02-26T08:12:28.590" v="92" actId="14100"/>
          <ac:spMkLst>
            <pc:docMk/>
            <pc:sldMk cId="3281299581" sldId="256"/>
            <ac:spMk id="8" creationId="{40BCD0C4-8653-47BF-AFAC-D94CA860B768}"/>
          </ac:spMkLst>
        </pc:spChg>
        <pc:spChg chg="mod">
          <ac:chgData name=" " userId="bb0c85aa-cad6-42eb-9b86-3b0dd0e2f749" providerId="ADAL" clId="{05BDB3D4-8A30-4E00-B090-2B6847BA9686}" dt="2020-02-26T11:37:56.541" v="113" actId="14100"/>
          <ac:spMkLst>
            <pc:docMk/>
            <pc:sldMk cId="3281299581" sldId="256"/>
            <ac:spMk id="11" creationId="{0443AC8B-CF17-4907-AFB9-9CBEDE99097D}"/>
          </ac:spMkLst>
        </pc:spChg>
        <pc:spChg chg="ord">
          <ac:chgData name=" " userId="bb0c85aa-cad6-42eb-9b86-3b0dd0e2f749" providerId="ADAL" clId="{05BDB3D4-8A30-4E00-B090-2B6847BA9686}" dt="2020-02-26T08:09:37.118" v="65" actId="166"/>
          <ac:spMkLst>
            <pc:docMk/>
            <pc:sldMk cId="3281299581" sldId="256"/>
            <ac:spMk id="12" creationId="{295FC856-EF78-4A56-B24C-74B6AB302694}"/>
          </ac:spMkLst>
        </pc:spChg>
        <pc:spChg chg="mod ord">
          <ac:chgData name=" " userId="bb0c85aa-cad6-42eb-9b86-3b0dd0e2f749" providerId="ADAL" clId="{05BDB3D4-8A30-4E00-B090-2B6847BA9686}" dt="2020-02-26T11:37:53.936" v="112" actId="14100"/>
          <ac:spMkLst>
            <pc:docMk/>
            <pc:sldMk cId="3281299581" sldId="256"/>
            <ac:spMk id="13" creationId="{B3C291E0-FE0D-47DB-ACFE-0BA949B896A0}"/>
          </ac:spMkLst>
        </pc:spChg>
        <pc:spChg chg="mod ord">
          <ac:chgData name=" " userId="bb0c85aa-cad6-42eb-9b86-3b0dd0e2f749" providerId="ADAL" clId="{05BDB3D4-8A30-4E00-B090-2B6847BA9686}" dt="2020-02-26T11:38:12.300" v="116" actId="14100"/>
          <ac:spMkLst>
            <pc:docMk/>
            <pc:sldMk cId="3281299581" sldId="256"/>
            <ac:spMk id="14" creationId="{B9E87FF0-CCD3-4B1F-9BDC-172CB127CE62}"/>
          </ac:spMkLst>
        </pc:spChg>
        <pc:spChg chg="mod">
          <ac:chgData name=" " userId="bb0c85aa-cad6-42eb-9b86-3b0dd0e2f749" providerId="ADAL" clId="{05BDB3D4-8A30-4E00-B090-2B6847BA9686}" dt="2020-02-26T08:11:37.512" v="88" actId="14100"/>
          <ac:spMkLst>
            <pc:docMk/>
            <pc:sldMk cId="3281299581" sldId="256"/>
            <ac:spMk id="16" creationId="{F89B55D4-4AFF-45D4-9C9B-2AE8964728D4}"/>
          </ac:spMkLst>
        </pc:spChg>
        <pc:spChg chg="mod ord">
          <ac:chgData name=" " userId="bb0c85aa-cad6-42eb-9b86-3b0dd0e2f749" providerId="ADAL" clId="{05BDB3D4-8A30-4E00-B090-2B6847BA9686}" dt="2020-02-26T08:10:41.595" v="80" actId="1037"/>
          <ac:spMkLst>
            <pc:docMk/>
            <pc:sldMk cId="3281299581" sldId="256"/>
            <ac:spMk id="24" creationId="{83894113-72D5-46A4-B9A1-32D7CF07ACFB}"/>
          </ac:spMkLst>
        </pc:spChg>
        <pc:spChg chg="mod ord">
          <ac:chgData name=" " userId="bb0c85aa-cad6-42eb-9b86-3b0dd0e2f749" providerId="ADAL" clId="{05BDB3D4-8A30-4E00-B090-2B6847BA9686}" dt="2020-02-26T08:10:39.730" v="79" actId="1038"/>
          <ac:spMkLst>
            <pc:docMk/>
            <pc:sldMk cId="3281299581" sldId="256"/>
            <ac:spMk id="25" creationId="{0F2783AA-494F-4E1B-97CC-301BE2B89B9B}"/>
          </ac:spMkLst>
        </pc:spChg>
        <pc:spChg chg="mod ord">
          <ac:chgData name=" " userId="bb0c85aa-cad6-42eb-9b86-3b0dd0e2f749" providerId="ADAL" clId="{05BDB3D4-8A30-4E00-B090-2B6847BA9686}" dt="2020-02-26T08:10:49.765" v="82" actId="14100"/>
          <ac:spMkLst>
            <pc:docMk/>
            <pc:sldMk cId="3281299581" sldId="256"/>
            <ac:spMk id="26" creationId="{CD148C4A-62CF-4152-9D22-826AF110104E}"/>
          </ac:spMkLst>
        </pc:spChg>
        <pc:spChg chg="mod ord">
          <ac:chgData name=" " userId="bb0c85aa-cad6-42eb-9b86-3b0dd0e2f749" providerId="ADAL" clId="{05BDB3D4-8A30-4E00-B090-2B6847BA9686}" dt="2020-02-26T11:36:48.531" v="105" actId="14100"/>
          <ac:spMkLst>
            <pc:docMk/>
            <pc:sldMk cId="3281299581" sldId="256"/>
            <ac:spMk id="41" creationId="{9F751986-0EA3-4F8F-83C2-7E934071DD6F}"/>
          </ac:spMkLst>
        </pc:spChg>
        <pc:spChg chg="mod">
          <ac:chgData name=" " userId="bb0c85aa-cad6-42eb-9b86-3b0dd0e2f749" providerId="ADAL" clId="{05BDB3D4-8A30-4E00-B090-2B6847BA9686}" dt="2020-02-26T11:35:45.263" v="98" actId="14100"/>
          <ac:spMkLst>
            <pc:docMk/>
            <pc:sldMk cId="3281299581" sldId="256"/>
            <ac:spMk id="42" creationId="{890FD8B2-FF47-45ED-9875-7EF4392136AF}"/>
          </ac:spMkLst>
        </pc:spChg>
        <pc:spChg chg="ord">
          <ac:chgData name=" " userId="bb0c85aa-cad6-42eb-9b86-3b0dd0e2f749" providerId="ADAL" clId="{05BDB3D4-8A30-4E00-B090-2B6847BA9686}" dt="2020-02-26T08:11:59.278" v="91" actId="166"/>
          <ac:spMkLst>
            <pc:docMk/>
            <pc:sldMk cId="3281299581" sldId="256"/>
            <ac:spMk id="43" creationId="{53A15987-0D75-4CCC-AFE6-10ED6A472B90}"/>
          </ac:spMkLst>
        </pc:spChg>
        <pc:spChg chg="ord">
          <ac:chgData name=" " userId="bb0c85aa-cad6-42eb-9b86-3b0dd0e2f749" providerId="ADAL" clId="{05BDB3D4-8A30-4E00-B090-2B6847BA9686}" dt="2020-02-26T08:10:12.208" v="73" actId="167"/>
          <ac:spMkLst>
            <pc:docMk/>
            <pc:sldMk cId="3281299581" sldId="256"/>
            <ac:spMk id="48" creationId="{720B7DFC-238E-4060-B928-E6C624BAABF4}"/>
          </ac:spMkLst>
        </pc:spChg>
        <pc:spChg chg="mod ord">
          <ac:chgData name=" " userId="bb0c85aa-cad6-42eb-9b86-3b0dd0e2f749" providerId="ADAL" clId="{05BDB3D4-8A30-4E00-B090-2B6847BA9686}" dt="2020-02-26T11:39:22.354" v="119" actId="208"/>
          <ac:spMkLst>
            <pc:docMk/>
            <pc:sldMk cId="3281299581" sldId="256"/>
            <ac:spMk id="49" creationId="{1760D80C-CF0A-42B5-8335-4FF1763D026F}"/>
          </ac:spMkLst>
        </pc:spChg>
        <pc:spChg chg="add mod ord">
          <ac:chgData name=" " userId="bb0c85aa-cad6-42eb-9b86-3b0dd0e2f749" providerId="ADAL" clId="{05BDB3D4-8A30-4E00-B090-2B6847BA9686}" dt="2020-02-26T08:09:58.322" v="69" actId="170"/>
          <ac:spMkLst>
            <pc:docMk/>
            <pc:sldMk cId="3281299581" sldId="256"/>
            <ac:spMk id="50" creationId="{EAACEC87-ADE1-4A32-9D25-F427EBEF635B}"/>
          </ac:spMkLst>
        </pc:spChg>
      </pc:sldChg>
      <pc:sldChg chg="addSp delSp modSp add">
        <pc:chgData name=" " userId="bb0c85aa-cad6-42eb-9b86-3b0dd0e2f749" providerId="ADAL" clId="{05BDB3D4-8A30-4E00-B090-2B6847BA9686}" dt="2020-02-23T01:21:14.795" v="52" actId="167"/>
        <pc:sldMkLst>
          <pc:docMk/>
          <pc:sldMk cId="3020544829" sldId="257"/>
        </pc:sldMkLst>
        <pc:spChg chg="del">
          <ac:chgData name=" " userId="bb0c85aa-cad6-42eb-9b86-3b0dd0e2f749" providerId="ADAL" clId="{05BDB3D4-8A30-4E00-B090-2B6847BA9686}" dt="2020-02-21T11:59:24.270" v="4" actId="478"/>
          <ac:spMkLst>
            <pc:docMk/>
            <pc:sldMk cId="3020544829" sldId="257"/>
            <ac:spMk id="2" creationId="{C86DD319-CAAC-4650-B384-BEE509325494}"/>
          </ac:spMkLst>
        </pc:spChg>
        <pc:spChg chg="del">
          <ac:chgData name=" " userId="bb0c85aa-cad6-42eb-9b86-3b0dd0e2f749" providerId="ADAL" clId="{05BDB3D4-8A30-4E00-B090-2B6847BA9686}" dt="2020-02-21T11:59:24.270" v="4" actId="478"/>
          <ac:spMkLst>
            <pc:docMk/>
            <pc:sldMk cId="3020544829" sldId="257"/>
            <ac:spMk id="3" creationId="{E1E2FA75-8717-4564-BDE8-63D9E72F1A55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4" creationId="{6F90365D-DC20-43CE-9005-EE680F348C69}"/>
          </ac:spMkLst>
        </pc:spChg>
        <pc:spChg chg="add del mod ord">
          <ac:chgData name=" " userId="bb0c85aa-cad6-42eb-9b86-3b0dd0e2f749" providerId="ADAL" clId="{05BDB3D4-8A30-4E00-B090-2B6847BA9686}" dt="2020-02-23T01:21:14.795" v="52" actId="167"/>
          <ac:spMkLst>
            <pc:docMk/>
            <pc:sldMk cId="3020544829" sldId="257"/>
            <ac:spMk id="5" creationId="{5E4DE0B1-FF3F-41E2-9200-9284149A71B1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6" creationId="{D13F0E7B-62E5-4945-B479-91BC4114457F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7" creationId="{EFE672A0-54CD-4C07-A35C-623EF9AD91BD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8" creationId="{00C93324-4F47-4464-B97A-3B9A4ECDB99E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9" creationId="{508D3B10-67BD-41E2-9193-7875C023C12A}"/>
          </ac:spMkLst>
        </pc:spChg>
        <pc:spChg chg="add del mod">
          <ac:chgData name=" " userId="bb0c85aa-cad6-42eb-9b86-3b0dd0e2f749" providerId="ADAL" clId="{05BDB3D4-8A30-4E00-B090-2B6847BA9686}" dt="2020-02-23T00:53:05.318" v="44" actId="14100"/>
          <ac:spMkLst>
            <pc:docMk/>
            <pc:sldMk cId="3020544829" sldId="257"/>
            <ac:spMk id="10" creationId="{F13A291A-5B17-4D91-BE55-460B2C891A14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1" creationId="{0AAA69AC-FA5F-4E28-886A-4C0CC71C50F7}"/>
          </ac:spMkLst>
        </pc:spChg>
        <pc:spChg chg="add del mod">
          <ac:chgData name=" " userId="bb0c85aa-cad6-42eb-9b86-3b0dd0e2f749" providerId="ADAL" clId="{05BDB3D4-8A30-4E00-B090-2B6847BA9686}" dt="2020-02-23T00:52:49.113" v="40" actId="14100"/>
          <ac:spMkLst>
            <pc:docMk/>
            <pc:sldMk cId="3020544829" sldId="257"/>
            <ac:spMk id="12" creationId="{A222F1EB-B40F-4F0A-9742-1398BD39EAF7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3" creationId="{B292923F-8615-484B-B331-9C08EED4AA11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4" creationId="{8048647A-3BF1-4798-AD71-7E2B17D81560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5" creationId="{5ABA4D8A-2BAD-4622-A62D-58A6D354B568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6" creationId="{2A52D583-0AB7-42A0-811D-279A106542EC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7" creationId="{2ABAD795-AC1C-49D2-A0AB-2D16585F01E0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8" creationId="{4325FD61-F71D-4969-83C2-2F59B5CAC23F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19" creationId="{1012FFC1-32B8-4351-A3C0-8A9C3215D1A9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20" creationId="{77CFBB55-E5BC-4F54-8DCD-5CB6A1A1EF26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21" creationId="{D5BBBC8F-A8C1-4D0C-BAC6-2C463D01D856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22" creationId="{5B21B823-D7E9-4E2C-9092-3CCC59021529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23" creationId="{D757B517-E657-485B-94E2-EDFFF56F33E7}"/>
          </ac:spMkLst>
        </pc:spChg>
        <pc:spChg chg="add del mod">
          <ac:chgData name=" " userId="bb0c85aa-cad6-42eb-9b86-3b0dd0e2f749" providerId="ADAL" clId="{05BDB3D4-8A30-4E00-B090-2B6847BA9686}" dt="2020-02-23T00:53:23.027" v="47" actId="1037"/>
          <ac:spMkLst>
            <pc:docMk/>
            <pc:sldMk cId="3020544829" sldId="257"/>
            <ac:spMk id="24" creationId="{8F9E4234-77C1-4A46-8558-68EA9204D2C0}"/>
          </ac:spMkLst>
        </pc:spChg>
        <pc:spChg chg="add del mod">
          <ac:chgData name=" " userId="bb0c85aa-cad6-42eb-9b86-3b0dd0e2f749" providerId="ADAL" clId="{05BDB3D4-8A30-4E00-B090-2B6847BA9686}" dt="2020-02-23T00:53:40.540" v="50" actId="1038"/>
          <ac:spMkLst>
            <pc:docMk/>
            <pc:sldMk cId="3020544829" sldId="257"/>
            <ac:spMk id="25" creationId="{C3FBC414-C6C1-44FB-9E4F-F7C4CA247433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26" creationId="{FC3DF30D-87DF-4C19-9B69-065382D7D07A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27" creationId="{80371214-761D-4CE8-9B03-BA0037222440}"/>
          </ac:spMkLst>
        </pc:spChg>
        <pc:spChg chg="add del mod">
          <ac:chgData name=" " userId="bb0c85aa-cad6-42eb-9b86-3b0dd0e2f749" providerId="ADAL" clId="{05BDB3D4-8A30-4E00-B090-2B6847BA9686}" dt="2020-02-23T00:52:02.725" v="37" actId="14100"/>
          <ac:spMkLst>
            <pc:docMk/>
            <pc:sldMk cId="3020544829" sldId="257"/>
            <ac:spMk id="28" creationId="{666ADB4C-88E6-4010-BBA5-A89396581583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29" creationId="{5A73A12E-1E02-4592-8B60-CD57C9D7F5A5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0" creationId="{2D87B93E-4378-454E-897B-5D1114536229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1" creationId="{25411C14-7A58-48E7-8E4A-8817279E0DFE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2" creationId="{CFA8BAFF-8B9A-4638-BE6E-05A36745B9BB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3" creationId="{8C5D57EF-A83A-4454-AEA0-34334AAB200E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4" creationId="{C2EE2C5D-9B19-4DF6-AFF8-1035E8FD5BB8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5" creationId="{E95DAA94-8128-42C6-BB83-AD399F7AE0CD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6" creationId="{1CD0C6A6-B1BE-4879-B548-BE1F42332D94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7" creationId="{93FC849C-4A2E-4495-9D2E-41FC7023481D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8" creationId="{8BAB8874-81C5-4516-8EF5-92FB4A757E2E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39" creationId="{D1691FBC-2BB1-4708-99E8-757953BD4C21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40" creationId="{AC74F743-5FC4-4A51-9F7C-071151F510BA}"/>
          </ac:spMkLst>
        </pc:spChg>
        <pc:spChg chg="add del mod">
          <ac:chgData name=" " userId="bb0c85aa-cad6-42eb-9b86-3b0dd0e2f749" providerId="ADAL" clId="{05BDB3D4-8A30-4E00-B090-2B6847BA9686}" dt="2020-02-21T12:04:06.344" v="35"/>
          <ac:spMkLst>
            <pc:docMk/>
            <pc:sldMk cId="3020544829" sldId="257"/>
            <ac:spMk id="41" creationId="{27608285-6527-4257-9B1A-DD35401A5020}"/>
          </ac:spMkLst>
        </pc:spChg>
      </pc:sldChg>
      <pc:sldChg chg="addSp delSp modSp add">
        <pc:chgData name=" " userId="bb0c85aa-cad6-42eb-9b86-3b0dd0e2f749" providerId="ADAL" clId="{05BDB3D4-8A30-4E00-B090-2B6847BA9686}" dt="2020-02-26T11:40:58.316" v="136" actId="1036"/>
        <pc:sldMkLst>
          <pc:docMk/>
          <pc:sldMk cId="1748250705" sldId="258"/>
        </pc:sldMkLst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" creationId="{C2FDB83F-71B6-4271-B5DB-CFDFDC7BB172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" creationId="{C4DC06FB-0BEC-49ED-8AAB-5155CD1968FB}"/>
          </ac:spMkLst>
        </pc:spChg>
        <pc:spChg chg="add mod ord">
          <ac:chgData name=" " userId="bb0c85aa-cad6-42eb-9b86-3b0dd0e2f749" providerId="ADAL" clId="{05BDB3D4-8A30-4E00-B090-2B6847BA9686}" dt="2020-02-26T11:40:07.293" v="125" actId="167"/>
          <ac:spMkLst>
            <pc:docMk/>
            <pc:sldMk cId="1748250705" sldId="258"/>
            <ac:spMk id="4" creationId="{A6A8C490-2860-403D-AFEF-8AE22F889651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5" creationId="{44EA61D4-0B3D-4F83-900F-15D39B1DC7FF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6" creationId="{CBD83E54-BE87-47D4-9228-94B30581476F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7" creationId="{CA17205B-93DD-4812-B461-2D26ABD5D928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8" creationId="{0CA17C55-361B-43D6-BE45-BBD960759515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9" creationId="{EF57A1A9-2525-4E62-BAC6-A384EC5EEE70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0" creationId="{CD97B57C-1DC9-4C6F-9A81-AADBCA135278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1" creationId="{5A2D7A86-B01E-4D55-931E-45E38B35F0A7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2" creationId="{3F578C7D-2A53-4A5B-A483-19209FD19F8D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3" creationId="{9CD3D67B-8390-4513-898C-A07935AF4D36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4" creationId="{AED74F19-5A61-4EB5-9554-B4B5E74FFF10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5" creationId="{D051BE91-BC93-44BE-B889-0D50A2B80135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6" creationId="{CCE6340D-59AF-4C62-AEA8-35D14F727C58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7" creationId="{C870FD7A-B3CA-4521-B40E-53E97A7A06EB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8" creationId="{9293A10A-C646-4CD5-8424-A4EA27E277BD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19" creationId="{91C4DBA7-4AD5-4B82-9AE5-27004CDF3D33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0" creationId="{174D5CE2-D36A-4405-89CC-FE7926563322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1" creationId="{48503CC3-6267-4E03-BAA6-EEE14632ADAE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2" creationId="{F59CF021-C5C0-4418-BB6B-6BBA2C44339C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3" creationId="{78F12B6E-1F81-4363-A46C-B7C56B5E4472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4" creationId="{0E702E27-44FA-4879-9287-E85A4C3B0575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5" creationId="{7177B753-882B-4CA4-AA2B-EAB8AA68D66B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6" creationId="{018F3B84-4543-40B1-8E57-3B3FA80FC2F9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7" creationId="{918A4494-A930-4E23-9B63-5A3069D50B43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8" creationId="{045A4B82-C537-41C5-9CBF-9425BE4499CB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29" creationId="{F3258B75-048E-491F-83F5-F08BD1297C07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0" creationId="{B9FFA989-CD2C-43F2-B880-29C005F3F2C9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1" creationId="{0DD8B1F1-FEA3-46AC-9EE6-50B622949DB7}"/>
          </ac:spMkLst>
        </pc:spChg>
        <pc:spChg chg="add del">
          <ac:chgData name=" " userId="bb0c85aa-cad6-42eb-9b86-3b0dd0e2f749" providerId="ADAL" clId="{05BDB3D4-8A30-4E00-B090-2B6847BA9686}" dt="2020-02-26T11:40:47.288" v="133" actId="478"/>
          <ac:spMkLst>
            <pc:docMk/>
            <pc:sldMk cId="1748250705" sldId="258"/>
            <ac:spMk id="32" creationId="{7E051D58-8F40-4537-B9CB-20C1DA6B6483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3" creationId="{9218CF2A-DE1E-436B-A568-32734B6222B0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4" creationId="{190893D2-DFB3-428D-A952-A9573FD43A48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5" creationId="{D81AD05A-0491-4FDC-97DD-B90EA8EA48C0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6" creationId="{62939F80-663C-4B23-AB47-6AB4EB00CEBC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7" creationId="{2DEDC346-19A9-4BD0-9E69-A12552C090B2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8" creationId="{21D150D9-A6F4-4BBC-8837-C4CC3061C6D3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39" creationId="{6BF6150A-7361-4D58-9472-A9DCB3B51EB8}"/>
          </ac:spMkLst>
        </pc:spChg>
        <pc:spChg chg="add">
          <ac:chgData name=" " userId="bb0c85aa-cad6-42eb-9b86-3b0dd0e2f749" providerId="ADAL" clId="{05BDB3D4-8A30-4E00-B090-2B6847BA9686}" dt="2020-02-26T11:39:53.212" v="123"/>
          <ac:spMkLst>
            <pc:docMk/>
            <pc:sldMk cId="1748250705" sldId="258"/>
            <ac:spMk id="40" creationId="{DE37C550-4E35-48BF-8FB2-18594989BDF5}"/>
          </ac:spMkLst>
        </pc:spChg>
        <pc:spChg chg="add mod">
          <ac:chgData name=" " userId="bb0c85aa-cad6-42eb-9b86-3b0dd0e2f749" providerId="ADAL" clId="{05BDB3D4-8A30-4E00-B090-2B6847BA9686}" dt="2020-02-26T11:40:58.316" v="136" actId="1036"/>
          <ac:spMkLst>
            <pc:docMk/>
            <pc:sldMk cId="1748250705" sldId="258"/>
            <ac:spMk id="41" creationId="{F55B4F47-B9A0-45A2-8519-CB9C44760A99}"/>
          </ac:spMkLst>
        </pc:spChg>
      </pc:sldChg>
      <pc:sldChg chg="add del">
        <pc:chgData name=" " userId="bb0c85aa-cad6-42eb-9b86-3b0dd0e2f749" providerId="ADAL" clId="{05BDB3D4-8A30-4E00-B090-2B6847BA9686}" dt="2020-02-26T11:39:44.342" v="121"/>
        <pc:sldMkLst>
          <pc:docMk/>
          <pc:sldMk cId="3352591341" sldId="258"/>
        </pc:sldMkLst>
      </pc:sldChg>
      <pc:sldChg chg="addSp modSp add">
        <pc:chgData name=" " userId="bb0c85aa-cad6-42eb-9b86-3b0dd0e2f749" providerId="ADAL" clId="{05BDB3D4-8A30-4E00-B090-2B6847BA9686}" dt="2020-02-26T11:40:32.209" v="130" actId="208"/>
        <pc:sldMkLst>
          <pc:docMk/>
          <pc:sldMk cId="3607843448" sldId="259"/>
        </pc:sldMkLst>
        <pc:spChg chg="add">
          <ac:chgData name=" " userId="bb0c85aa-cad6-42eb-9b86-3b0dd0e2f749" providerId="ADAL" clId="{05BDB3D4-8A30-4E00-B090-2B6847BA9686}" dt="2020-02-26T11:40:20.128" v="127"/>
          <ac:spMkLst>
            <pc:docMk/>
            <pc:sldMk cId="3607843448" sldId="259"/>
            <ac:spMk id="2" creationId="{6BB6694C-0C56-4504-8AC5-918747AEC8A6}"/>
          </ac:spMkLst>
        </pc:spChg>
        <pc:spChg chg="add mod">
          <ac:chgData name=" " userId="bb0c85aa-cad6-42eb-9b86-3b0dd0e2f749" providerId="ADAL" clId="{05BDB3D4-8A30-4E00-B090-2B6847BA9686}" dt="2020-02-26T11:40:32.209" v="130" actId="208"/>
          <ac:spMkLst>
            <pc:docMk/>
            <pc:sldMk cId="3607843448" sldId="259"/>
            <ac:spMk id="3" creationId="{83351ACE-BD02-40B6-8EF4-8DC7AC6308C0}"/>
          </ac:spMkLst>
        </pc:spChg>
      </pc:sldChg>
    </pc:docChg>
  </pc:docChgLst>
  <pc:docChgLst>
    <pc:chgData name="nss" userId="bb0c85aa-cad6-42eb-9b86-3b0dd0e2f749" providerId="ADAL" clId="{EE5CF2A9-82FC-46E0-BE45-36F49514B548}"/>
    <pc:docChg chg="undo redo custSel mod addSld delSld modSld sldOrd">
      <pc:chgData name="nss" userId="bb0c85aa-cad6-42eb-9b86-3b0dd0e2f749" providerId="ADAL" clId="{EE5CF2A9-82FC-46E0-BE45-36F49514B548}" dt="2020-03-17T13:24:14.073" v="944" actId="692"/>
      <pc:docMkLst>
        <pc:docMk/>
      </pc:docMkLst>
      <pc:sldChg chg="ord">
        <pc:chgData name="nss" userId="bb0c85aa-cad6-42eb-9b86-3b0dd0e2f749" providerId="ADAL" clId="{EE5CF2A9-82FC-46E0-BE45-36F49514B548}" dt="2020-03-13T03:03:42.777" v="57"/>
        <pc:sldMkLst>
          <pc:docMk/>
          <pc:sldMk cId="3020544829" sldId="257"/>
        </pc:sldMkLst>
      </pc:sldChg>
      <pc:sldChg chg="addSp delSp modSp ord">
        <pc:chgData name="nss" userId="bb0c85aa-cad6-42eb-9b86-3b0dd0e2f749" providerId="ADAL" clId="{EE5CF2A9-82FC-46E0-BE45-36F49514B548}" dt="2020-03-13T04:01:20.922" v="290" actId="1036"/>
        <pc:sldMkLst>
          <pc:docMk/>
          <pc:sldMk cId="1748250705" sldId="258"/>
        </pc:sldMkLst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" creationId="{C2FDB83F-71B6-4271-B5DB-CFDFDC7BB172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" creationId="{C4DC06FB-0BEC-49ED-8AAB-5155CD1968FB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4" creationId="{A6A8C490-2860-403D-AFEF-8AE22F889651}"/>
          </ac:spMkLst>
        </pc:spChg>
        <pc:spChg chg="del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5" creationId="{44EA61D4-0B3D-4F83-900F-15D39B1DC7FF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6" creationId="{CBD83E54-BE87-47D4-9228-94B30581476F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7" creationId="{CA17205B-93DD-4812-B461-2D26ABD5D928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8" creationId="{0CA17C55-361B-43D6-BE45-BBD960759515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9" creationId="{EF57A1A9-2525-4E62-BAC6-A384EC5EEE70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0" creationId="{CD97B57C-1DC9-4C6F-9A81-AADBCA135278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1" creationId="{5A2D7A86-B01E-4D55-931E-45E38B35F0A7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2" creationId="{3F578C7D-2A53-4A5B-A483-19209FD19F8D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3" creationId="{9CD3D67B-8390-4513-898C-A07935AF4D36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4" creationId="{AED74F19-5A61-4EB5-9554-B4B5E74FFF10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5" creationId="{D051BE91-BC93-44BE-B889-0D50A2B80135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6" creationId="{CCE6340D-59AF-4C62-AEA8-35D14F727C58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7" creationId="{C870FD7A-B3CA-4521-B40E-53E97A7A06EB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8" creationId="{9293A10A-C646-4CD5-8424-A4EA27E277BD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19" creationId="{91C4DBA7-4AD5-4B82-9AE5-27004CDF3D33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0" creationId="{174D5CE2-D36A-4405-89CC-FE7926563322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1" creationId="{48503CC3-6267-4E03-BAA6-EEE14632ADAE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2" creationId="{F59CF021-C5C0-4418-BB6B-6BBA2C44339C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3" creationId="{78F12B6E-1F81-4363-A46C-B7C56B5E4472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4" creationId="{0E702E27-44FA-4879-9287-E85A4C3B0575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5" creationId="{7177B753-882B-4CA4-AA2B-EAB8AA68D66B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6" creationId="{018F3B84-4543-40B1-8E57-3B3FA80FC2F9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7" creationId="{918A4494-A930-4E23-9B63-5A3069D50B43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8" creationId="{045A4B82-C537-41C5-9CBF-9425BE4499CB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29" creationId="{F3258B75-048E-491F-83F5-F08BD1297C07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0" creationId="{B9FFA989-CD2C-43F2-B880-29C005F3F2C9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1" creationId="{0DD8B1F1-FEA3-46AC-9EE6-50B622949DB7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3" creationId="{9218CF2A-DE1E-436B-A568-32734B6222B0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4" creationId="{190893D2-DFB3-428D-A952-A9573FD43A48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5" creationId="{D81AD05A-0491-4FDC-97DD-B90EA8EA48C0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6" creationId="{62939F80-663C-4B23-AB47-6AB4EB00CEBC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7" creationId="{2DEDC346-19A9-4BD0-9E69-A12552C090B2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8" creationId="{21D150D9-A6F4-4BBC-8837-C4CC3061C6D3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39" creationId="{6BF6150A-7361-4D58-9472-A9DCB3B51EB8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40" creationId="{DE37C550-4E35-48BF-8FB2-18594989BDF5}"/>
          </ac:spMkLst>
        </pc:spChg>
        <pc:spChg chg="del mod">
          <ac:chgData name="nss" userId="bb0c85aa-cad6-42eb-9b86-3b0dd0e2f749" providerId="ADAL" clId="{EE5CF2A9-82FC-46E0-BE45-36F49514B548}" dt="2020-03-13T02:58:55.241" v="47" actId="478"/>
          <ac:spMkLst>
            <pc:docMk/>
            <pc:sldMk cId="1748250705" sldId="258"/>
            <ac:spMk id="41" creationId="{F55B4F47-B9A0-45A2-8519-CB9C44760A99}"/>
          </ac:spMkLst>
        </pc:spChg>
        <pc:spChg chg="add mod ord">
          <ac:chgData name="nss" userId="bb0c85aa-cad6-42eb-9b86-3b0dd0e2f749" providerId="ADAL" clId="{EE5CF2A9-82FC-46E0-BE45-36F49514B548}" dt="2020-03-13T03:42:47.116" v="280" actId="167"/>
          <ac:spMkLst>
            <pc:docMk/>
            <pc:sldMk cId="1748250705" sldId="258"/>
            <ac:spMk id="42" creationId="{2AB65562-9284-4786-8DC2-F354B980529E}"/>
          </ac:spMkLst>
        </pc:spChg>
        <pc:spChg chg="add ord">
          <ac:chgData name="nss" userId="bb0c85aa-cad6-42eb-9b86-3b0dd0e2f749" providerId="ADAL" clId="{EE5CF2A9-82FC-46E0-BE45-36F49514B548}" dt="2020-03-13T03:42:37.773" v="278" actId="166"/>
          <ac:spMkLst>
            <pc:docMk/>
            <pc:sldMk cId="1748250705" sldId="258"/>
            <ac:spMk id="43" creationId="{8C163534-A561-4B8E-9D51-0CD920F36791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44" creationId="{F8834E96-8AD6-492A-AE53-9784F54DEE32}"/>
          </ac:spMkLst>
        </pc:spChg>
        <pc:spChg chg="add del mod">
          <ac:chgData name="nss" userId="bb0c85aa-cad6-42eb-9b86-3b0dd0e2f749" providerId="ADAL" clId="{EE5CF2A9-82FC-46E0-BE45-36F49514B548}" dt="2020-03-13T03:42:24.699" v="275" actId="478"/>
          <ac:spMkLst>
            <pc:docMk/>
            <pc:sldMk cId="1748250705" sldId="258"/>
            <ac:spMk id="45" creationId="{C93DBFE3-6A72-458F-814C-9461FE643C24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46" creationId="{5FEC1E28-95AF-42D0-9C01-C947DAF2D165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47" creationId="{9A968343-D600-48D0-8055-223C241B17F3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48" creationId="{37F93418-2CFF-43DE-B79E-A8D68E639FF3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49" creationId="{0F64F9BA-5D93-4672-B2CB-27CF560190D5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0" creationId="{2D083C7E-30A1-4905-90B7-CA4E1A10D29A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1" creationId="{77022946-7030-4639-A42B-6DEBBF1954A6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2" creationId="{79998A93-F79B-4BE6-9B83-60407ACE12FD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3" creationId="{E5131325-120A-4FB6-9061-2E5139154397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4" creationId="{9565F074-102A-4AF4-8862-D965119B7026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5" creationId="{88A53316-2750-4E9D-B6EC-EB34B88EB8F0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6" creationId="{59FC6BA7-EF71-4376-A9E9-464D9C361A80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7" creationId="{269A27B9-346B-4A48-B372-10A830B07AF8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8" creationId="{1AC2C317-3040-456D-BEBD-45E4B5AE59A1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59" creationId="{7EC841D0-769E-4C1F-B544-8F2D58153A1B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0" creationId="{E638BAA4-D5F6-4567-8962-43783BB4D623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1" creationId="{FAF18A4E-CA2B-43A7-BF0E-085BB5BC628C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2" creationId="{F6AEA993-B779-4642-83D6-9CB5AD51CB91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3" creationId="{1002BDBC-1A66-4418-BD76-9F1ADDE9DFF2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4" creationId="{7AF4CB5B-9FDF-4DDE-BF6B-B6419D795FFB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5" creationId="{28D7A4EC-9B94-4CFA-8565-15377CC2EAA3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6" creationId="{B33830C0-0F6A-4F13-878B-E4987DE39750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7" creationId="{D64862CA-AA36-4C0F-8813-3C6E745F155B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8" creationId="{6EDB2312-1ABA-4CBB-B9B9-F238D71F1D5B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69" creationId="{5DE76197-C65B-4EE7-B10D-D3238636C24A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0" creationId="{94E2A7E9-2BFF-4B27-B142-4F695DF19562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1" creationId="{B4F1D4D5-3A64-40C8-95D1-12EFE674DDA7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2" creationId="{67091D21-C1FD-4544-9A52-C55B0BECDA70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3" creationId="{D28FE2B8-0CAE-4CF3-A900-4B4CEC6EE55B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4" creationId="{A08EFCF2-D421-482F-B644-0569F1289991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5" creationId="{9A2B49C8-DCFB-4C3C-A9D9-D7AC46533651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6" creationId="{A508EAF2-A0EC-45A9-B6DA-8DDE1DF23CD9}"/>
          </ac:spMkLst>
        </pc:spChg>
        <pc:spChg chg="add del">
          <ac:chgData name="nss" userId="bb0c85aa-cad6-42eb-9b86-3b0dd0e2f749" providerId="ADAL" clId="{EE5CF2A9-82FC-46E0-BE45-36F49514B548}" dt="2020-03-13T03:58:47.031" v="285" actId="478"/>
          <ac:spMkLst>
            <pc:docMk/>
            <pc:sldMk cId="1748250705" sldId="258"/>
            <ac:spMk id="77" creationId="{402AC9A3-671F-4AAA-BF4B-FDD4BF258778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8" creationId="{C7116D83-1084-477C-A68E-E2B695DEE35F}"/>
          </ac:spMkLst>
        </pc:spChg>
        <pc:spChg chg="add">
          <ac:chgData name="nss" userId="bb0c85aa-cad6-42eb-9b86-3b0dd0e2f749" providerId="ADAL" clId="{EE5CF2A9-82FC-46E0-BE45-36F49514B548}" dt="2020-03-13T02:58:55.819" v="48"/>
          <ac:spMkLst>
            <pc:docMk/>
            <pc:sldMk cId="1748250705" sldId="258"/>
            <ac:spMk id="79" creationId="{B207C6BE-DCC0-4039-8280-4BC35FFC2C88}"/>
          </ac:spMkLst>
        </pc:spChg>
        <pc:spChg chg="add mod">
          <ac:chgData name="nss" userId="bb0c85aa-cad6-42eb-9b86-3b0dd0e2f749" providerId="ADAL" clId="{EE5CF2A9-82FC-46E0-BE45-36F49514B548}" dt="2020-03-13T03:02:26.799" v="51" actId="207"/>
          <ac:spMkLst>
            <pc:docMk/>
            <pc:sldMk cId="1748250705" sldId="258"/>
            <ac:spMk id="80" creationId="{C2CF3318-6FFA-4122-A60A-2A4EA02CC790}"/>
          </ac:spMkLst>
        </pc:spChg>
        <pc:spChg chg="add ord">
          <ac:chgData name="nss" userId="bb0c85aa-cad6-42eb-9b86-3b0dd0e2f749" providerId="ADAL" clId="{EE5CF2A9-82FC-46E0-BE45-36F49514B548}" dt="2020-03-13T03:42:47.116" v="280" actId="167"/>
          <ac:spMkLst>
            <pc:docMk/>
            <pc:sldMk cId="1748250705" sldId="258"/>
            <ac:spMk id="81" creationId="{92059E05-04D0-4AC5-A29D-C2C036187A77}"/>
          </ac:spMkLst>
        </pc:spChg>
        <pc:spChg chg="add mod">
          <ac:chgData name="nss" userId="bb0c85aa-cad6-42eb-9b86-3b0dd0e2f749" providerId="ADAL" clId="{EE5CF2A9-82FC-46E0-BE45-36F49514B548}" dt="2020-03-13T04:01:20.922" v="290" actId="1036"/>
          <ac:spMkLst>
            <pc:docMk/>
            <pc:sldMk cId="1748250705" sldId="258"/>
            <ac:spMk id="82" creationId="{2F9DAAFA-FA8E-4546-ACFD-392C2EEC44AE}"/>
          </ac:spMkLst>
        </pc:spChg>
      </pc:sldChg>
      <pc:sldChg chg="addSp delSp modSp">
        <pc:chgData name="nss" userId="bb0c85aa-cad6-42eb-9b86-3b0dd0e2f749" providerId="ADAL" clId="{EE5CF2A9-82FC-46E0-BE45-36F49514B548}" dt="2020-03-13T03:15:33.896" v="145" actId="478"/>
        <pc:sldMkLst>
          <pc:docMk/>
          <pc:sldMk cId="3607843448" sldId="259"/>
        </pc:sldMkLst>
        <pc:spChg chg="add mod ord">
          <ac:chgData name="nss" userId="bb0c85aa-cad6-42eb-9b86-3b0dd0e2f749" providerId="ADAL" clId="{EE5CF2A9-82FC-46E0-BE45-36F49514B548}" dt="2020-03-13T03:12:39.292" v="118" actId="207"/>
          <ac:spMkLst>
            <pc:docMk/>
            <pc:sldMk cId="3607843448" sldId="259"/>
            <ac:spMk id="4" creationId="{B51B8D85-8D38-4311-80F0-66FA54706997}"/>
          </ac:spMkLst>
        </pc:spChg>
        <pc:spChg chg="add del mod">
          <ac:chgData name="nss" userId="bb0c85aa-cad6-42eb-9b86-3b0dd0e2f749" providerId="ADAL" clId="{EE5CF2A9-82FC-46E0-BE45-36F49514B548}" dt="2020-03-13T03:09:08.463" v="86" actId="478"/>
          <ac:spMkLst>
            <pc:docMk/>
            <pc:sldMk cId="3607843448" sldId="259"/>
            <ac:spMk id="5" creationId="{C5562F1F-D91D-4DBD-827D-647F7EC05814}"/>
          </ac:spMkLst>
        </pc:spChg>
        <pc:spChg chg="add mod">
          <ac:chgData name="nss" userId="bb0c85aa-cad6-42eb-9b86-3b0dd0e2f749" providerId="ADAL" clId="{EE5CF2A9-82FC-46E0-BE45-36F49514B548}" dt="2020-03-13T03:11:25.184" v="100" actId="207"/>
          <ac:spMkLst>
            <pc:docMk/>
            <pc:sldMk cId="3607843448" sldId="259"/>
            <ac:spMk id="6" creationId="{25C44910-A578-4119-8CDC-A7A8F8DADC69}"/>
          </ac:spMkLst>
        </pc:spChg>
        <pc:spChg chg="add mod">
          <ac:chgData name="nss" userId="bb0c85aa-cad6-42eb-9b86-3b0dd0e2f749" providerId="ADAL" clId="{EE5CF2A9-82FC-46E0-BE45-36F49514B548}" dt="2020-03-13T03:06:52.125" v="79" actId="571"/>
          <ac:spMkLst>
            <pc:docMk/>
            <pc:sldMk cId="3607843448" sldId="259"/>
            <ac:spMk id="7" creationId="{4D7C250B-7C1F-4782-AE65-F6EAFBFF1FEA}"/>
          </ac:spMkLst>
        </pc:spChg>
        <pc:spChg chg="add del mod ord">
          <ac:chgData name="nss" userId="bb0c85aa-cad6-42eb-9b86-3b0dd0e2f749" providerId="ADAL" clId="{EE5CF2A9-82FC-46E0-BE45-36F49514B548}" dt="2020-03-13T03:11:59.447" v="110" actId="478"/>
          <ac:spMkLst>
            <pc:docMk/>
            <pc:sldMk cId="3607843448" sldId="259"/>
            <ac:spMk id="8" creationId="{813A4733-B83B-4184-9532-89A538F47556}"/>
          </ac:spMkLst>
        </pc:spChg>
        <pc:spChg chg="add del mod">
          <ac:chgData name="nss" userId="bb0c85aa-cad6-42eb-9b86-3b0dd0e2f749" providerId="ADAL" clId="{EE5CF2A9-82FC-46E0-BE45-36F49514B548}" dt="2020-03-13T03:13:53.438" v="126" actId="478"/>
          <ac:spMkLst>
            <pc:docMk/>
            <pc:sldMk cId="3607843448" sldId="259"/>
            <ac:spMk id="9" creationId="{7A8FFC16-16AC-40B7-82A3-1A2B8DAE3726}"/>
          </ac:spMkLst>
        </pc:spChg>
        <pc:spChg chg="add mod">
          <ac:chgData name="nss" userId="bb0c85aa-cad6-42eb-9b86-3b0dd0e2f749" providerId="ADAL" clId="{EE5CF2A9-82FC-46E0-BE45-36F49514B548}" dt="2020-03-13T03:12:33.946" v="116" actId="207"/>
          <ac:spMkLst>
            <pc:docMk/>
            <pc:sldMk cId="3607843448" sldId="259"/>
            <ac:spMk id="10" creationId="{8DCAA9C5-E5EA-4268-9252-9B407D1D802E}"/>
          </ac:spMkLst>
        </pc:spChg>
        <pc:spChg chg="add mod">
          <ac:chgData name="nss" userId="bb0c85aa-cad6-42eb-9b86-3b0dd0e2f749" providerId="ADAL" clId="{EE5CF2A9-82FC-46E0-BE45-36F49514B548}" dt="2020-03-13T03:12:56.233" v="123" actId="14100"/>
          <ac:spMkLst>
            <pc:docMk/>
            <pc:sldMk cId="3607843448" sldId="259"/>
            <ac:spMk id="11" creationId="{0168B704-1514-44DA-B7AA-32985AF04CCA}"/>
          </ac:spMkLst>
        </pc:spChg>
        <pc:spChg chg="add del mod">
          <ac:chgData name="nss" userId="bb0c85aa-cad6-42eb-9b86-3b0dd0e2f749" providerId="ADAL" clId="{EE5CF2A9-82FC-46E0-BE45-36F49514B548}" dt="2020-03-13T03:14:18.510" v="128" actId="478"/>
          <ac:spMkLst>
            <pc:docMk/>
            <pc:sldMk cId="3607843448" sldId="259"/>
            <ac:spMk id="12" creationId="{266304EA-CBF6-4246-84A7-D8332A4732DD}"/>
          </ac:spMkLst>
        </pc:spChg>
        <pc:spChg chg="add del mod">
          <ac:chgData name="nss" userId="bb0c85aa-cad6-42eb-9b86-3b0dd0e2f749" providerId="ADAL" clId="{EE5CF2A9-82FC-46E0-BE45-36F49514B548}" dt="2020-03-13T03:14:22.225" v="131" actId="478"/>
          <ac:spMkLst>
            <pc:docMk/>
            <pc:sldMk cId="3607843448" sldId="259"/>
            <ac:spMk id="13" creationId="{F19C66AC-C28C-4D41-81D2-B3A391A1493B}"/>
          </ac:spMkLst>
        </pc:spChg>
        <pc:spChg chg="add del mod">
          <ac:chgData name="nss" userId="bb0c85aa-cad6-42eb-9b86-3b0dd0e2f749" providerId="ADAL" clId="{EE5CF2A9-82FC-46E0-BE45-36F49514B548}" dt="2020-03-13T03:14:29.363" v="134" actId="478"/>
          <ac:spMkLst>
            <pc:docMk/>
            <pc:sldMk cId="3607843448" sldId="259"/>
            <ac:spMk id="14" creationId="{4FC8C1B7-5BFD-4919-9A2A-A52724F0A358}"/>
          </ac:spMkLst>
        </pc:spChg>
        <pc:spChg chg="add del mod">
          <ac:chgData name="nss" userId="bb0c85aa-cad6-42eb-9b86-3b0dd0e2f749" providerId="ADAL" clId="{EE5CF2A9-82FC-46E0-BE45-36F49514B548}" dt="2020-03-13T03:14:55.681" v="137" actId="478"/>
          <ac:spMkLst>
            <pc:docMk/>
            <pc:sldMk cId="3607843448" sldId="259"/>
            <ac:spMk id="15" creationId="{871B1D71-41DA-4FE5-9F29-7A5890C535F0}"/>
          </ac:spMkLst>
        </pc:spChg>
        <pc:spChg chg="add del mod">
          <ac:chgData name="nss" userId="bb0c85aa-cad6-42eb-9b86-3b0dd0e2f749" providerId="ADAL" clId="{EE5CF2A9-82FC-46E0-BE45-36F49514B548}" dt="2020-03-13T03:15:33.896" v="145" actId="478"/>
          <ac:spMkLst>
            <pc:docMk/>
            <pc:sldMk cId="3607843448" sldId="259"/>
            <ac:spMk id="16" creationId="{17DB22B6-43E7-41F7-B9F2-6C19D63FC04D}"/>
          </ac:spMkLst>
        </pc:spChg>
        <pc:picChg chg="add mod">
          <ac:chgData name="nss" userId="bb0c85aa-cad6-42eb-9b86-3b0dd0e2f749" providerId="ADAL" clId="{EE5CF2A9-82FC-46E0-BE45-36F49514B548}" dt="2020-03-13T03:05:42.047" v="64" actId="1076"/>
          <ac:picMkLst>
            <pc:docMk/>
            <pc:sldMk cId="3607843448" sldId="259"/>
            <ac:picMk id="1026" creationId="{229B6E05-0717-4CFC-A916-0E255C3EBC4D}"/>
          </ac:picMkLst>
        </pc:picChg>
      </pc:sldChg>
      <pc:sldChg chg="addSp delSp modSp add ord">
        <pc:chgData name="nss" userId="bb0c85aa-cad6-42eb-9b86-3b0dd0e2f749" providerId="ADAL" clId="{EE5CF2A9-82FC-46E0-BE45-36F49514B548}" dt="2020-03-13T04:01:18.871" v="289" actId="1036"/>
        <pc:sldMkLst>
          <pc:docMk/>
          <pc:sldMk cId="1874556452" sldId="260"/>
        </pc:sldMkLst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" creationId="{C2FDB83F-71B6-4271-B5DB-CFDFDC7BB172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" creationId="{C4DC06FB-0BEC-49ED-8AAB-5155CD1968FB}"/>
          </ac:spMkLst>
        </pc:spChg>
        <pc:spChg chg="del mod">
          <ac:chgData name="nss" userId="bb0c85aa-cad6-42eb-9b86-3b0dd0e2f749" providerId="ADAL" clId="{EE5CF2A9-82FC-46E0-BE45-36F49514B548}" dt="2020-03-13T03:40:33.657" v="252" actId="478"/>
          <ac:spMkLst>
            <pc:docMk/>
            <pc:sldMk cId="1874556452" sldId="260"/>
            <ac:spMk id="4" creationId="{A6A8C490-2860-403D-AFEF-8AE22F889651}"/>
          </ac:spMkLst>
        </pc:spChg>
        <pc:spChg chg="del mod">
          <ac:chgData name="nss" userId="bb0c85aa-cad6-42eb-9b86-3b0dd0e2f749" providerId="ADAL" clId="{EE5CF2A9-82FC-46E0-BE45-36F49514B548}" dt="2020-03-13T03:40:33.657" v="252" actId="478"/>
          <ac:spMkLst>
            <pc:docMk/>
            <pc:sldMk cId="1874556452" sldId="260"/>
            <ac:spMk id="5" creationId="{44EA61D4-0B3D-4F83-900F-15D39B1DC7FF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6" creationId="{CBD83E54-BE87-47D4-9228-94B30581476F}"/>
          </ac:spMkLst>
        </pc:spChg>
        <pc:spChg chg="mod">
          <ac:chgData name="nss" userId="bb0c85aa-cad6-42eb-9b86-3b0dd0e2f749" providerId="ADAL" clId="{EE5CF2A9-82FC-46E0-BE45-36F49514B548}" dt="2020-03-13T03:59:45.729" v="288" actId="1076"/>
          <ac:spMkLst>
            <pc:docMk/>
            <pc:sldMk cId="1874556452" sldId="260"/>
            <ac:spMk id="7" creationId="{CA17205B-93DD-4812-B461-2D26ABD5D928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8" creationId="{0CA17C55-361B-43D6-BE45-BBD960759515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9" creationId="{EF57A1A9-2525-4E62-BAC6-A384EC5EEE70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0" creationId="{CD97B57C-1DC9-4C6F-9A81-AADBCA135278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1" creationId="{5A2D7A86-B01E-4D55-931E-45E38B35F0A7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2" creationId="{3F578C7D-2A53-4A5B-A483-19209FD19F8D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3" creationId="{9CD3D67B-8390-4513-898C-A07935AF4D36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4" creationId="{AED74F19-5A61-4EB5-9554-B4B5E74FFF10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5" creationId="{D051BE91-BC93-44BE-B889-0D50A2B80135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6" creationId="{CCE6340D-59AF-4C62-AEA8-35D14F727C58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7" creationId="{C870FD7A-B3CA-4521-B40E-53E97A7A06EB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8" creationId="{9293A10A-C646-4CD5-8424-A4EA27E277BD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19" creationId="{91C4DBA7-4AD5-4B82-9AE5-27004CDF3D33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0" creationId="{174D5CE2-D36A-4405-89CC-FE7926563322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1" creationId="{48503CC3-6267-4E03-BAA6-EEE14632ADAE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2" creationId="{F59CF021-C5C0-4418-BB6B-6BBA2C44339C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3" creationId="{78F12B6E-1F81-4363-A46C-B7C56B5E4472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4" creationId="{0E702E27-44FA-4879-9287-E85A4C3B0575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5" creationId="{7177B753-882B-4CA4-AA2B-EAB8AA68D66B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6" creationId="{018F3B84-4543-40B1-8E57-3B3FA80FC2F9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7" creationId="{918A4494-A930-4E23-9B63-5A3069D50B43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8" creationId="{045A4B82-C537-41C5-9CBF-9425BE4499CB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29" creationId="{F3258B75-048E-491F-83F5-F08BD1297C07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0" creationId="{B9FFA989-CD2C-43F2-B880-29C005F3F2C9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1" creationId="{0DD8B1F1-FEA3-46AC-9EE6-50B622949DB7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3" creationId="{9218CF2A-DE1E-436B-A568-32734B6222B0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4" creationId="{190893D2-DFB3-428D-A952-A9573FD43A48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5" creationId="{D81AD05A-0491-4FDC-97DD-B90EA8EA48C0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6" creationId="{62939F80-663C-4B23-AB47-6AB4EB00CEBC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7" creationId="{2DEDC346-19A9-4BD0-9E69-A12552C090B2}"/>
          </ac:spMkLst>
        </pc:spChg>
        <pc:spChg chg="mod">
          <ac:chgData name="nss" userId="bb0c85aa-cad6-42eb-9b86-3b0dd0e2f749" providerId="ADAL" clId="{EE5CF2A9-82FC-46E0-BE45-36F49514B548}" dt="2020-03-13T04:01:18.871" v="289" actId="1036"/>
          <ac:spMkLst>
            <pc:docMk/>
            <pc:sldMk cId="1874556452" sldId="260"/>
            <ac:spMk id="38" creationId="{21D150D9-A6F4-4BBC-8837-C4CC3061C6D3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39" creationId="{6BF6150A-7361-4D58-9472-A9DCB3B51EB8}"/>
          </ac:spMkLst>
        </pc:spChg>
        <pc:spChg chg="mod">
          <ac:chgData name="nss" userId="bb0c85aa-cad6-42eb-9b86-3b0dd0e2f749" providerId="ADAL" clId="{EE5CF2A9-82FC-46E0-BE45-36F49514B548}" dt="2020-03-13T02:58:37.471" v="43" actId="404"/>
          <ac:spMkLst>
            <pc:docMk/>
            <pc:sldMk cId="1874556452" sldId="260"/>
            <ac:spMk id="40" creationId="{DE37C550-4E35-48BF-8FB2-18594989BDF5}"/>
          </ac:spMkLst>
        </pc:spChg>
        <pc:spChg chg="mod">
          <ac:chgData name="nss" userId="bb0c85aa-cad6-42eb-9b86-3b0dd0e2f749" providerId="ADAL" clId="{EE5CF2A9-82FC-46E0-BE45-36F49514B548}" dt="2020-03-13T03:59:15.379" v="287" actId="207"/>
          <ac:spMkLst>
            <pc:docMk/>
            <pc:sldMk cId="1874556452" sldId="260"/>
            <ac:spMk id="41" creationId="{F55B4F47-B9A0-45A2-8519-CB9C44760A99}"/>
          </ac:spMkLst>
        </pc:spChg>
        <pc:spChg chg="add ord">
          <ac:chgData name="nss" userId="bb0c85aa-cad6-42eb-9b86-3b0dd0e2f749" providerId="ADAL" clId="{EE5CF2A9-82FC-46E0-BE45-36F49514B548}" dt="2020-03-13T03:40:36.344" v="254" actId="167"/>
          <ac:spMkLst>
            <pc:docMk/>
            <pc:sldMk cId="1874556452" sldId="260"/>
            <ac:spMk id="42" creationId="{277DE5C9-1F34-4C79-A3DB-C2B859C5193D}"/>
          </ac:spMkLst>
        </pc:spChg>
        <pc:spChg chg="add mod ord">
          <ac:chgData name="nss" userId="bb0c85aa-cad6-42eb-9b86-3b0dd0e2f749" providerId="ADAL" clId="{EE5CF2A9-82FC-46E0-BE45-36F49514B548}" dt="2020-03-13T03:42:15.836" v="274" actId="14100"/>
          <ac:spMkLst>
            <pc:docMk/>
            <pc:sldMk cId="1874556452" sldId="260"/>
            <ac:spMk id="43" creationId="{D6FA55BB-A4FD-40B9-BC5B-EE9BE565D0FE}"/>
          </ac:spMkLst>
        </pc:spChg>
      </pc:sldChg>
      <pc:sldChg chg="add del">
        <pc:chgData name="nss" userId="bb0c85aa-cad6-42eb-9b86-3b0dd0e2f749" providerId="ADAL" clId="{EE5CF2A9-82FC-46E0-BE45-36F49514B548}" dt="2020-03-13T03:39:32.019" v="239" actId="2696"/>
        <pc:sldMkLst>
          <pc:docMk/>
          <pc:sldMk cId="679704605" sldId="261"/>
        </pc:sldMkLst>
      </pc:sldChg>
      <pc:sldChg chg="add del">
        <pc:chgData name="nss" userId="bb0c85aa-cad6-42eb-9b86-3b0dd0e2f749" providerId="ADAL" clId="{EE5CF2A9-82FC-46E0-BE45-36F49514B548}" dt="2020-03-13T03:39:32.037" v="240" actId="2696"/>
        <pc:sldMkLst>
          <pc:docMk/>
          <pc:sldMk cId="2018586564" sldId="262"/>
        </pc:sldMkLst>
      </pc:sldChg>
      <pc:sldChg chg="add del">
        <pc:chgData name="nss" userId="bb0c85aa-cad6-42eb-9b86-3b0dd0e2f749" providerId="ADAL" clId="{EE5CF2A9-82FC-46E0-BE45-36F49514B548}" dt="2020-03-13T03:39:32.060" v="241" actId="2696"/>
        <pc:sldMkLst>
          <pc:docMk/>
          <pc:sldMk cId="335260965" sldId="263"/>
        </pc:sldMkLst>
      </pc:sldChg>
      <pc:sldChg chg="add del">
        <pc:chgData name="nss" userId="bb0c85aa-cad6-42eb-9b86-3b0dd0e2f749" providerId="ADAL" clId="{EE5CF2A9-82FC-46E0-BE45-36F49514B548}" dt="2020-03-13T03:39:32.075" v="242" actId="2696"/>
        <pc:sldMkLst>
          <pc:docMk/>
          <pc:sldMk cId="3531889448" sldId="264"/>
        </pc:sldMkLst>
      </pc:sldChg>
      <pc:sldChg chg="add del">
        <pc:chgData name="nss" userId="bb0c85aa-cad6-42eb-9b86-3b0dd0e2f749" providerId="ADAL" clId="{EE5CF2A9-82FC-46E0-BE45-36F49514B548}" dt="2020-03-13T03:39:32.091" v="243" actId="2696"/>
        <pc:sldMkLst>
          <pc:docMk/>
          <pc:sldMk cId="3637118302" sldId="265"/>
        </pc:sldMkLst>
      </pc:sldChg>
      <pc:sldChg chg="add del">
        <pc:chgData name="nss" userId="bb0c85aa-cad6-42eb-9b86-3b0dd0e2f749" providerId="ADAL" clId="{EE5CF2A9-82FC-46E0-BE45-36F49514B548}" dt="2020-03-13T03:39:32.115" v="244" actId="2696"/>
        <pc:sldMkLst>
          <pc:docMk/>
          <pc:sldMk cId="1216392055" sldId="266"/>
        </pc:sldMkLst>
      </pc:sldChg>
      <pc:sldChg chg="addSp delSp modSp add mod setBg">
        <pc:chgData name="nss" userId="bb0c85aa-cad6-42eb-9b86-3b0dd0e2f749" providerId="ADAL" clId="{EE5CF2A9-82FC-46E0-BE45-36F49514B548}" dt="2020-03-13T03:30:44.991" v="238" actId="196"/>
        <pc:sldMkLst>
          <pc:docMk/>
          <pc:sldMk cId="52908489" sldId="267"/>
        </pc:sldMkLst>
        <pc:spChg chg="add mod">
          <ac:chgData name="nss" userId="bb0c85aa-cad6-42eb-9b86-3b0dd0e2f749" providerId="ADAL" clId="{EE5CF2A9-82FC-46E0-BE45-36F49514B548}" dt="2020-03-13T03:28:23.944" v="195" actId="14100"/>
          <ac:spMkLst>
            <pc:docMk/>
            <pc:sldMk cId="52908489" sldId="267"/>
            <ac:spMk id="4" creationId="{CC3A798E-F5A3-48FE-899B-F60D650812A6}"/>
          </ac:spMkLst>
        </pc:spChg>
        <pc:spChg chg="add del">
          <ac:chgData name="nss" userId="bb0c85aa-cad6-42eb-9b86-3b0dd0e2f749" providerId="ADAL" clId="{EE5CF2A9-82FC-46E0-BE45-36F49514B548}" dt="2020-03-13T03:25:17.177" v="152" actId="26606"/>
          <ac:spMkLst>
            <pc:docMk/>
            <pc:sldMk cId="52908489" sldId="267"/>
            <ac:spMk id="8" creationId="{32BC26D8-82FB-445E-AA49-62A77D7C1EE0}"/>
          </ac:spMkLst>
        </pc:spChg>
        <pc:spChg chg="add del">
          <ac:chgData name="nss" userId="bb0c85aa-cad6-42eb-9b86-3b0dd0e2f749" providerId="ADAL" clId="{EE5CF2A9-82FC-46E0-BE45-36F49514B548}" dt="2020-03-13T03:25:17.177" v="152" actId="26606"/>
          <ac:spMkLst>
            <pc:docMk/>
            <pc:sldMk cId="52908489" sldId="267"/>
            <ac:spMk id="10" creationId="{CB44330D-EA18-4254-AA95-EB49948539B8}"/>
          </ac:spMkLst>
        </pc:spChg>
        <pc:spChg chg="add del">
          <ac:chgData name="nss" userId="bb0c85aa-cad6-42eb-9b86-3b0dd0e2f749" providerId="ADAL" clId="{EE5CF2A9-82FC-46E0-BE45-36F49514B548}" dt="2020-03-13T03:25:17.769" v="154" actId="26606"/>
          <ac:spMkLst>
            <pc:docMk/>
            <pc:sldMk cId="52908489" sldId="267"/>
            <ac:spMk id="12" creationId="{29FDB030-9B49-4CED-8CCD-4D99382388AC}"/>
          </ac:spMkLst>
        </pc:spChg>
        <pc:spChg chg="add del">
          <ac:chgData name="nss" userId="bb0c85aa-cad6-42eb-9b86-3b0dd0e2f749" providerId="ADAL" clId="{EE5CF2A9-82FC-46E0-BE45-36F49514B548}" dt="2020-03-13T03:25:17.769" v="154" actId="26606"/>
          <ac:spMkLst>
            <pc:docMk/>
            <pc:sldMk cId="52908489" sldId="267"/>
            <ac:spMk id="13" creationId="{F3060C83-F051-4F0E-ABAD-AA0DFC48B218}"/>
          </ac:spMkLst>
        </pc:spChg>
        <pc:spChg chg="add del">
          <ac:chgData name="nss" userId="bb0c85aa-cad6-42eb-9b86-3b0dd0e2f749" providerId="ADAL" clId="{EE5CF2A9-82FC-46E0-BE45-36F49514B548}" dt="2020-03-13T03:25:17.769" v="154" actId="26606"/>
          <ac:spMkLst>
            <pc:docMk/>
            <pc:sldMk cId="52908489" sldId="267"/>
            <ac:spMk id="14" creationId="{3783CA14-24A1-485C-8B30-D6A5D87987AD}"/>
          </ac:spMkLst>
        </pc:spChg>
        <pc:spChg chg="add del">
          <ac:chgData name="nss" userId="bb0c85aa-cad6-42eb-9b86-3b0dd0e2f749" providerId="ADAL" clId="{EE5CF2A9-82FC-46E0-BE45-36F49514B548}" dt="2020-03-13T03:25:17.769" v="154" actId="26606"/>
          <ac:spMkLst>
            <pc:docMk/>
            <pc:sldMk cId="52908489" sldId="267"/>
            <ac:spMk id="15" creationId="{83C98ABE-055B-441F-B07E-44F97F083C39}"/>
          </ac:spMkLst>
        </pc:spChg>
        <pc:spChg chg="add del">
          <ac:chgData name="nss" userId="bb0c85aa-cad6-42eb-9b86-3b0dd0e2f749" providerId="ADAL" clId="{EE5CF2A9-82FC-46E0-BE45-36F49514B548}" dt="2020-03-13T03:25:17.769" v="154" actId="26606"/>
          <ac:spMkLst>
            <pc:docMk/>
            <pc:sldMk cId="52908489" sldId="267"/>
            <ac:spMk id="16" creationId="{9A97C86A-04D6-40F7-AE84-31AB43E6A846}"/>
          </ac:spMkLst>
        </pc:spChg>
        <pc:spChg chg="add del">
          <ac:chgData name="nss" userId="bb0c85aa-cad6-42eb-9b86-3b0dd0e2f749" providerId="ADAL" clId="{EE5CF2A9-82FC-46E0-BE45-36F49514B548}" dt="2020-03-13T03:25:17.769" v="154" actId="26606"/>
          <ac:spMkLst>
            <pc:docMk/>
            <pc:sldMk cId="52908489" sldId="267"/>
            <ac:spMk id="18" creationId="{FF9F2414-84E8-453E-B1F3-389FDE8192D9}"/>
          </ac:spMkLst>
        </pc:spChg>
        <pc:spChg chg="add del">
          <ac:chgData name="nss" userId="bb0c85aa-cad6-42eb-9b86-3b0dd0e2f749" providerId="ADAL" clId="{EE5CF2A9-82FC-46E0-BE45-36F49514B548}" dt="2020-03-13T03:25:17.769" v="154" actId="26606"/>
          <ac:spMkLst>
            <pc:docMk/>
            <pc:sldMk cId="52908489" sldId="267"/>
            <ac:spMk id="20" creationId="{3ECA69A1-7536-43AC-85EF-C7106179F5ED}"/>
          </ac:spMkLst>
        </pc:spChg>
        <pc:spChg chg="add del">
          <ac:chgData name="nss" userId="bb0c85aa-cad6-42eb-9b86-3b0dd0e2f749" providerId="ADAL" clId="{EE5CF2A9-82FC-46E0-BE45-36F49514B548}" dt="2020-03-13T03:25:18.276" v="156" actId="26606"/>
          <ac:spMkLst>
            <pc:docMk/>
            <pc:sldMk cId="52908489" sldId="267"/>
            <ac:spMk id="22" creationId="{57845966-6EFC-468A-9CC7-BAB4B95854E7}"/>
          </ac:spMkLst>
        </pc:spChg>
        <pc:spChg chg="add del">
          <ac:chgData name="nss" userId="bb0c85aa-cad6-42eb-9b86-3b0dd0e2f749" providerId="ADAL" clId="{EE5CF2A9-82FC-46E0-BE45-36F49514B548}" dt="2020-03-13T03:25:18.276" v="156" actId="26606"/>
          <ac:spMkLst>
            <pc:docMk/>
            <pc:sldMk cId="52908489" sldId="267"/>
            <ac:spMk id="24" creationId="{ADAD1991-FFD1-4E94-ABAB-7560D33008E4}"/>
          </ac:spMkLst>
        </pc:spChg>
        <pc:spChg chg="add del">
          <ac:chgData name="nss" userId="bb0c85aa-cad6-42eb-9b86-3b0dd0e2f749" providerId="ADAL" clId="{EE5CF2A9-82FC-46E0-BE45-36F49514B548}" dt="2020-03-13T03:25:19.293" v="158" actId="26606"/>
          <ac:spMkLst>
            <pc:docMk/>
            <pc:sldMk cId="52908489" sldId="267"/>
            <ac:spMk id="26" creationId="{86FF76B9-219D-4469-AF87-0236D29032F1}"/>
          </ac:spMkLst>
        </pc:spChg>
        <pc:spChg chg="add del">
          <ac:chgData name="nss" userId="bb0c85aa-cad6-42eb-9b86-3b0dd0e2f749" providerId="ADAL" clId="{EE5CF2A9-82FC-46E0-BE45-36F49514B548}" dt="2020-03-13T03:25:19.293" v="158" actId="26606"/>
          <ac:spMkLst>
            <pc:docMk/>
            <pc:sldMk cId="52908489" sldId="267"/>
            <ac:spMk id="29" creationId="{2E80C965-DB6D-4F81-9E9E-B027384D0BD6}"/>
          </ac:spMkLst>
        </pc:spChg>
        <pc:spChg chg="add del">
          <ac:chgData name="nss" userId="bb0c85aa-cad6-42eb-9b86-3b0dd0e2f749" providerId="ADAL" clId="{EE5CF2A9-82FC-46E0-BE45-36F49514B548}" dt="2020-03-13T03:25:19.293" v="158" actId="26606"/>
          <ac:spMkLst>
            <pc:docMk/>
            <pc:sldMk cId="52908489" sldId="267"/>
            <ac:spMk id="30" creationId="{633C5E46-DAC5-4661-9C87-22B08E2A512F}"/>
          </ac:spMkLst>
        </pc:spChg>
        <pc:spChg chg="add del mod">
          <ac:chgData name="nss" userId="bb0c85aa-cad6-42eb-9b86-3b0dd0e2f749" providerId="ADAL" clId="{EE5CF2A9-82FC-46E0-BE45-36F49514B548}" dt="2020-03-13T03:28:26.589" v="196" actId="478"/>
          <ac:spMkLst>
            <pc:docMk/>
            <pc:sldMk cId="52908489" sldId="267"/>
            <ac:spMk id="31" creationId="{93333EF4-D14E-49CB-B373-A9DDB6FC9C9C}"/>
          </ac:spMkLst>
        </pc:spChg>
        <pc:spChg chg="add del">
          <ac:chgData name="nss" userId="bb0c85aa-cad6-42eb-9b86-3b0dd0e2f749" providerId="ADAL" clId="{EE5CF2A9-82FC-46E0-BE45-36F49514B548}" dt="2020-03-13T03:25:19.830" v="160" actId="26606"/>
          <ac:spMkLst>
            <pc:docMk/>
            <pc:sldMk cId="52908489" sldId="267"/>
            <ac:spMk id="32" creationId="{CA815F2C-4E80-4019-8E59-FAD3F7F8473D}"/>
          </ac:spMkLst>
        </pc:spChg>
        <pc:spChg chg="add mod">
          <ac:chgData name="nss" userId="bb0c85aa-cad6-42eb-9b86-3b0dd0e2f749" providerId="ADAL" clId="{EE5CF2A9-82FC-46E0-BE45-36F49514B548}" dt="2020-03-13T03:28:38.599" v="202" actId="1038"/>
          <ac:spMkLst>
            <pc:docMk/>
            <pc:sldMk cId="52908489" sldId="267"/>
            <ac:spMk id="33" creationId="{046C2E1C-5B2D-47BB-B5F9-187D12C48E6B}"/>
          </ac:spMkLst>
        </pc:spChg>
        <pc:spChg chg="add del">
          <ac:chgData name="nss" userId="bb0c85aa-cad6-42eb-9b86-3b0dd0e2f749" providerId="ADAL" clId="{EE5CF2A9-82FC-46E0-BE45-36F49514B548}" dt="2020-03-13T03:25:21.151" v="162" actId="26606"/>
          <ac:spMkLst>
            <pc:docMk/>
            <pc:sldMk cId="52908489" sldId="267"/>
            <ac:spMk id="34" creationId="{B649E800-A5C8-49A0-A453-ED537DA3156A}"/>
          </ac:spMkLst>
        </pc:spChg>
        <pc:spChg chg="add del">
          <ac:chgData name="nss" userId="bb0c85aa-cad6-42eb-9b86-3b0dd0e2f749" providerId="ADAL" clId="{EE5CF2A9-82FC-46E0-BE45-36F49514B548}" dt="2020-03-13T03:25:21.151" v="162" actId="26606"/>
          <ac:spMkLst>
            <pc:docMk/>
            <pc:sldMk cId="52908489" sldId="267"/>
            <ac:spMk id="35" creationId="{8BA67DD7-B75D-4A30-90A4-EEA9F64AF11B}"/>
          </ac:spMkLst>
        </pc:spChg>
        <pc:spChg chg="add del mod">
          <ac:chgData name="nss" userId="bb0c85aa-cad6-42eb-9b86-3b0dd0e2f749" providerId="ADAL" clId="{EE5CF2A9-82FC-46E0-BE45-36F49514B548}" dt="2020-03-13T03:29:19.989" v="219" actId="478"/>
          <ac:spMkLst>
            <pc:docMk/>
            <pc:sldMk cId="52908489" sldId="267"/>
            <ac:spMk id="39" creationId="{C4C19E56-EDA3-4B99-A6B5-FCB0BD7461C3}"/>
          </ac:spMkLst>
        </pc:spChg>
        <pc:spChg chg="add del mod">
          <ac:chgData name="nss" userId="bb0c85aa-cad6-42eb-9b86-3b0dd0e2f749" providerId="ADAL" clId="{EE5CF2A9-82FC-46E0-BE45-36F49514B548}" dt="2020-03-13T03:29:21.669" v="220" actId="478"/>
          <ac:spMkLst>
            <pc:docMk/>
            <pc:sldMk cId="52908489" sldId="267"/>
            <ac:spMk id="40" creationId="{E1040C5E-18E1-48EC-A555-BE5BC757D3EF}"/>
          </ac:spMkLst>
        </pc:spChg>
        <pc:spChg chg="add mod">
          <ac:chgData name="nss" userId="bb0c85aa-cad6-42eb-9b86-3b0dd0e2f749" providerId="ADAL" clId="{EE5CF2A9-82FC-46E0-BE45-36F49514B548}" dt="2020-03-13T03:30:24.393" v="236" actId="14100"/>
          <ac:spMkLst>
            <pc:docMk/>
            <pc:sldMk cId="52908489" sldId="267"/>
            <ac:spMk id="41" creationId="{FA25DEF0-B535-40BA-B8F0-2A29DD5F1702}"/>
          </ac:spMkLst>
        </pc:spChg>
        <pc:spChg chg="add mod">
          <ac:chgData name="nss" userId="bb0c85aa-cad6-42eb-9b86-3b0dd0e2f749" providerId="ADAL" clId="{EE5CF2A9-82FC-46E0-BE45-36F49514B548}" dt="2020-03-13T03:30:44.991" v="238" actId="196"/>
          <ac:spMkLst>
            <pc:docMk/>
            <pc:sldMk cId="52908489" sldId="267"/>
            <ac:spMk id="42" creationId="{A6F1C63D-414A-4656-84E0-294652D63305}"/>
          </ac:spMkLst>
        </pc:spChg>
        <pc:grpChg chg="add del">
          <ac:chgData name="nss" userId="bb0c85aa-cad6-42eb-9b86-3b0dd0e2f749" providerId="ADAL" clId="{EE5CF2A9-82FC-46E0-BE45-36F49514B548}" dt="2020-03-13T03:25:19.293" v="158" actId="26606"/>
          <ac:grpSpMkLst>
            <pc:docMk/>
            <pc:sldMk cId="52908489" sldId="267"/>
            <ac:grpSpMk id="27" creationId="{DB88BD78-87E1-424D-B479-C37D8E41B12E}"/>
          </ac:grpSpMkLst>
        </pc:grpChg>
        <pc:grpChg chg="add del">
          <ac:chgData name="nss" userId="bb0c85aa-cad6-42eb-9b86-3b0dd0e2f749" providerId="ADAL" clId="{EE5CF2A9-82FC-46E0-BE45-36F49514B548}" dt="2020-03-13T03:25:21.151" v="162" actId="26606"/>
          <ac:grpSpMkLst>
            <pc:docMk/>
            <pc:sldMk cId="52908489" sldId="267"/>
            <ac:grpSpMk id="36" creationId="{E8C5FC48-0A3C-4D6D-A0D5-EEE93213DBBE}"/>
          </ac:grpSpMkLst>
        </pc:grpChg>
        <pc:picChg chg="add mod">
          <ac:chgData name="nss" userId="bb0c85aa-cad6-42eb-9b86-3b0dd0e2f749" providerId="ADAL" clId="{EE5CF2A9-82FC-46E0-BE45-36F49514B548}" dt="2020-03-13T03:25:21.151" v="162" actId="26606"/>
          <ac:picMkLst>
            <pc:docMk/>
            <pc:sldMk cId="52908489" sldId="267"/>
            <ac:picMk id="3" creationId="{62C46B5A-4C93-4B40-AEF1-1A383FB57A28}"/>
          </ac:picMkLst>
        </pc:picChg>
        <pc:picChg chg="add del">
          <ac:chgData name="nss" userId="bb0c85aa-cad6-42eb-9b86-3b0dd0e2f749" providerId="ADAL" clId="{EE5CF2A9-82FC-46E0-BE45-36F49514B548}" dt="2020-03-13T03:25:18.276" v="156" actId="26606"/>
          <ac:picMkLst>
            <pc:docMk/>
            <pc:sldMk cId="52908489" sldId="267"/>
            <ac:picMk id="23" creationId="{75554383-98AF-4A47-BB65-705FAAA4BE6A}"/>
          </ac:picMkLst>
        </pc:picChg>
      </pc:sldChg>
      <pc:sldChg chg="addSp delSp modSp add mod setBg">
        <pc:chgData name="nss" userId="bb0c85aa-cad6-42eb-9b86-3b0dd0e2f749" providerId="ADAL" clId="{EE5CF2A9-82FC-46E0-BE45-36F49514B548}" dt="2020-03-17T13:24:14.073" v="944" actId="692"/>
        <pc:sldMkLst>
          <pc:docMk/>
          <pc:sldMk cId="3890681133" sldId="268"/>
        </pc:sldMkLst>
        <pc:spChg chg="add mod ord">
          <ac:chgData name="nss" userId="bb0c85aa-cad6-42eb-9b86-3b0dd0e2f749" providerId="ADAL" clId="{EE5CF2A9-82FC-46E0-BE45-36F49514B548}" dt="2020-03-17T13:23:53.571" v="942" actId="167"/>
          <ac:spMkLst>
            <pc:docMk/>
            <pc:sldMk cId="3890681133" sldId="268"/>
            <ac:spMk id="4" creationId="{D69747E9-8DAB-4E8E-B7E6-1CC2D3D1BCD2}"/>
          </ac:spMkLst>
        </pc:spChg>
        <pc:spChg chg="add del">
          <ac:chgData name="nss" userId="bb0c85aa-cad6-42eb-9b86-3b0dd0e2f749" providerId="ADAL" clId="{EE5CF2A9-82FC-46E0-BE45-36F49514B548}" dt="2020-03-17T12:53:05.061" v="313" actId="26606"/>
          <ac:spMkLst>
            <pc:docMk/>
            <pc:sldMk cId="3890681133" sldId="268"/>
            <ac:spMk id="5" creationId="{B670DBD5-770C-4383-9F54-5B86E86BD5BB}"/>
          </ac:spMkLst>
        </pc:spChg>
        <pc:spChg chg="add del">
          <ac:chgData name="nss" userId="bb0c85aa-cad6-42eb-9b86-3b0dd0e2f749" providerId="ADAL" clId="{EE5CF2A9-82FC-46E0-BE45-36F49514B548}" dt="2020-03-17T12:53:20.815" v="317" actId="26606"/>
          <ac:spMkLst>
            <pc:docMk/>
            <pc:sldMk cId="3890681133" sldId="268"/>
            <ac:spMk id="6" creationId="{B1193618-4E25-4CA2-A90E-01462093F1C5}"/>
          </ac:spMkLst>
        </pc:spChg>
        <pc:spChg chg="add del">
          <ac:chgData name="nss" userId="bb0c85aa-cad6-42eb-9b86-3b0dd0e2f749" providerId="ADAL" clId="{EE5CF2A9-82FC-46E0-BE45-36F49514B548}" dt="2020-03-17T12:53:08.727" v="315" actId="26606"/>
          <ac:spMkLst>
            <pc:docMk/>
            <pc:sldMk cId="3890681133" sldId="268"/>
            <ac:spMk id="7" creationId="{B1193618-4E25-4CA2-A90E-01462093F1C5}"/>
          </ac:spMkLst>
        </pc:spChg>
        <pc:spChg chg="add del">
          <ac:chgData name="nss" userId="bb0c85aa-cad6-42eb-9b86-3b0dd0e2f749" providerId="ADAL" clId="{EE5CF2A9-82FC-46E0-BE45-36F49514B548}" dt="2020-03-17T12:52:57.427" v="299" actId="26606"/>
          <ac:spMkLst>
            <pc:docMk/>
            <pc:sldMk cId="3890681133" sldId="268"/>
            <ac:spMk id="8" creationId="{569BBA9B-8F4E-4D2B-BEFA-41A475443377}"/>
          </ac:spMkLst>
        </pc:spChg>
        <pc:spChg chg="add del">
          <ac:chgData name="nss" userId="bb0c85aa-cad6-42eb-9b86-3b0dd0e2f749" providerId="ADAL" clId="{EE5CF2A9-82FC-46E0-BE45-36F49514B548}" dt="2020-03-17T12:53:25.130" v="319" actId="26606"/>
          <ac:spMkLst>
            <pc:docMk/>
            <pc:sldMk cId="3890681133" sldId="268"/>
            <ac:spMk id="9" creationId="{B1193618-4E25-4CA2-A90E-01462093F1C5}"/>
          </ac:spMkLst>
        </pc:spChg>
        <pc:spChg chg="add del">
          <ac:chgData name="nss" userId="bb0c85aa-cad6-42eb-9b86-3b0dd0e2f749" providerId="ADAL" clId="{EE5CF2A9-82FC-46E0-BE45-36F49514B548}" dt="2020-03-17T12:52:57.427" v="299" actId="26606"/>
          <ac:spMkLst>
            <pc:docMk/>
            <pc:sldMk cId="3890681133" sldId="268"/>
            <ac:spMk id="10" creationId="{851012D1-8033-40B1-9EC0-91390FFC7403}"/>
          </ac:spMkLst>
        </pc:spChg>
        <pc:spChg chg="add del mod ord">
          <ac:chgData name="nss" userId="bb0c85aa-cad6-42eb-9b86-3b0dd0e2f749" providerId="ADAL" clId="{EE5CF2A9-82FC-46E0-BE45-36F49514B548}" dt="2020-03-17T13:12:52.805" v="700" actId="6549"/>
          <ac:spMkLst>
            <pc:docMk/>
            <pc:sldMk cId="3890681133" sldId="268"/>
            <ac:spMk id="11" creationId="{9A49DA14-7A03-4A70-AC20-403D889768D9}"/>
          </ac:spMkLst>
        </pc:spChg>
        <pc:spChg chg="add del">
          <ac:chgData name="nss" userId="bb0c85aa-cad6-42eb-9b86-3b0dd0e2f749" providerId="ADAL" clId="{EE5CF2A9-82FC-46E0-BE45-36F49514B548}" dt="2020-03-17T12:52:57.427" v="299" actId="26606"/>
          <ac:spMkLst>
            <pc:docMk/>
            <pc:sldMk cId="3890681133" sldId="268"/>
            <ac:spMk id="12" creationId="{2E80C965-DB6D-4F81-9E9E-B027384D0BD6}"/>
          </ac:spMkLst>
        </pc:spChg>
        <pc:spChg chg="add mod">
          <ac:chgData name="nss" userId="bb0c85aa-cad6-42eb-9b86-3b0dd0e2f749" providerId="ADAL" clId="{EE5CF2A9-82FC-46E0-BE45-36F49514B548}" dt="2020-03-17T13:16:13.993" v="781" actId="1076"/>
          <ac:spMkLst>
            <pc:docMk/>
            <pc:sldMk cId="3890681133" sldId="268"/>
            <ac:spMk id="13" creationId="{D1CD27F4-ECF0-468B-B95C-586F8F0A8964}"/>
          </ac:spMkLst>
        </pc:spChg>
        <pc:spChg chg="add del">
          <ac:chgData name="nss" userId="bb0c85aa-cad6-42eb-9b86-3b0dd0e2f749" providerId="ADAL" clId="{EE5CF2A9-82FC-46E0-BE45-36F49514B548}" dt="2020-03-17T12:52:57.427" v="299" actId="26606"/>
          <ac:spMkLst>
            <pc:docMk/>
            <pc:sldMk cId="3890681133" sldId="268"/>
            <ac:spMk id="14" creationId="{D291F021-C45C-4D44-A2B8-A789E386CC42}"/>
          </ac:spMkLst>
        </pc:spChg>
        <pc:spChg chg="add mod ord">
          <ac:chgData name="nss" userId="bb0c85aa-cad6-42eb-9b86-3b0dd0e2f749" providerId="ADAL" clId="{EE5CF2A9-82FC-46E0-BE45-36F49514B548}" dt="2020-03-17T13:23:12.083" v="894" actId="692"/>
          <ac:spMkLst>
            <pc:docMk/>
            <pc:sldMk cId="3890681133" sldId="268"/>
            <ac:spMk id="15" creationId="{CD1EC8BC-C5E2-4994-BC13-477CE0A559FF}"/>
          </ac:spMkLst>
        </pc:spChg>
        <pc:spChg chg="add del">
          <ac:chgData name="nss" userId="bb0c85aa-cad6-42eb-9b86-3b0dd0e2f749" providerId="ADAL" clId="{EE5CF2A9-82FC-46E0-BE45-36F49514B548}" dt="2020-03-17T12:52:58.854" v="301" actId="26606"/>
          <ac:spMkLst>
            <pc:docMk/>
            <pc:sldMk cId="3890681133" sldId="268"/>
            <ac:spMk id="16" creationId="{206E56BB-C8E6-4F70-B8BF-921C4912D6DE}"/>
          </ac:spMkLst>
        </pc:spChg>
        <pc:spChg chg="add del">
          <ac:chgData name="nss" userId="bb0c85aa-cad6-42eb-9b86-3b0dd0e2f749" providerId="ADAL" clId="{EE5CF2A9-82FC-46E0-BE45-36F49514B548}" dt="2020-03-17T12:52:58.854" v="301" actId="26606"/>
          <ac:spMkLst>
            <pc:docMk/>
            <pc:sldMk cId="3890681133" sldId="268"/>
            <ac:spMk id="17" creationId="{99643316-AB20-4DD1-8578-B5D7F033C0A3}"/>
          </ac:spMkLst>
        </pc:spChg>
        <pc:spChg chg="add del">
          <ac:chgData name="nss" userId="bb0c85aa-cad6-42eb-9b86-3b0dd0e2f749" providerId="ADAL" clId="{EE5CF2A9-82FC-46E0-BE45-36F49514B548}" dt="2020-03-17T12:52:59.543" v="303" actId="26606"/>
          <ac:spMkLst>
            <pc:docMk/>
            <pc:sldMk cId="3890681133" sldId="268"/>
            <ac:spMk id="19" creationId="{216BB327-7AA9-4EC5-815F-9D8E6BC53E34}"/>
          </ac:spMkLst>
        </pc:spChg>
        <pc:spChg chg="add del">
          <ac:chgData name="nss" userId="bb0c85aa-cad6-42eb-9b86-3b0dd0e2f749" providerId="ADAL" clId="{EE5CF2A9-82FC-46E0-BE45-36F49514B548}" dt="2020-03-17T12:53:00.928" v="305" actId="26606"/>
          <ac:spMkLst>
            <pc:docMk/>
            <pc:sldMk cId="3890681133" sldId="268"/>
            <ac:spMk id="21" creationId="{B1193618-4E25-4CA2-A90E-01462093F1C5}"/>
          </ac:spMkLst>
        </pc:spChg>
        <pc:spChg chg="add mod">
          <ac:chgData name="nss" userId="bb0c85aa-cad6-42eb-9b86-3b0dd0e2f749" providerId="ADAL" clId="{EE5CF2A9-82FC-46E0-BE45-36F49514B548}" dt="2020-03-17T13:08:59.779" v="613" actId="2711"/>
          <ac:spMkLst>
            <pc:docMk/>
            <pc:sldMk cId="3890681133" sldId="268"/>
            <ac:spMk id="22" creationId="{1EB6E503-003A-43B8-B3F3-534DB6B8E42E}"/>
          </ac:spMkLst>
        </pc:spChg>
        <pc:spChg chg="add del">
          <ac:chgData name="nss" userId="bb0c85aa-cad6-42eb-9b86-3b0dd0e2f749" providerId="ADAL" clId="{EE5CF2A9-82FC-46E0-BE45-36F49514B548}" dt="2020-03-17T12:53:02.009" v="307" actId="26606"/>
          <ac:spMkLst>
            <pc:docMk/>
            <pc:sldMk cId="3890681133" sldId="268"/>
            <ac:spMk id="23" creationId="{B670DBD5-770C-4383-9F54-5B86E86BD5BB}"/>
          </ac:spMkLst>
        </pc:spChg>
        <pc:spChg chg="add del mod ord">
          <ac:chgData name="nss" userId="bb0c85aa-cad6-42eb-9b86-3b0dd0e2f749" providerId="ADAL" clId="{EE5CF2A9-82FC-46E0-BE45-36F49514B548}" dt="2020-03-17T13:05:09.289" v="587"/>
          <ac:spMkLst>
            <pc:docMk/>
            <pc:sldMk cId="3890681133" sldId="268"/>
            <ac:spMk id="24" creationId="{939692E3-D429-4AD9-9230-F7E6DB2AB9E5}"/>
          </ac:spMkLst>
        </pc:spChg>
        <pc:spChg chg="add del">
          <ac:chgData name="nss" userId="bb0c85aa-cad6-42eb-9b86-3b0dd0e2f749" providerId="ADAL" clId="{EE5CF2A9-82FC-46E0-BE45-36F49514B548}" dt="2020-03-17T12:53:04.061" v="309" actId="26606"/>
          <ac:spMkLst>
            <pc:docMk/>
            <pc:sldMk cId="3890681133" sldId="268"/>
            <ac:spMk id="25" creationId="{3B432D73-5C38-474F-AF96-A3228731BF36}"/>
          </ac:spMkLst>
        </pc:spChg>
        <pc:spChg chg="add del mod">
          <ac:chgData name="nss" userId="bb0c85aa-cad6-42eb-9b86-3b0dd0e2f749" providerId="ADAL" clId="{EE5CF2A9-82FC-46E0-BE45-36F49514B548}" dt="2020-03-17T13:05:09.289" v="587"/>
          <ac:spMkLst>
            <pc:docMk/>
            <pc:sldMk cId="3890681133" sldId="268"/>
            <ac:spMk id="26" creationId="{DFFEB0F3-9C52-469F-A44D-DD6F96BFAB17}"/>
          </ac:spMkLst>
        </pc:spChg>
        <pc:spChg chg="add del mod">
          <ac:chgData name="nss" userId="bb0c85aa-cad6-42eb-9b86-3b0dd0e2f749" providerId="ADAL" clId="{EE5CF2A9-82FC-46E0-BE45-36F49514B548}" dt="2020-03-17T13:01:16.557" v="533" actId="478"/>
          <ac:spMkLst>
            <pc:docMk/>
            <pc:sldMk cId="3890681133" sldId="268"/>
            <ac:spMk id="27" creationId="{A1A1D220-4715-4209-B8DE-C76EF27C1B21}"/>
          </ac:spMkLst>
        </pc:spChg>
        <pc:spChg chg="add del mod">
          <ac:chgData name="nss" userId="bb0c85aa-cad6-42eb-9b86-3b0dd0e2f749" providerId="ADAL" clId="{EE5CF2A9-82FC-46E0-BE45-36F49514B548}" dt="2020-03-17T13:01:16.026" v="532" actId="478"/>
          <ac:spMkLst>
            <pc:docMk/>
            <pc:sldMk cId="3890681133" sldId="268"/>
            <ac:spMk id="28" creationId="{89CB2A65-4765-44A8-8784-E514C0A3FFDE}"/>
          </ac:spMkLst>
        </pc:spChg>
        <pc:spChg chg="add mod">
          <ac:chgData name="nss" userId="bb0c85aa-cad6-42eb-9b86-3b0dd0e2f749" providerId="ADAL" clId="{EE5CF2A9-82FC-46E0-BE45-36F49514B548}" dt="2020-03-17T13:13:14.336" v="702"/>
          <ac:spMkLst>
            <pc:docMk/>
            <pc:sldMk cId="3890681133" sldId="268"/>
            <ac:spMk id="29" creationId="{7D060E25-6ED5-4DA0-983D-9D3CB2516B4F}"/>
          </ac:spMkLst>
        </pc:spChg>
        <pc:spChg chg="add mod">
          <ac:chgData name="nss" userId="bb0c85aa-cad6-42eb-9b86-3b0dd0e2f749" providerId="ADAL" clId="{EE5CF2A9-82FC-46E0-BE45-36F49514B548}" dt="2020-03-17T13:01:14.866" v="531" actId="1076"/>
          <ac:spMkLst>
            <pc:docMk/>
            <pc:sldMk cId="3890681133" sldId="268"/>
            <ac:spMk id="30" creationId="{927A5F08-EB83-41A6-9BB1-C390BF731178}"/>
          </ac:spMkLst>
        </pc:spChg>
        <pc:spChg chg="add mod">
          <ac:chgData name="nss" userId="bb0c85aa-cad6-42eb-9b86-3b0dd0e2f749" providerId="ADAL" clId="{EE5CF2A9-82FC-46E0-BE45-36F49514B548}" dt="2020-03-17T13:10:26.570" v="617" actId="207"/>
          <ac:spMkLst>
            <pc:docMk/>
            <pc:sldMk cId="3890681133" sldId="268"/>
            <ac:spMk id="31" creationId="{4253AA85-4480-4300-BA09-A26F411AEFA0}"/>
          </ac:spMkLst>
        </pc:spChg>
        <pc:spChg chg="add del">
          <ac:chgData name="nss" userId="bb0c85aa-cad6-42eb-9b86-3b0dd0e2f749" providerId="ADAL" clId="{EE5CF2A9-82FC-46E0-BE45-36F49514B548}" dt="2020-03-17T13:05:28.626" v="592"/>
          <ac:spMkLst>
            <pc:docMk/>
            <pc:sldMk cId="3890681133" sldId="268"/>
            <ac:spMk id="32" creationId="{F178985C-6A7A-4DA1-A0CF-70F9EBB164FA}"/>
          </ac:spMkLst>
        </pc:spChg>
        <pc:spChg chg="add del">
          <ac:chgData name="nss" userId="bb0c85aa-cad6-42eb-9b86-3b0dd0e2f749" providerId="ADAL" clId="{EE5CF2A9-82FC-46E0-BE45-36F49514B548}" dt="2020-03-17T13:05:28.626" v="592"/>
          <ac:spMkLst>
            <pc:docMk/>
            <pc:sldMk cId="3890681133" sldId="268"/>
            <ac:spMk id="33" creationId="{AEED76DA-6CE5-465E-8E8C-392E95D64F7D}"/>
          </ac:spMkLst>
        </pc:spChg>
        <pc:spChg chg="add mod">
          <ac:chgData name="nss" userId="bb0c85aa-cad6-42eb-9b86-3b0dd0e2f749" providerId="ADAL" clId="{EE5CF2A9-82FC-46E0-BE45-36F49514B548}" dt="2020-03-17T13:24:14.073" v="944" actId="692"/>
          <ac:spMkLst>
            <pc:docMk/>
            <pc:sldMk cId="3890681133" sldId="268"/>
            <ac:spMk id="34" creationId="{F23E8193-330E-4D20-BC0A-7BBDBBFBFFCD}"/>
          </ac:spMkLst>
        </pc:spChg>
        <pc:spChg chg="add del mod">
          <ac:chgData name="nss" userId="bb0c85aa-cad6-42eb-9b86-3b0dd0e2f749" providerId="ADAL" clId="{EE5CF2A9-82FC-46E0-BE45-36F49514B548}" dt="2020-03-17T13:17:35.257" v="786" actId="478"/>
          <ac:spMkLst>
            <pc:docMk/>
            <pc:sldMk cId="3890681133" sldId="268"/>
            <ac:spMk id="35" creationId="{BB0673F9-C6BB-45A3-91E2-C67320C0BCCD}"/>
          </ac:spMkLst>
        </pc:spChg>
        <pc:spChg chg="add del mod">
          <ac:chgData name="nss" userId="bb0c85aa-cad6-42eb-9b86-3b0dd0e2f749" providerId="ADAL" clId="{EE5CF2A9-82FC-46E0-BE45-36F49514B548}" dt="2020-03-17T13:13:38.496" v="713" actId="478"/>
          <ac:spMkLst>
            <pc:docMk/>
            <pc:sldMk cId="3890681133" sldId="268"/>
            <ac:spMk id="36" creationId="{60E72317-DA53-43A4-83E8-F3B66E0889B6}"/>
          </ac:spMkLst>
        </pc:spChg>
        <pc:spChg chg="add del mod">
          <ac:chgData name="nss" userId="bb0c85aa-cad6-42eb-9b86-3b0dd0e2f749" providerId="ADAL" clId="{EE5CF2A9-82FC-46E0-BE45-36F49514B548}" dt="2020-03-17T13:15:22.493" v="759"/>
          <ac:spMkLst>
            <pc:docMk/>
            <pc:sldMk cId="3890681133" sldId="268"/>
            <ac:spMk id="37" creationId="{2EBF1874-448A-4659-864C-ACADCF508179}"/>
          </ac:spMkLst>
        </pc:spChg>
        <pc:spChg chg="add mod">
          <ac:chgData name="nss" userId="bb0c85aa-cad6-42eb-9b86-3b0dd0e2f749" providerId="ADAL" clId="{EE5CF2A9-82FC-46E0-BE45-36F49514B548}" dt="2020-03-17T13:19:15.204" v="829" actId="2711"/>
          <ac:spMkLst>
            <pc:docMk/>
            <pc:sldMk cId="3890681133" sldId="268"/>
            <ac:spMk id="38" creationId="{EF97DD1B-381F-436F-8A60-66EE31917701}"/>
          </ac:spMkLst>
        </pc:spChg>
        <pc:spChg chg="add del mod">
          <ac:chgData name="nss" userId="bb0c85aa-cad6-42eb-9b86-3b0dd0e2f749" providerId="ADAL" clId="{EE5CF2A9-82FC-46E0-BE45-36F49514B548}" dt="2020-03-17T13:17:25.382" v="784" actId="478"/>
          <ac:spMkLst>
            <pc:docMk/>
            <pc:sldMk cId="3890681133" sldId="268"/>
            <ac:spMk id="39" creationId="{D52FE684-B380-4B86-8761-DFA1AD9FC2A6}"/>
          </ac:spMkLst>
        </pc:spChg>
        <pc:spChg chg="add del mod">
          <ac:chgData name="nss" userId="bb0c85aa-cad6-42eb-9b86-3b0dd0e2f749" providerId="ADAL" clId="{EE5CF2A9-82FC-46E0-BE45-36F49514B548}" dt="2020-03-17T13:19:37.769" v="847" actId="478"/>
          <ac:spMkLst>
            <pc:docMk/>
            <pc:sldMk cId="3890681133" sldId="268"/>
            <ac:spMk id="40" creationId="{C45D2B8F-2A74-45D3-96DF-7170526BAA2F}"/>
          </ac:spMkLst>
        </pc:spChg>
        <pc:spChg chg="add mod">
          <ac:chgData name="nss" userId="bb0c85aa-cad6-42eb-9b86-3b0dd0e2f749" providerId="ADAL" clId="{EE5CF2A9-82FC-46E0-BE45-36F49514B548}" dt="2020-03-17T13:19:34.163" v="846" actId="1076"/>
          <ac:spMkLst>
            <pc:docMk/>
            <pc:sldMk cId="3890681133" sldId="268"/>
            <ac:spMk id="41" creationId="{7487B913-AC42-4CDC-8ACB-CC8E368BB2F2}"/>
          </ac:spMkLst>
        </pc:spChg>
        <pc:spChg chg="add del mod">
          <ac:chgData name="nss" userId="bb0c85aa-cad6-42eb-9b86-3b0dd0e2f749" providerId="ADAL" clId="{EE5CF2A9-82FC-46E0-BE45-36F49514B548}" dt="2020-03-17T13:21:20.405" v="886"/>
          <ac:spMkLst>
            <pc:docMk/>
            <pc:sldMk cId="3890681133" sldId="268"/>
            <ac:spMk id="42" creationId="{12C044E1-3217-4237-9CB9-07E4AFB0E674}"/>
          </ac:spMkLst>
        </pc:spChg>
        <pc:spChg chg="add del mod">
          <ac:chgData name="nss" userId="bb0c85aa-cad6-42eb-9b86-3b0dd0e2f749" providerId="ADAL" clId="{EE5CF2A9-82FC-46E0-BE45-36F49514B548}" dt="2020-03-17T13:20:52.134" v="882" actId="478"/>
          <ac:spMkLst>
            <pc:docMk/>
            <pc:sldMk cId="3890681133" sldId="268"/>
            <ac:spMk id="43" creationId="{0239E589-9F37-42D4-BA25-42F33ED1FD8B}"/>
          </ac:spMkLst>
        </pc:spChg>
        <pc:spChg chg="add mod">
          <ac:chgData name="nss" userId="bb0c85aa-cad6-42eb-9b86-3b0dd0e2f749" providerId="ADAL" clId="{EE5CF2A9-82FC-46E0-BE45-36F49514B548}" dt="2020-03-17T13:23:19.878" v="896" actId="1076"/>
          <ac:spMkLst>
            <pc:docMk/>
            <pc:sldMk cId="3890681133" sldId="268"/>
            <ac:spMk id="44" creationId="{5591C2F1-913F-4C7F-9D39-2599F704F1EC}"/>
          </ac:spMkLst>
        </pc:spChg>
        <pc:spChg chg="add mod">
          <ac:chgData name="nss" userId="bb0c85aa-cad6-42eb-9b86-3b0dd0e2f749" providerId="ADAL" clId="{EE5CF2A9-82FC-46E0-BE45-36F49514B548}" dt="2020-03-17T13:23:20.904" v="897" actId="1076"/>
          <ac:spMkLst>
            <pc:docMk/>
            <pc:sldMk cId="3890681133" sldId="268"/>
            <ac:spMk id="45" creationId="{83B03837-697E-409F-8F3E-9A90F125150F}"/>
          </ac:spMkLst>
        </pc:spChg>
        <pc:spChg chg="add mod ord">
          <ac:chgData name="nss" userId="bb0c85aa-cad6-42eb-9b86-3b0dd0e2f749" providerId="ADAL" clId="{EE5CF2A9-82FC-46E0-BE45-36F49514B548}" dt="2020-03-17T13:23:53.571" v="942" actId="167"/>
          <ac:spMkLst>
            <pc:docMk/>
            <pc:sldMk cId="3890681133" sldId="268"/>
            <ac:spMk id="46" creationId="{9D42C252-3499-46DB-AF6A-1751159F1402}"/>
          </ac:spMkLst>
        </pc:spChg>
        <pc:spChg chg="add mod">
          <ac:chgData name="nss" userId="bb0c85aa-cad6-42eb-9b86-3b0dd0e2f749" providerId="ADAL" clId="{EE5CF2A9-82FC-46E0-BE45-36F49514B548}" dt="2020-03-17T13:23:33.332" v="899" actId="571"/>
          <ac:spMkLst>
            <pc:docMk/>
            <pc:sldMk cId="3890681133" sldId="268"/>
            <ac:spMk id="47" creationId="{4BEE7300-0662-48E5-BF60-E4085FA92FB0}"/>
          </ac:spMkLst>
        </pc:spChg>
        <pc:spChg chg="add mod">
          <ac:chgData name="nss" userId="bb0c85aa-cad6-42eb-9b86-3b0dd0e2f749" providerId="ADAL" clId="{EE5CF2A9-82FC-46E0-BE45-36F49514B548}" dt="2020-03-17T13:23:33.833" v="900" actId="571"/>
          <ac:spMkLst>
            <pc:docMk/>
            <pc:sldMk cId="3890681133" sldId="268"/>
            <ac:spMk id="48" creationId="{7FBE2445-3659-4A85-9476-DE4E5C192553}"/>
          </ac:spMkLst>
        </pc:spChg>
        <pc:spChg chg="add mod">
          <ac:chgData name="nss" userId="bb0c85aa-cad6-42eb-9b86-3b0dd0e2f749" providerId="ADAL" clId="{EE5CF2A9-82FC-46E0-BE45-36F49514B548}" dt="2020-03-17T13:23:33.869" v="901" actId="571"/>
          <ac:spMkLst>
            <pc:docMk/>
            <pc:sldMk cId="3890681133" sldId="268"/>
            <ac:spMk id="49" creationId="{A9EB7B2C-787B-42E3-AB7A-E53C93CD126D}"/>
          </ac:spMkLst>
        </pc:spChg>
        <pc:spChg chg="add mod">
          <ac:chgData name="nss" userId="bb0c85aa-cad6-42eb-9b86-3b0dd0e2f749" providerId="ADAL" clId="{EE5CF2A9-82FC-46E0-BE45-36F49514B548}" dt="2020-03-17T13:23:33.907" v="902" actId="571"/>
          <ac:spMkLst>
            <pc:docMk/>
            <pc:sldMk cId="3890681133" sldId="268"/>
            <ac:spMk id="50" creationId="{9D678D84-9850-49C9-881B-4DEB0168FBE6}"/>
          </ac:spMkLst>
        </pc:spChg>
        <pc:spChg chg="add mod">
          <ac:chgData name="nss" userId="bb0c85aa-cad6-42eb-9b86-3b0dd0e2f749" providerId="ADAL" clId="{EE5CF2A9-82FC-46E0-BE45-36F49514B548}" dt="2020-03-17T13:23:33.937" v="903" actId="571"/>
          <ac:spMkLst>
            <pc:docMk/>
            <pc:sldMk cId="3890681133" sldId="268"/>
            <ac:spMk id="51" creationId="{4340AB73-CC38-4B64-8DBE-B5DC8B4FBFF9}"/>
          </ac:spMkLst>
        </pc:spChg>
        <pc:spChg chg="add mod">
          <ac:chgData name="nss" userId="bb0c85aa-cad6-42eb-9b86-3b0dd0e2f749" providerId="ADAL" clId="{EE5CF2A9-82FC-46E0-BE45-36F49514B548}" dt="2020-03-17T13:23:33.967" v="904" actId="571"/>
          <ac:spMkLst>
            <pc:docMk/>
            <pc:sldMk cId="3890681133" sldId="268"/>
            <ac:spMk id="52" creationId="{773A40A8-00EA-4BBB-8874-30E9CBCE4C34}"/>
          </ac:spMkLst>
        </pc:spChg>
        <pc:spChg chg="add mod">
          <ac:chgData name="nss" userId="bb0c85aa-cad6-42eb-9b86-3b0dd0e2f749" providerId="ADAL" clId="{EE5CF2A9-82FC-46E0-BE45-36F49514B548}" dt="2020-03-17T13:23:34.005" v="905" actId="571"/>
          <ac:spMkLst>
            <pc:docMk/>
            <pc:sldMk cId="3890681133" sldId="268"/>
            <ac:spMk id="53" creationId="{270FE873-7CB4-4372-A1AC-50EF63412DD1}"/>
          </ac:spMkLst>
        </pc:spChg>
        <pc:spChg chg="add mod">
          <ac:chgData name="nss" userId="bb0c85aa-cad6-42eb-9b86-3b0dd0e2f749" providerId="ADAL" clId="{EE5CF2A9-82FC-46E0-BE45-36F49514B548}" dt="2020-03-17T13:23:34.038" v="906" actId="571"/>
          <ac:spMkLst>
            <pc:docMk/>
            <pc:sldMk cId="3890681133" sldId="268"/>
            <ac:spMk id="54" creationId="{AD0B6786-ADFD-4905-903C-9AEE0CC0EE6E}"/>
          </ac:spMkLst>
        </pc:spChg>
        <pc:spChg chg="add mod">
          <ac:chgData name="nss" userId="bb0c85aa-cad6-42eb-9b86-3b0dd0e2f749" providerId="ADAL" clId="{EE5CF2A9-82FC-46E0-BE45-36F49514B548}" dt="2020-03-17T13:23:34.073" v="907" actId="571"/>
          <ac:spMkLst>
            <pc:docMk/>
            <pc:sldMk cId="3890681133" sldId="268"/>
            <ac:spMk id="55" creationId="{A0FEEF45-4A20-485E-910F-1ED7EC13E248}"/>
          </ac:spMkLst>
        </pc:spChg>
        <pc:spChg chg="add mod">
          <ac:chgData name="nss" userId="bb0c85aa-cad6-42eb-9b86-3b0dd0e2f749" providerId="ADAL" clId="{EE5CF2A9-82FC-46E0-BE45-36F49514B548}" dt="2020-03-17T13:23:34.109" v="908" actId="571"/>
          <ac:spMkLst>
            <pc:docMk/>
            <pc:sldMk cId="3890681133" sldId="268"/>
            <ac:spMk id="56" creationId="{239BE128-CB1E-4181-9962-8C469C7E6389}"/>
          </ac:spMkLst>
        </pc:spChg>
        <pc:spChg chg="add mod">
          <ac:chgData name="nss" userId="bb0c85aa-cad6-42eb-9b86-3b0dd0e2f749" providerId="ADAL" clId="{EE5CF2A9-82FC-46E0-BE45-36F49514B548}" dt="2020-03-17T13:23:34.145" v="909" actId="571"/>
          <ac:spMkLst>
            <pc:docMk/>
            <pc:sldMk cId="3890681133" sldId="268"/>
            <ac:spMk id="57" creationId="{F9386156-63E2-4A9E-8637-BCB33F9AD447}"/>
          </ac:spMkLst>
        </pc:spChg>
        <pc:spChg chg="add mod">
          <ac:chgData name="nss" userId="bb0c85aa-cad6-42eb-9b86-3b0dd0e2f749" providerId="ADAL" clId="{EE5CF2A9-82FC-46E0-BE45-36F49514B548}" dt="2020-03-17T13:23:34.177" v="910" actId="571"/>
          <ac:spMkLst>
            <pc:docMk/>
            <pc:sldMk cId="3890681133" sldId="268"/>
            <ac:spMk id="58" creationId="{C0FA4799-B626-4BE9-A28D-3E2E9FCFB34F}"/>
          </ac:spMkLst>
        </pc:spChg>
        <pc:spChg chg="add mod">
          <ac:chgData name="nss" userId="bb0c85aa-cad6-42eb-9b86-3b0dd0e2f749" providerId="ADAL" clId="{EE5CF2A9-82FC-46E0-BE45-36F49514B548}" dt="2020-03-17T13:23:34.206" v="911" actId="571"/>
          <ac:spMkLst>
            <pc:docMk/>
            <pc:sldMk cId="3890681133" sldId="268"/>
            <ac:spMk id="59" creationId="{B53CE6CE-156E-4C91-8643-F6FEB6311F97}"/>
          </ac:spMkLst>
        </pc:spChg>
        <pc:spChg chg="add mod">
          <ac:chgData name="nss" userId="bb0c85aa-cad6-42eb-9b86-3b0dd0e2f749" providerId="ADAL" clId="{EE5CF2A9-82FC-46E0-BE45-36F49514B548}" dt="2020-03-17T13:23:34.236" v="912" actId="571"/>
          <ac:spMkLst>
            <pc:docMk/>
            <pc:sldMk cId="3890681133" sldId="268"/>
            <ac:spMk id="60" creationId="{3F1C86E1-F5D5-4692-B82F-38C587E4DED2}"/>
          </ac:spMkLst>
        </pc:spChg>
        <pc:spChg chg="add mod">
          <ac:chgData name="nss" userId="bb0c85aa-cad6-42eb-9b86-3b0dd0e2f749" providerId="ADAL" clId="{EE5CF2A9-82FC-46E0-BE45-36F49514B548}" dt="2020-03-17T13:23:34.271" v="913" actId="571"/>
          <ac:spMkLst>
            <pc:docMk/>
            <pc:sldMk cId="3890681133" sldId="268"/>
            <ac:spMk id="61" creationId="{FB176DC2-7048-4C3F-A0C1-B7E6D162A759}"/>
          </ac:spMkLst>
        </pc:spChg>
        <pc:spChg chg="add mod">
          <ac:chgData name="nss" userId="bb0c85aa-cad6-42eb-9b86-3b0dd0e2f749" providerId="ADAL" clId="{EE5CF2A9-82FC-46E0-BE45-36F49514B548}" dt="2020-03-17T13:23:34.305" v="914" actId="571"/>
          <ac:spMkLst>
            <pc:docMk/>
            <pc:sldMk cId="3890681133" sldId="268"/>
            <ac:spMk id="62" creationId="{EC0F7292-913A-4811-A2E9-6577A1BF8696}"/>
          </ac:spMkLst>
        </pc:spChg>
        <pc:spChg chg="add mod">
          <ac:chgData name="nss" userId="bb0c85aa-cad6-42eb-9b86-3b0dd0e2f749" providerId="ADAL" clId="{EE5CF2A9-82FC-46E0-BE45-36F49514B548}" dt="2020-03-17T13:23:34.334" v="915" actId="571"/>
          <ac:spMkLst>
            <pc:docMk/>
            <pc:sldMk cId="3890681133" sldId="268"/>
            <ac:spMk id="63" creationId="{55933831-30F3-4D1A-A8AA-BC48E04D567C}"/>
          </ac:spMkLst>
        </pc:spChg>
        <pc:spChg chg="add mod">
          <ac:chgData name="nss" userId="bb0c85aa-cad6-42eb-9b86-3b0dd0e2f749" providerId="ADAL" clId="{EE5CF2A9-82FC-46E0-BE45-36F49514B548}" dt="2020-03-17T13:23:34.367" v="916" actId="571"/>
          <ac:spMkLst>
            <pc:docMk/>
            <pc:sldMk cId="3890681133" sldId="268"/>
            <ac:spMk id="64" creationId="{EF2C6C28-12E4-43AF-B2F9-CC3563006286}"/>
          </ac:spMkLst>
        </pc:spChg>
        <pc:spChg chg="add mod">
          <ac:chgData name="nss" userId="bb0c85aa-cad6-42eb-9b86-3b0dd0e2f749" providerId="ADAL" clId="{EE5CF2A9-82FC-46E0-BE45-36F49514B548}" dt="2020-03-17T13:23:34.411" v="917" actId="571"/>
          <ac:spMkLst>
            <pc:docMk/>
            <pc:sldMk cId="3890681133" sldId="268"/>
            <ac:spMk id="65" creationId="{78A90C9D-F0BB-438E-A7BB-CD73DFA83A59}"/>
          </ac:spMkLst>
        </pc:spChg>
        <pc:spChg chg="add mod">
          <ac:chgData name="nss" userId="bb0c85aa-cad6-42eb-9b86-3b0dd0e2f749" providerId="ADAL" clId="{EE5CF2A9-82FC-46E0-BE45-36F49514B548}" dt="2020-03-17T13:23:41.470" v="934" actId="571"/>
          <ac:spMkLst>
            <pc:docMk/>
            <pc:sldMk cId="3890681133" sldId="268"/>
            <ac:spMk id="66" creationId="{F68EFEBB-067D-4B6F-B02C-36C95CF55D54}"/>
          </ac:spMkLst>
        </pc:spChg>
        <pc:spChg chg="add mod">
          <ac:chgData name="nss" userId="bb0c85aa-cad6-42eb-9b86-3b0dd0e2f749" providerId="ADAL" clId="{EE5CF2A9-82FC-46E0-BE45-36F49514B548}" dt="2020-03-17T13:23:41.970" v="935" actId="571"/>
          <ac:spMkLst>
            <pc:docMk/>
            <pc:sldMk cId="3890681133" sldId="268"/>
            <ac:spMk id="67" creationId="{4BDC4452-C683-488E-AF7E-446FEBB7035C}"/>
          </ac:spMkLst>
        </pc:spChg>
        <pc:spChg chg="add mod">
          <ac:chgData name="nss" userId="bb0c85aa-cad6-42eb-9b86-3b0dd0e2f749" providerId="ADAL" clId="{EE5CF2A9-82FC-46E0-BE45-36F49514B548}" dt="2020-03-17T13:23:42.003" v="936" actId="571"/>
          <ac:spMkLst>
            <pc:docMk/>
            <pc:sldMk cId="3890681133" sldId="268"/>
            <ac:spMk id="68" creationId="{FE33C555-C449-4F34-BA16-E5A2343B906C}"/>
          </ac:spMkLst>
        </pc:spChg>
        <pc:spChg chg="add mod">
          <ac:chgData name="nss" userId="bb0c85aa-cad6-42eb-9b86-3b0dd0e2f749" providerId="ADAL" clId="{EE5CF2A9-82FC-46E0-BE45-36F49514B548}" dt="2020-03-17T13:23:42.052" v="937" actId="571"/>
          <ac:spMkLst>
            <pc:docMk/>
            <pc:sldMk cId="3890681133" sldId="268"/>
            <ac:spMk id="69" creationId="{1E48A689-4D13-4732-B28A-8C079574760B}"/>
          </ac:spMkLst>
        </pc:spChg>
        <pc:spChg chg="add mod">
          <ac:chgData name="nss" userId="bb0c85aa-cad6-42eb-9b86-3b0dd0e2f749" providerId="ADAL" clId="{EE5CF2A9-82FC-46E0-BE45-36F49514B548}" dt="2020-03-17T13:23:42.072" v="938" actId="571"/>
          <ac:spMkLst>
            <pc:docMk/>
            <pc:sldMk cId="3890681133" sldId="268"/>
            <ac:spMk id="70" creationId="{847FD5B3-5A03-4508-8DB0-5EDB941B26C5}"/>
          </ac:spMkLst>
        </pc:spChg>
        <pc:spChg chg="add mod">
          <ac:chgData name="nss" userId="bb0c85aa-cad6-42eb-9b86-3b0dd0e2f749" providerId="ADAL" clId="{EE5CF2A9-82FC-46E0-BE45-36F49514B548}" dt="2020-03-17T13:23:42.103" v="939" actId="571"/>
          <ac:spMkLst>
            <pc:docMk/>
            <pc:sldMk cId="3890681133" sldId="268"/>
            <ac:spMk id="71" creationId="{6FA8FE49-CD17-4CC5-9B8C-4D02BD5A9D44}"/>
          </ac:spMkLst>
        </pc:spChg>
        <pc:spChg chg="add mod">
          <ac:chgData name="nss" userId="bb0c85aa-cad6-42eb-9b86-3b0dd0e2f749" providerId="ADAL" clId="{EE5CF2A9-82FC-46E0-BE45-36F49514B548}" dt="2020-03-17T13:23:42.136" v="940" actId="571"/>
          <ac:spMkLst>
            <pc:docMk/>
            <pc:sldMk cId="3890681133" sldId="268"/>
            <ac:spMk id="72" creationId="{F81C83B0-37FD-4459-8C5D-2DE823B93409}"/>
          </ac:spMkLst>
        </pc:spChg>
        <pc:spChg chg="add mod">
          <ac:chgData name="nss" userId="bb0c85aa-cad6-42eb-9b86-3b0dd0e2f749" providerId="ADAL" clId="{EE5CF2A9-82FC-46E0-BE45-36F49514B548}" dt="2020-03-17T13:23:42.171" v="941" actId="571"/>
          <ac:spMkLst>
            <pc:docMk/>
            <pc:sldMk cId="3890681133" sldId="268"/>
            <ac:spMk id="73" creationId="{E060736F-3A7D-436E-BEC0-0CA0D0F1051C}"/>
          </ac:spMkLst>
        </pc:spChg>
        <pc:picChg chg="add mod ord">
          <ac:chgData name="nss" userId="bb0c85aa-cad6-42eb-9b86-3b0dd0e2f749" providerId="ADAL" clId="{EE5CF2A9-82FC-46E0-BE45-36F49514B548}" dt="2020-03-17T13:23:53.571" v="942" actId="167"/>
          <ac:picMkLst>
            <pc:docMk/>
            <pc:sldMk cId="3890681133" sldId="268"/>
            <ac:picMk id="3" creationId="{B53ED642-8745-44D2-B492-C4044E874CC8}"/>
          </ac:picMkLst>
        </pc:picChg>
      </pc:sldChg>
    </pc:docChg>
  </pc:docChgLst>
  <pc:docChgLst>
    <pc:chgData name="nss" userId="bb0c85aa-cad6-42eb-9b86-3b0dd0e2f749" providerId="ADAL" clId="{EA415E42-CFEC-43F8-AAEE-8FF61B0532D7}"/>
    <pc:docChg chg="undo modSld">
      <pc:chgData name="nss" userId="bb0c85aa-cad6-42eb-9b86-3b0dd0e2f749" providerId="ADAL" clId="{EA415E42-CFEC-43F8-AAEE-8FF61B0532D7}" dt="2020-04-10T01:23:33.676" v="2" actId="164"/>
      <pc:docMkLst>
        <pc:docMk/>
      </pc:docMkLst>
      <pc:sldChg chg="addSp modSp">
        <pc:chgData name="nss" userId="bb0c85aa-cad6-42eb-9b86-3b0dd0e2f749" providerId="ADAL" clId="{EA415E42-CFEC-43F8-AAEE-8FF61B0532D7}" dt="2020-04-10T01:23:33.676" v="2" actId="164"/>
        <pc:sldMkLst>
          <pc:docMk/>
          <pc:sldMk cId="52908489" sldId="267"/>
        </pc:sldMkLst>
        <pc:spChg chg="mod">
          <ac:chgData name="nss" userId="bb0c85aa-cad6-42eb-9b86-3b0dd0e2f749" providerId="ADAL" clId="{EA415E42-CFEC-43F8-AAEE-8FF61B0532D7}" dt="2020-04-10T01:23:33.676" v="2" actId="164"/>
          <ac:spMkLst>
            <pc:docMk/>
            <pc:sldMk cId="52908489" sldId="267"/>
            <ac:spMk id="4" creationId="{CC3A798E-F5A3-48FE-899B-F60D650812A6}"/>
          </ac:spMkLst>
        </pc:spChg>
        <pc:spChg chg="mod">
          <ac:chgData name="nss" userId="bb0c85aa-cad6-42eb-9b86-3b0dd0e2f749" providerId="ADAL" clId="{EA415E42-CFEC-43F8-AAEE-8FF61B0532D7}" dt="2020-04-10T01:23:33.676" v="2" actId="164"/>
          <ac:spMkLst>
            <pc:docMk/>
            <pc:sldMk cId="52908489" sldId="267"/>
            <ac:spMk id="33" creationId="{046C2E1C-5B2D-47BB-B5F9-187D12C48E6B}"/>
          </ac:spMkLst>
        </pc:spChg>
        <pc:spChg chg="mod">
          <ac:chgData name="nss" userId="bb0c85aa-cad6-42eb-9b86-3b0dd0e2f749" providerId="ADAL" clId="{EA415E42-CFEC-43F8-AAEE-8FF61B0532D7}" dt="2020-04-10T01:23:33.676" v="2" actId="164"/>
          <ac:spMkLst>
            <pc:docMk/>
            <pc:sldMk cId="52908489" sldId="267"/>
            <ac:spMk id="41" creationId="{FA25DEF0-B535-40BA-B8F0-2A29DD5F1702}"/>
          </ac:spMkLst>
        </pc:spChg>
        <pc:spChg chg="mod">
          <ac:chgData name="nss" userId="bb0c85aa-cad6-42eb-9b86-3b0dd0e2f749" providerId="ADAL" clId="{EA415E42-CFEC-43F8-AAEE-8FF61B0532D7}" dt="2020-04-10T01:23:33.676" v="2" actId="164"/>
          <ac:spMkLst>
            <pc:docMk/>
            <pc:sldMk cId="52908489" sldId="267"/>
            <ac:spMk id="42" creationId="{A6F1C63D-414A-4656-84E0-294652D63305}"/>
          </ac:spMkLst>
        </pc:spChg>
        <pc:grpChg chg="add mod">
          <ac:chgData name="nss" userId="bb0c85aa-cad6-42eb-9b86-3b0dd0e2f749" providerId="ADAL" clId="{EA415E42-CFEC-43F8-AAEE-8FF61B0532D7}" dt="2020-04-10T01:23:33.676" v="2" actId="164"/>
          <ac:grpSpMkLst>
            <pc:docMk/>
            <pc:sldMk cId="52908489" sldId="267"/>
            <ac:grpSpMk id="2" creationId="{369C6C16-E1AB-4B95-B190-07AC4E564E03}"/>
          </ac:grpSpMkLst>
        </pc:grpChg>
        <pc:picChg chg="mod">
          <ac:chgData name="nss" userId="bb0c85aa-cad6-42eb-9b86-3b0dd0e2f749" providerId="ADAL" clId="{EA415E42-CFEC-43F8-AAEE-8FF61B0532D7}" dt="2020-04-10T01:23:33.676" v="2" actId="164"/>
          <ac:picMkLst>
            <pc:docMk/>
            <pc:sldMk cId="52908489" sldId="267"/>
            <ac:picMk id="3" creationId="{62C46B5A-4C93-4B40-AEF1-1A383FB57A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09535-82E4-4D1B-A967-3C96EECB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614F5-656D-4E76-A12D-7AD942506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3B94-41AD-4526-A22D-034A11B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C10E8-A19C-44DB-9F14-49FD51A4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E296C-F061-4B12-B337-ABF5F7A1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B3D2-4AC3-4037-8386-9886CDC6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A70E56-5FDC-4AA5-AA04-0893C229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41A04-56B5-4DA3-BE31-B719084B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8D3D4-E8EC-4733-B6C9-3E7B1CAA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ABD48-2CDB-48D5-9A77-0D04D76D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F52A2-6CEF-4637-9731-1CEB7243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FA4CD-5A7E-443F-B201-923F8A4F9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B07F9-088C-49BE-84A1-CD9C16DD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0B98D-3FE8-492B-B5EB-45CD76B6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122C3-5A1B-4C5B-8B1C-B2FFD475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686D-2184-429E-AC33-883AE659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B442D-BDDE-43C0-AADF-3D6675C6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BCE92-5417-4C72-8AF6-433460C5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EF71B-33DA-4489-B713-CF572386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783BE-178B-40D2-AE2C-F32D74B0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394E-AD4C-4FC4-9756-C1A2614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E64FC-DEDE-4E2E-B7D6-FB95938B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2AE2A-523F-446A-A403-041F8DD3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C5BA4-30DE-42E7-A83C-52718879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398FB-558C-49CA-998F-408FC4C8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625F0-3A45-4F5E-9A87-9E45EE7A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408C5-7A48-4BF5-B004-1721A3CC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E7108-4DBB-46B1-8112-54D461CE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39549-0399-4B13-989F-D767E571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19DC7-3AE0-41AF-8B7E-6C01CAA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57FC6-9324-4FCE-AF64-B637C333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3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FDBF-0BDE-46DB-9332-1A4EAA34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7B3A9-1B09-4722-AABA-B84D7BCB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5D844-8579-4504-8E7A-0E665CAF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2E129-5DD3-4F68-88BD-18E0289D4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0E854-90C7-4862-BAE2-26CCB916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7C6AEF-B1F7-4E4F-AA34-9D67B719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8A4C8-1DFC-4A8A-ADC6-B09144C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65522A-2577-4590-98CC-8974680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6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06B3F-5285-4DF3-AF6D-FB451FB7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7B7F27-2616-45E2-B3A0-8BFD2448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A859A-9C97-4F1A-AD23-30DA3A54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00710F-87AF-4AFC-B6AA-F0F22999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7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9C05E2-30E3-4055-BAC8-03365F85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46FFF8-EF12-4FD1-B2F0-92104F1A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78CEF-4497-44ED-A932-9D3A7437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9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B382-ED06-41B7-9FFB-4C8AF32D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83E88-85F6-4F01-B1ED-18414A32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F34A6-4D48-41AB-871B-572DBA4E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184D6-170D-4A90-A9CD-1A0BB8F5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C7CCD-AFC7-4769-937E-4190A6F0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7EA43-A5CC-4094-B44F-522A9996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B8DB-835B-48A9-B4ED-CC703621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833F79-B908-414F-950F-8FECC28F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863D6-4618-48CA-9ACD-2D65CB234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F1AC6-5FF7-4DEF-9FE4-15A19889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9B7F4-558D-4916-996D-1128EB2D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E04FC-AA4B-4BAF-94C7-406DCF7A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DDEBB8-8A94-4782-A7C0-6C2C22DA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02E1F-8FAD-4A03-8032-0C0F0BE3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0459-068C-4D45-90BE-C390B039D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DCC7-558A-483D-910D-E0B6207C977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7DC4C-DEBA-445E-BF3C-EF60390E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10F77-AB08-42AF-A68D-607259AD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B37B-1464-42E5-8393-2B94BEA0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4DE0B1-FF3F-41E2-9200-9284149A71B1}"/>
              </a:ext>
            </a:extLst>
          </p:cNvPr>
          <p:cNvSpPr/>
          <p:nvPr/>
        </p:nvSpPr>
        <p:spPr>
          <a:xfrm>
            <a:off x="256674" y="144379"/>
            <a:ext cx="11678652" cy="65692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90365D-DC20-43CE-9005-EE680F348C69}"/>
              </a:ext>
            </a:extLst>
          </p:cNvPr>
          <p:cNvSpPr/>
          <p:nvPr/>
        </p:nvSpPr>
        <p:spPr>
          <a:xfrm>
            <a:off x="698632" y="410165"/>
            <a:ext cx="10785912" cy="5846256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F0E7B-62E5-4945-B479-91BC4114457F}"/>
              </a:ext>
            </a:extLst>
          </p:cNvPr>
          <p:cNvSpPr txBox="1"/>
          <p:nvPr/>
        </p:nvSpPr>
        <p:spPr>
          <a:xfrm>
            <a:off x="3934327" y="6282007"/>
            <a:ext cx="432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성공회대학교 이천환관</a:t>
            </a:r>
            <a:r>
              <a:rPr lang="en-US" altLang="ko-KR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(6</a:t>
            </a:r>
            <a:r>
              <a:rPr lang="ko-KR" altLang="en-US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관</a:t>
            </a:r>
            <a:r>
              <a:rPr lang="en-US" altLang="ko-KR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) 1</a:t>
            </a:r>
            <a:r>
              <a:rPr lang="ko-KR" altLang="en-US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층 평면도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72A0-54CD-4C07-A35C-623EF9AD91BD}"/>
              </a:ext>
            </a:extLst>
          </p:cNvPr>
          <p:cNvSpPr/>
          <p:nvPr/>
        </p:nvSpPr>
        <p:spPr>
          <a:xfrm>
            <a:off x="774032" y="498032"/>
            <a:ext cx="10643936" cy="56705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C93324-4F47-4464-B97A-3B9A4ECDB99E}"/>
              </a:ext>
            </a:extLst>
          </p:cNvPr>
          <p:cNvSpPr/>
          <p:nvPr/>
        </p:nvSpPr>
        <p:spPr>
          <a:xfrm>
            <a:off x="777240" y="2135273"/>
            <a:ext cx="8029412" cy="1064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D3B10-67BD-41E2-9193-7875C023C12A}"/>
              </a:ext>
            </a:extLst>
          </p:cNvPr>
          <p:cNvSpPr/>
          <p:nvPr/>
        </p:nvSpPr>
        <p:spPr>
          <a:xfrm>
            <a:off x="8794420" y="498032"/>
            <a:ext cx="2611516" cy="198994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시청각실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3A291A-5B17-4D91-BE55-460B2C891A14}"/>
              </a:ext>
            </a:extLst>
          </p:cNvPr>
          <p:cNvSpPr/>
          <p:nvPr/>
        </p:nvSpPr>
        <p:spPr>
          <a:xfrm>
            <a:off x="6298217" y="498032"/>
            <a:ext cx="2496203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6109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AA69AC-FA5F-4E28-886A-4C0CC71C50F7}"/>
              </a:ext>
            </a:extLst>
          </p:cNvPr>
          <p:cNvSpPr/>
          <p:nvPr/>
        </p:nvSpPr>
        <p:spPr>
          <a:xfrm>
            <a:off x="783056" y="498032"/>
            <a:ext cx="2755671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서버실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2F1EB-B40F-4F0A-9742-1398BD39EAF7}"/>
              </a:ext>
            </a:extLst>
          </p:cNvPr>
          <p:cNvSpPr/>
          <p:nvPr/>
        </p:nvSpPr>
        <p:spPr>
          <a:xfrm>
            <a:off x="5646242" y="498031"/>
            <a:ext cx="651975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6108</a:t>
            </a:r>
          </a:p>
          <a:p>
            <a:pPr algn="ctr"/>
            <a:r>
              <a:rPr lang="ko-KR" altLang="en-US" sz="134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컴공</a:t>
            </a:r>
            <a:r>
              <a:rPr lang="ko-KR" altLang="en-US" sz="134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 </a:t>
            </a:r>
            <a:r>
              <a:rPr lang="ko-KR" altLang="en-US" sz="134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플젝</a:t>
            </a:r>
            <a:endParaRPr lang="ko-KR" altLang="en-US" sz="134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92923F-8615-484B-B331-9C08EED4AA11}"/>
              </a:ext>
            </a:extLst>
          </p:cNvPr>
          <p:cNvSpPr/>
          <p:nvPr/>
        </p:nvSpPr>
        <p:spPr>
          <a:xfrm>
            <a:off x="8791413" y="2488926"/>
            <a:ext cx="1033113" cy="7375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E/V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8647A-3BF1-4798-AD71-7E2B17D81560}"/>
              </a:ext>
            </a:extLst>
          </p:cNvPr>
          <p:cNvSpPr/>
          <p:nvPr/>
        </p:nvSpPr>
        <p:spPr>
          <a:xfrm>
            <a:off x="8788407" y="3200368"/>
            <a:ext cx="1900788" cy="5697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BA4D8A-2BAD-4622-A62D-58A6D354B568}"/>
              </a:ext>
            </a:extLst>
          </p:cNvPr>
          <p:cNvSpPr/>
          <p:nvPr/>
        </p:nvSpPr>
        <p:spPr>
          <a:xfrm>
            <a:off x="9609362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52D583-0AB7-42A0-811D-279A106542EC}"/>
              </a:ext>
            </a:extLst>
          </p:cNvPr>
          <p:cNvSpPr/>
          <p:nvPr/>
        </p:nvSpPr>
        <p:spPr>
          <a:xfrm>
            <a:off x="982452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BAD795-AC1C-49D2-A0AB-2D16585F01E0}"/>
              </a:ext>
            </a:extLst>
          </p:cNvPr>
          <p:cNvSpPr/>
          <p:nvPr/>
        </p:nvSpPr>
        <p:spPr>
          <a:xfrm>
            <a:off x="10039487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5FD61-F71D-4969-83C2-2F59B5CAC23F}"/>
              </a:ext>
            </a:extLst>
          </p:cNvPr>
          <p:cNvSpPr/>
          <p:nvPr/>
        </p:nvSpPr>
        <p:spPr>
          <a:xfrm>
            <a:off x="1025605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12FFC1-32B8-4351-A3C0-8A9C3215D1A9}"/>
              </a:ext>
            </a:extLst>
          </p:cNvPr>
          <p:cNvSpPr/>
          <p:nvPr/>
        </p:nvSpPr>
        <p:spPr>
          <a:xfrm>
            <a:off x="10472625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CFBB55-E5BC-4F54-8DCD-5CB6A1A1EF26}"/>
              </a:ext>
            </a:extLst>
          </p:cNvPr>
          <p:cNvSpPr/>
          <p:nvPr/>
        </p:nvSpPr>
        <p:spPr>
          <a:xfrm>
            <a:off x="4480707" y="498033"/>
            <a:ext cx="214448" cy="1091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BBBC8F-A8C1-4D0C-BAC6-2C463D01D856}"/>
              </a:ext>
            </a:extLst>
          </p:cNvPr>
          <p:cNvSpPr/>
          <p:nvPr/>
        </p:nvSpPr>
        <p:spPr>
          <a:xfrm>
            <a:off x="3538728" y="3201861"/>
            <a:ext cx="1718672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미센 자료실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21B823-D7E9-4E2C-9092-3CCC59021529}"/>
              </a:ext>
            </a:extLst>
          </p:cNvPr>
          <p:cNvSpPr/>
          <p:nvPr/>
        </p:nvSpPr>
        <p:spPr>
          <a:xfrm>
            <a:off x="6974264" y="3201862"/>
            <a:ext cx="1821964" cy="20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57B517-E657-485B-94E2-EDFFF56F33E7}"/>
              </a:ext>
            </a:extLst>
          </p:cNvPr>
          <p:cNvSpPr/>
          <p:nvPr/>
        </p:nvSpPr>
        <p:spPr>
          <a:xfrm>
            <a:off x="9214787" y="5219700"/>
            <a:ext cx="2194158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뭐더라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9E4234-77C1-4A46-8558-68EA9204D2C0}"/>
              </a:ext>
            </a:extLst>
          </p:cNvPr>
          <p:cNvSpPr/>
          <p:nvPr/>
        </p:nvSpPr>
        <p:spPr>
          <a:xfrm>
            <a:off x="3538183" y="498033"/>
            <a:ext cx="952613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FBC414-C6C1-44FB-9E4F-F7C4CA247433}"/>
              </a:ext>
            </a:extLst>
          </p:cNvPr>
          <p:cNvSpPr/>
          <p:nvPr/>
        </p:nvSpPr>
        <p:spPr>
          <a:xfrm>
            <a:off x="4694173" y="498033"/>
            <a:ext cx="952613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3DF30D-87DF-4C19-9B69-065382D7D07A}"/>
              </a:ext>
            </a:extLst>
          </p:cNvPr>
          <p:cNvSpPr/>
          <p:nvPr/>
        </p:nvSpPr>
        <p:spPr>
          <a:xfrm>
            <a:off x="5255592" y="3201861"/>
            <a:ext cx="1708248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미센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371214-761D-4CE8-9B03-BA0037222440}"/>
              </a:ext>
            </a:extLst>
          </p:cNvPr>
          <p:cNvSpPr/>
          <p:nvPr/>
        </p:nvSpPr>
        <p:spPr>
          <a:xfrm>
            <a:off x="8786800" y="3741420"/>
            <a:ext cx="609205" cy="60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6ADB4C-88E6-4010-BBA5-A89396581583}"/>
              </a:ext>
            </a:extLst>
          </p:cNvPr>
          <p:cNvSpPr/>
          <p:nvPr/>
        </p:nvSpPr>
        <p:spPr>
          <a:xfrm>
            <a:off x="8784855" y="4343165"/>
            <a:ext cx="1900788" cy="1626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73A12E-1E02-4592-8B60-CD57C9D7F5A5}"/>
              </a:ext>
            </a:extLst>
          </p:cNvPr>
          <p:cNvSpPr/>
          <p:nvPr/>
        </p:nvSpPr>
        <p:spPr>
          <a:xfrm>
            <a:off x="8788406" y="4483956"/>
            <a:ext cx="2620538" cy="7357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87B93E-4378-454E-897B-5D1114536229}"/>
              </a:ext>
            </a:extLst>
          </p:cNvPr>
          <p:cNvSpPr/>
          <p:nvPr/>
        </p:nvSpPr>
        <p:spPr>
          <a:xfrm>
            <a:off x="6974264" y="5219700"/>
            <a:ext cx="2240523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뭐더라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411C14-7A58-48E7-8E4A-8817279E0DFE}"/>
              </a:ext>
            </a:extLst>
          </p:cNvPr>
          <p:cNvSpPr/>
          <p:nvPr/>
        </p:nvSpPr>
        <p:spPr>
          <a:xfrm>
            <a:off x="9394399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A8BAFF-8B9A-4638-BE6E-05A36745B9BB}"/>
              </a:ext>
            </a:extLst>
          </p:cNvPr>
          <p:cNvSpPr/>
          <p:nvPr/>
        </p:nvSpPr>
        <p:spPr>
          <a:xfrm rot="5400000">
            <a:off x="1079998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5D57EF-A83A-4454-AEA0-34334AAB200E}"/>
              </a:ext>
            </a:extLst>
          </p:cNvPr>
          <p:cNvSpPr/>
          <p:nvPr/>
        </p:nvSpPr>
        <p:spPr>
          <a:xfrm>
            <a:off x="775436" y="3201862"/>
            <a:ext cx="1462482" cy="1472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EE2C5D-9B19-4DF6-AFF8-1035E8FD5BB8}"/>
              </a:ext>
            </a:extLst>
          </p:cNvPr>
          <p:cNvSpPr/>
          <p:nvPr/>
        </p:nvSpPr>
        <p:spPr>
          <a:xfrm rot="5400000">
            <a:off x="1802170" y="357533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5DAA94-8128-42C6-BB83-AD399F7AE0CD}"/>
              </a:ext>
            </a:extLst>
          </p:cNvPr>
          <p:cNvSpPr/>
          <p:nvPr/>
        </p:nvSpPr>
        <p:spPr>
          <a:xfrm rot="5400000">
            <a:off x="1802170" y="3710640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D0C6A6-B1BE-4879-B548-BE1F42332D94}"/>
              </a:ext>
            </a:extLst>
          </p:cNvPr>
          <p:cNvSpPr/>
          <p:nvPr/>
        </p:nvSpPr>
        <p:spPr>
          <a:xfrm rot="5400000">
            <a:off x="1802170" y="3845955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FC849C-4A2E-4495-9D2E-41FC7023481D}"/>
              </a:ext>
            </a:extLst>
          </p:cNvPr>
          <p:cNvSpPr/>
          <p:nvPr/>
        </p:nvSpPr>
        <p:spPr>
          <a:xfrm rot="5400000">
            <a:off x="1802170" y="39812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AB8874-81C5-4516-8EF5-92FB4A757E2E}"/>
              </a:ext>
            </a:extLst>
          </p:cNvPr>
          <p:cNvSpPr/>
          <p:nvPr/>
        </p:nvSpPr>
        <p:spPr>
          <a:xfrm rot="5400000">
            <a:off x="1802170" y="41153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691FBC-2BB1-4708-99E8-757953BD4C21}"/>
              </a:ext>
            </a:extLst>
          </p:cNvPr>
          <p:cNvSpPr/>
          <p:nvPr/>
        </p:nvSpPr>
        <p:spPr>
          <a:xfrm rot="5400000">
            <a:off x="1802170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74F743-5FC4-4A51-9F7C-071151F510BA}"/>
              </a:ext>
            </a:extLst>
          </p:cNvPr>
          <p:cNvSpPr/>
          <p:nvPr/>
        </p:nvSpPr>
        <p:spPr>
          <a:xfrm>
            <a:off x="2234416" y="3201861"/>
            <a:ext cx="1304311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608285-6527-4257-9B1A-DD35401A5020}"/>
              </a:ext>
            </a:extLst>
          </p:cNvPr>
          <p:cNvSpPr/>
          <p:nvPr/>
        </p:nvSpPr>
        <p:spPr>
          <a:xfrm>
            <a:off x="2234416" y="2918389"/>
            <a:ext cx="4011075" cy="2810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층 미디어센터측 사물함</a:t>
            </a:r>
          </a:p>
        </p:txBody>
      </p:sp>
    </p:spTree>
    <p:extLst>
      <p:ext uri="{BB962C8B-B14F-4D97-AF65-F5344CB8AC3E}">
        <p14:creationId xmlns:p14="http://schemas.microsoft.com/office/powerpoint/2010/main" val="30205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720B7DFC-238E-4060-B928-E6C624BAABF4}"/>
              </a:ext>
            </a:extLst>
          </p:cNvPr>
          <p:cNvSpPr/>
          <p:nvPr/>
        </p:nvSpPr>
        <p:spPr>
          <a:xfrm>
            <a:off x="698632" y="410165"/>
            <a:ext cx="10785912" cy="5846256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C3D883-3461-4CA8-A880-68A3F72C624A}"/>
              </a:ext>
            </a:extLst>
          </p:cNvPr>
          <p:cNvSpPr/>
          <p:nvPr/>
        </p:nvSpPr>
        <p:spPr>
          <a:xfrm>
            <a:off x="774032" y="498032"/>
            <a:ext cx="10643936" cy="56705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26CA9C-D461-42E7-85E2-5C41B6635D89}"/>
              </a:ext>
            </a:extLst>
          </p:cNvPr>
          <p:cNvSpPr/>
          <p:nvPr/>
        </p:nvSpPr>
        <p:spPr>
          <a:xfrm>
            <a:off x="256674" y="144379"/>
            <a:ext cx="11678652" cy="6569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4530B-4AE3-456F-991A-5BD7E82E8E0E}"/>
              </a:ext>
            </a:extLst>
          </p:cNvPr>
          <p:cNvSpPr txBox="1"/>
          <p:nvPr/>
        </p:nvSpPr>
        <p:spPr>
          <a:xfrm>
            <a:off x="3934327" y="6282007"/>
            <a:ext cx="432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성공회대학교 이천환관</a:t>
            </a:r>
            <a:r>
              <a:rPr lang="en-US" altLang="ko-KR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(6</a:t>
            </a:r>
            <a:r>
              <a:rPr lang="ko-KR" altLang="en-US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관</a:t>
            </a:r>
            <a:r>
              <a:rPr lang="en-US" altLang="ko-KR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) 1</a:t>
            </a:r>
            <a:r>
              <a:rPr lang="ko-KR" altLang="en-US" sz="2000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층 평면도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AACEC87-ADE1-4A32-9D25-F427EBEF635B}"/>
              </a:ext>
            </a:extLst>
          </p:cNvPr>
          <p:cNvSpPr/>
          <p:nvPr/>
        </p:nvSpPr>
        <p:spPr>
          <a:xfrm>
            <a:off x="3507841" y="946301"/>
            <a:ext cx="2197091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BCD0C4-8653-47BF-AFAC-D94CA860B768}"/>
              </a:ext>
            </a:extLst>
          </p:cNvPr>
          <p:cNvSpPr/>
          <p:nvPr/>
        </p:nvSpPr>
        <p:spPr>
          <a:xfrm>
            <a:off x="777240" y="2031726"/>
            <a:ext cx="8029412" cy="116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2407D-022C-4A28-8C06-9C172B8B004E}"/>
              </a:ext>
            </a:extLst>
          </p:cNvPr>
          <p:cNvSpPr/>
          <p:nvPr/>
        </p:nvSpPr>
        <p:spPr>
          <a:xfrm>
            <a:off x="8794420" y="498032"/>
            <a:ext cx="2611516" cy="198994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시청각실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3AC8B-CF17-4907-AFB9-9CBEDE99097D}"/>
              </a:ext>
            </a:extLst>
          </p:cNvPr>
          <p:cNvSpPr/>
          <p:nvPr/>
        </p:nvSpPr>
        <p:spPr>
          <a:xfrm>
            <a:off x="6293997" y="498032"/>
            <a:ext cx="2500423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6109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8F4AC7-0C1D-4AA8-B8C8-58824D4FAECB}"/>
              </a:ext>
            </a:extLst>
          </p:cNvPr>
          <p:cNvSpPr/>
          <p:nvPr/>
        </p:nvSpPr>
        <p:spPr>
          <a:xfrm>
            <a:off x="8788407" y="3200368"/>
            <a:ext cx="1900788" cy="5697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13A3C0-B026-498E-B9E0-CC6D36429B19}"/>
              </a:ext>
            </a:extLst>
          </p:cNvPr>
          <p:cNvSpPr/>
          <p:nvPr/>
        </p:nvSpPr>
        <p:spPr>
          <a:xfrm>
            <a:off x="9609362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3139C3-E11D-4570-B273-3150ADC8183D}"/>
              </a:ext>
            </a:extLst>
          </p:cNvPr>
          <p:cNvSpPr/>
          <p:nvPr/>
        </p:nvSpPr>
        <p:spPr>
          <a:xfrm>
            <a:off x="982452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ABDFB-6023-4BB0-924F-8A5E6E000D89}"/>
              </a:ext>
            </a:extLst>
          </p:cNvPr>
          <p:cNvSpPr/>
          <p:nvPr/>
        </p:nvSpPr>
        <p:spPr>
          <a:xfrm>
            <a:off x="10039487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EC459A-AC40-44CE-B3A4-7F7A61743005}"/>
              </a:ext>
            </a:extLst>
          </p:cNvPr>
          <p:cNvSpPr/>
          <p:nvPr/>
        </p:nvSpPr>
        <p:spPr>
          <a:xfrm>
            <a:off x="1025605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99A597-DBA8-400D-B275-33A4153A3FE0}"/>
              </a:ext>
            </a:extLst>
          </p:cNvPr>
          <p:cNvSpPr/>
          <p:nvPr/>
        </p:nvSpPr>
        <p:spPr>
          <a:xfrm>
            <a:off x="10472625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714918-0A4C-4DA8-B75D-30C7087CCEF0}"/>
              </a:ext>
            </a:extLst>
          </p:cNvPr>
          <p:cNvSpPr/>
          <p:nvPr/>
        </p:nvSpPr>
        <p:spPr>
          <a:xfrm>
            <a:off x="3538728" y="3201861"/>
            <a:ext cx="1718672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미센 자료실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D534E8-F3BD-445B-BA9A-5158620D1C6E}"/>
              </a:ext>
            </a:extLst>
          </p:cNvPr>
          <p:cNvSpPr/>
          <p:nvPr/>
        </p:nvSpPr>
        <p:spPr>
          <a:xfrm>
            <a:off x="6974264" y="3201862"/>
            <a:ext cx="1821964" cy="20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1B01D8-7B24-40F9-87D8-A798977B5BB8}"/>
              </a:ext>
            </a:extLst>
          </p:cNvPr>
          <p:cNvSpPr/>
          <p:nvPr/>
        </p:nvSpPr>
        <p:spPr>
          <a:xfrm>
            <a:off x="5255592" y="3201861"/>
            <a:ext cx="1708248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미센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BEB966-CA83-4691-81C7-87AA5C4B0278}"/>
              </a:ext>
            </a:extLst>
          </p:cNvPr>
          <p:cNvSpPr/>
          <p:nvPr/>
        </p:nvSpPr>
        <p:spPr>
          <a:xfrm>
            <a:off x="8786800" y="3741420"/>
            <a:ext cx="609205" cy="60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0FD8B2-FF47-45ED-9875-7EF4392136AF}"/>
              </a:ext>
            </a:extLst>
          </p:cNvPr>
          <p:cNvSpPr/>
          <p:nvPr/>
        </p:nvSpPr>
        <p:spPr>
          <a:xfrm>
            <a:off x="8780384" y="4483956"/>
            <a:ext cx="2625552" cy="7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C2FF19-6E9B-48FD-B145-0C49213E3977}"/>
              </a:ext>
            </a:extLst>
          </p:cNvPr>
          <p:cNvSpPr/>
          <p:nvPr/>
        </p:nvSpPr>
        <p:spPr>
          <a:xfrm>
            <a:off x="6974264" y="5219700"/>
            <a:ext cx="2240523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뭐더라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9B55D4-4AFF-45D4-9C9B-2AE8964728D4}"/>
              </a:ext>
            </a:extLst>
          </p:cNvPr>
          <p:cNvSpPr/>
          <p:nvPr/>
        </p:nvSpPr>
        <p:spPr>
          <a:xfrm>
            <a:off x="9394399" y="3772514"/>
            <a:ext cx="216569" cy="5682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EBFD84-7415-4C46-A8D2-05F7C694ABD9}"/>
              </a:ext>
            </a:extLst>
          </p:cNvPr>
          <p:cNvSpPr/>
          <p:nvPr/>
        </p:nvSpPr>
        <p:spPr>
          <a:xfrm rot="5400000">
            <a:off x="1079998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546DD3-3F9E-4F58-B3A7-3906264691C7}"/>
              </a:ext>
            </a:extLst>
          </p:cNvPr>
          <p:cNvSpPr/>
          <p:nvPr/>
        </p:nvSpPr>
        <p:spPr>
          <a:xfrm>
            <a:off x="775436" y="3201862"/>
            <a:ext cx="1462482" cy="1472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C9E1DC-8FE8-469A-9062-339462FA1713}"/>
              </a:ext>
            </a:extLst>
          </p:cNvPr>
          <p:cNvSpPr/>
          <p:nvPr/>
        </p:nvSpPr>
        <p:spPr>
          <a:xfrm rot="5400000">
            <a:off x="1802170" y="357533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D44217-4CA2-4CC7-9E0D-24D8B2939F5F}"/>
              </a:ext>
            </a:extLst>
          </p:cNvPr>
          <p:cNvSpPr/>
          <p:nvPr/>
        </p:nvSpPr>
        <p:spPr>
          <a:xfrm rot="5400000">
            <a:off x="1802170" y="3710640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F1A1B5-4585-4E28-89E7-2C7EFA96E0E8}"/>
              </a:ext>
            </a:extLst>
          </p:cNvPr>
          <p:cNvSpPr/>
          <p:nvPr/>
        </p:nvSpPr>
        <p:spPr>
          <a:xfrm rot="5400000">
            <a:off x="1802170" y="3845955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707CFA-A240-4BB8-B1FE-1E4F85DE8AAE}"/>
              </a:ext>
            </a:extLst>
          </p:cNvPr>
          <p:cNvSpPr/>
          <p:nvPr/>
        </p:nvSpPr>
        <p:spPr>
          <a:xfrm rot="5400000">
            <a:off x="1802170" y="39812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4F90A-ED67-440D-BD1D-218E3EA19174}"/>
              </a:ext>
            </a:extLst>
          </p:cNvPr>
          <p:cNvSpPr/>
          <p:nvPr/>
        </p:nvSpPr>
        <p:spPr>
          <a:xfrm rot="5400000">
            <a:off x="1802170" y="41153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33263C-7B63-4FE3-8DB0-B4C90BF37EE1}"/>
              </a:ext>
            </a:extLst>
          </p:cNvPr>
          <p:cNvSpPr/>
          <p:nvPr/>
        </p:nvSpPr>
        <p:spPr>
          <a:xfrm rot="5400000">
            <a:off x="1802170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EE6916-E0DD-4096-B71A-909578ADACEE}"/>
              </a:ext>
            </a:extLst>
          </p:cNvPr>
          <p:cNvSpPr/>
          <p:nvPr/>
        </p:nvSpPr>
        <p:spPr>
          <a:xfrm>
            <a:off x="2234416" y="3201861"/>
            <a:ext cx="1304311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60D80C-CF0A-42B5-8335-4FF1763D026F}"/>
              </a:ext>
            </a:extLst>
          </p:cNvPr>
          <p:cNvSpPr/>
          <p:nvPr/>
        </p:nvSpPr>
        <p:spPr>
          <a:xfrm>
            <a:off x="2234416" y="2918389"/>
            <a:ext cx="4011075" cy="28103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층 미디어센터측 사물함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894113-72D5-46A4-B9A1-32D7CF07ACFB}"/>
              </a:ext>
            </a:extLst>
          </p:cNvPr>
          <p:cNvSpPr/>
          <p:nvPr/>
        </p:nvSpPr>
        <p:spPr>
          <a:xfrm>
            <a:off x="3538326" y="498033"/>
            <a:ext cx="943467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2783AA-494F-4E1B-97CC-301BE2B89B9B}"/>
              </a:ext>
            </a:extLst>
          </p:cNvPr>
          <p:cNvSpPr/>
          <p:nvPr/>
        </p:nvSpPr>
        <p:spPr>
          <a:xfrm>
            <a:off x="4703176" y="498033"/>
            <a:ext cx="943467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48C4A-62CF-4152-9D22-826AF110104E}"/>
              </a:ext>
            </a:extLst>
          </p:cNvPr>
          <p:cNvSpPr/>
          <p:nvPr/>
        </p:nvSpPr>
        <p:spPr>
          <a:xfrm>
            <a:off x="4481794" y="498033"/>
            <a:ext cx="221382" cy="1091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5FC856-EF78-4A56-B24C-74B6AB302694}"/>
              </a:ext>
            </a:extLst>
          </p:cNvPr>
          <p:cNvSpPr/>
          <p:nvPr/>
        </p:nvSpPr>
        <p:spPr>
          <a:xfrm>
            <a:off x="783056" y="498032"/>
            <a:ext cx="2755671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서버실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C291E0-FE0D-47DB-ACFE-0BA949B896A0}"/>
              </a:ext>
            </a:extLst>
          </p:cNvPr>
          <p:cNvSpPr/>
          <p:nvPr/>
        </p:nvSpPr>
        <p:spPr>
          <a:xfrm>
            <a:off x="5646242" y="498031"/>
            <a:ext cx="647755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6108</a:t>
            </a:r>
          </a:p>
          <a:p>
            <a:pPr algn="ctr"/>
            <a:r>
              <a:rPr lang="ko-KR" altLang="en-US" sz="134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컴공</a:t>
            </a:r>
            <a:endParaRPr lang="en-US" altLang="ko-KR" sz="134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34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플젝</a:t>
            </a:r>
            <a:endParaRPr lang="ko-KR" altLang="en-US" sz="134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751986-0EA3-4F8F-83C2-7E934071DD6F}"/>
              </a:ext>
            </a:extLst>
          </p:cNvPr>
          <p:cNvSpPr/>
          <p:nvPr/>
        </p:nvSpPr>
        <p:spPr>
          <a:xfrm>
            <a:off x="8786800" y="4335145"/>
            <a:ext cx="1907007" cy="1448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A15987-0D75-4CCC-AFE6-10ED6A472B90}"/>
              </a:ext>
            </a:extLst>
          </p:cNvPr>
          <p:cNvSpPr/>
          <p:nvPr/>
        </p:nvSpPr>
        <p:spPr>
          <a:xfrm>
            <a:off x="9214787" y="5219700"/>
            <a:ext cx="2194158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뭐더라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E87FF0-CCD3-4B1F-9BDC-172CB127CE62}"/>
              </a:ext>
            </a:extLst>
          </p:cNvPr>
          <p:cNvSpPr/>
          <p:nvPr/>
        </p:nvSpPr>
        <p:spPr>
          <a:xfrm>
            <a:off x="8791413" y="2488927"/>
            <a:ext cx="1033113" cy="7144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바탕" panose="02030604000101010101" pitchFamily="18" charset="-127"/>
              </a:rPr>
              <a:t>E/V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2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B6694C-0C56-4504-8AC5-918747AEC8A6}"/>
              </a:ext>
            </a:extLst>
          </p:cNvPr>
          <p:cNvSpPr/>
          <p:nvPr/>
        </p:nvSpPr>
        <p:spPr>
          <a:xfrm>
            <a:off x="2234416" y="2918389"/>
            <a:ext cx="4011075" cy="28103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층 미디어센터측 사물함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51ACE-BD02-40B6-8EF4-8DC7AC6308C0}"/>
              </a:ext>
            </a:extLst>
          </p:cNvPr>
          <p:cNvSpPr/>
          <p:nvPr/>
        </p:nvSpPr>
        <p:spPr>
          <a:xfrm>
            <a:off x="2234416" y="2044094"/>
            <a:ext cx="4011075" cy="281032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층 미디어센터측 사물함</a:t>
            </a:r>
          </a:p>
        </p:txBody>
      </p:sp>
      <p:pic>
        <p:nvPicPr>
          <p:cNvPr id="1026" name="Picture 2" descr="성공회대학교 이미지 검색결과">
            <a:extLst>
              <a:ext uri="{FF2B5EF4-FFF2-40B4-BE49-F238E27FC236}">
                <a16:creationId xmlns:a16="http://schemas.microsoft.com/office/drawing/2014/main" id="{229B6E05-0717-4CFC-A916-0E255C3E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5C44910-A578-4119-8CDC-A7A8F8DADC69}"/>
              </a:ext>
            </a:extLst>
          </p:cNvPr>
          <p:cNvSpPr/>
          <p:nvPr/>
        </p:nvSpPr>
        <p:spPr>
          <a:xfrm>
            <a:off x="5815264" y="489286"/>
            <a:ext cx="5887452" cy="58874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1B8D85-8D38-4311-80F0-66FA54706997}"/>
              </a:ext>
            </a:extLst>
          </p:cNvPr>
          <p:cNvSpPr/>
          <p:nvPr/>
        </p:nvSpPr>
        <p:spPr>
          <a:xfrm>
            <a:off x="4431633" y="-8021"/>
            <a:ext cx="6866021" cy="68660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8DCAA9C5-E5EA-4268-9252-9B407D1D802E}"/>
              </a:ext>
            </a:extLst>
          </p:cNvPr>
          <p:cNvSpPr/>
          <p:nvPr/>
        </p:nvSpPr>
        <p:spPr>
          <a:xfrm>
            <a:off x="2382253" y="-8021"/>
            <a:ext cx="6866021" cy="6866021"/>
          </a:xfrm>
          <a:prstGeom prst="dodec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십이각형 10">
            <a:extLst>
              <a:ext uri="{FF2B5EF4-FFF2-40B4-BE49-F238E27FC236}">
                <a16:creationId xmlns:a16="http://schemas.microsoft.com/office/drawing/2014/main" id="{0168B704-1514-44DA-B7AA-32985AF04CCA}"/>
              </a:ext>
            </a:extLst>
          </p:cNvPr>
          <p:cNvSpPr/>
          <p:nvPr/>
        </p:nvSpPr>
        <p:spPr>
          <a:xfrm>
            <a:off x="2871538" y="481264"/>
            <a:ext cx="5887452" cy="5887450"/>
          </a:xfrm>
          <a:prstGeom prst="do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4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9C6C16-E1AB-4B95-B190-07AC4E564E03}"/>
              </a:ext>
            </a:extLst>
          </p:cNvPr>
          <p:cNvGrpSpPr/>
          <p:nvPr/>
        </p:nvGrpSpPr>
        <p:grpSpPr>
          <a:xfrm>
            <a:off x="2667000" y="0"/>
            <a:ext cx="6862011" cy="6858000"/>
            <a:chOff x="2667000" y="0"/>
            <a:chExt cx="6862011" cy="6858000"/>
          </a:xfrm>
        </p:grpSpPr>
        <p:pic>
          <p:nvPicPr>
            <p:cNvPr id="3" name="그림 2" descr="표지판, 앉아있는, 검은색, 시계이(가) 표시된 사진&#10;&#10;자동 생성된 설명">
              <a:extLst>
                <a:ext uri="{FF2B5EF4-FFF2-40B4-BE49-F238E27FC236}">
                  <a16:creationId xmlns:a16="http://schemas.microsoft.com/office/drawing/2014/main" id="{62C46B5A-4C93-4B40-AEF1-1A383FB5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3A798E-F5A3-48FE-899B-F60D650812A6}"/>
                </a:ext>
              </a:extLst>
            </p:cNvPr>
            <p:cNvSpPr/>
            <p:nvPr/>
          </p:nvSpPr>
          <p:spPr>
            <a:xfrm>
              <a:off x="8654719" y="3216442"/>
              <a:ext cx="874292" cy="425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6C2E1C-5B2D-47BB-B5F9-187D12C48E6B}"/>
                </a:ext>
              </a:extLst>
            </p:cNvPr>
            <p:cNvSpPr/>
            <p:nvPr/>
          </p:nvSpPr>
          <p:spPr>
            <a:xfrm>
              <a:off x="2675020" y="3216442"/>
              <a:ext cx="874292" cy="425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A25DEF0-B535-40BA-B8F0-2A29DD5F1702}"/>
                </a:ext>
              </a:extLst>
            </p:cNvPr>
            <p:cNvSpPr/>
            <p:nvPr/>
          </p:nvSpPr>
          <p:spPr>
            <a:xfrm rot="20552023">
              <a:off x="8535040" y="2509078"/>
              <a:ext cx="903106" cy="24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F1C63D-414A-4656-84E0-294652D63305}"/>
                </a:ext>
              </a:extLst>
            </p:cNvPr>
            <p:cNvSpPr/>
            <p:nvPr/>
          </p:nvSpPr>
          <p:spPr>
            <a:xfrm rot="1047977" flipH="1">
              <a:off x="2753856" y="2509079"/>
              <a:ext cx="903106" cy="24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90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B65562-9284-4786-8DC2-F354B980529E}"/>
              </a:ext>
            </a:extLst>
          </p:cNvPr>
          <p:cNvSpPr/>
          <p:nvPr/>
        </p:nvSpPr>
        <p:spPr>
          <a:xfrm>
            <a:off x="256674" y="144379"/>
            <a:ext cx="11678652" cy="6569242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059E05-04D0-4AC5-A29D-C2C036187A77}"/>
              </a:ext>
            </a:extLst>
          </p:cNvPr>
          <p:cNvSpPr txBox="1"/>
          <p:nvPr/>
        </p:nvSpPr>
        <p:spPr>
          <a:xfrm>
            <a:off x="4636168" y="6243227"/>
            <a:ext cx="2919664" cy="44689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성공회대학교 이천환관</a:t>
            </a:r>
            <a:r>
              <a:rPr lang="en-US" altLang="ko-KR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(6</a:t>
            </a:r>
            <a:r>
              <a:rPr lang="ko-KR" altLang="en-US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관</a:t>
            </a:r>
            <a:r>
              <a:rPr lang="en-US" altLang="ko-KR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) 1</a:t>
            </a:r>
            <a:r>
              <a:rPr lang="ko-KR" altLang="en-US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층 평면도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163534-A561-4B8E-9D51-0CD920F36791}"/>
              </a:ext>
            </a:extLst>
          </p:cNvPr>
          <p:cNvSpPr/>
          <p:nvPr/>
        </p:nvSpPr>
        <p:spPr>
          <a:xfrm>
            <a:off x="698632" y="410165"/>
            <a:ext cx="10785912" cy="5846256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834E96-8AD6-492A-AE53-9784F54DEE32}"/>
              </a:ext>
            </a:extLst>
          </p:cNvPr>
          <p:cNvSpPr/>
          <p:nvPr/>
        </p:nvSpPr>
        <p:spPr>
          <a:xfrm>
            <a:off x="774032" y="498032"/>
            <a:ext cx="10643936" cy="56705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EC1E28-95AF-42D0-9C01-C947DAF2D165}"/>
              </a:ext>
            </a:extLst>
          </p:cNvPr>
          <p:cNvSpPr/>
          <p:nvPr/>
        </p:nvSpPr>
        <p:spPr>
          <a:xfrm>
            <a:off x="3507841" y="946301"/>
            <a:ext cx="2197091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968343-D600-48D0-8055-223C241B17F3}"/>
              </a:ext>
            </a:extLst>
          </p:cNvPr>
          <p:cNvSpPr/>
          <p:nvPr/>
        </p:nvSpPr>
        <p:spPr>
          <a:xfrm>
            <a:off x="777240" y="2031726"/>
            <a:ext cx="8029412" cy="116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F93418-2CFF-43DE-B79E-A8D68E639FF3}"/>
              </a:ext>
            </a:extLst>
          </p:cNvPr>
          <p:cNvSpPr/>
          <p:nvPr/>
        </p:nvSpPr>
        <p:spPr>
          <a:xfrm>
            <a:off x="8794420" y="498032"/>
            <a:ext cx="2611516" cy="198994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시청각실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64F9BA-5D93-4672-B2CB-27CF560190D5}"/>
              </a:ext>
            </a:extLst>
          </p:cNvPr>
          <p:cNvSpPr/>
          <p:nvPr/>
        </p:nvSpPr>
        <p:spPr>
          <a:xfrm>
            <a:off x="6293997" y="498032"/>
            <a:ext cx="2500423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6109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083C7E-30A1-4905-90B7-CA4E1A10D29A}"/>
              </a:ext>
            </a:extLst>
          </p:cNvPr>
          <p:cNvSpPr/>
          <p:nvPr/>
        </p:nvSpPr>
        <p:spPr>
          <a:xfrm>
            <a:off x="8788407" y="3200368"/>
            <a:ext cx="1900788" cy="5697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022946-7030-4639-A42B-6DEBBF1954A6}"/>
              </a:ext>
            </a:extLst>
          </p:cNvPr>
          <p:cNvSpPr/>
          <p:nvPr/>
        </p:nvSpPr>
        <p:spPr>
          <a:xfrm>
            <a:off x="9609362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998A93-F79B-4BE6-9B83-60407ACE12FD}"/>
              </a:ext>
            </a:extLst>
          </p:cNvPr>
          <p:cNvSpPr/>
          <p:nvPr/>
        </p:nvSpPr>
        <p:spPr>
          <a:xfrm>
            <a:off x="982452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131325-120A-4FB6-9061-2E5139154397}"/>
              </a:ext>
            </a:extLst>
          </p:cNvPr>
          <p:cNvSpPr/>
          <p:nvPr/>
        </p:nvSpPr>
        <p:spPr>
          <a:xfrm>
            <a:off x="10039487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65F074-102A-4AF4-8862-D965119B7026}"/>
              </a:ext>
            </a:extLst>
          </p:cNvPr>
          <p:cNvSpPr/>
          <p:nvPr/>
        </p:nvSpPr>
        <p:spPr>
          <a:xfrm>
            <a:off x="1025605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A53316-2750-4E9D-B6EC-EB34B88EB8F0}"/>
              </a:ext>
            </a:extLst>
          </p:cNvPr>
          <p:cNvSpPr/>
          <p:nvPr/>
        </p:nvSpPr>
        <p:spPr>
          <a:xfrm>
            <a:off x="10472625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FC6BA7-EF71-4376-A9E9-464D9C361A80}"/>
              </a:ext>
            </a:extLst>
          </p:cNvPr>
          <p:cNvSpPr/>
          <p:nvPr/>
        </p:nvSpPr>
        <p:spPr>
          <a:xfrm>
            <a:off x="3538728" y="3201861"/>
            <a:ext cx="1718672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미센 자료실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9A27B9-346B-4A48-B372-10A830B07AF8}"/>
              </a:ext>
            </a:extLst>
          </p:cNvPr>
          <p:cNvSpPr/>
          <p:nvPr/>
        </p:nvSpPr>
        <p:spPr>
          <a:xfrm>
            <a:off x="6974264" y="3201862"/>
            <a:ext cx="1821964" cy="20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C2C317-3040-456D-BEBD-45E4B5AE59A1}"/>
              </a:ext>
            </a:extLst>
          </p:cNvPr>
          <p:cNvSpPr/>
          <p:nvPr/>
        </p:nvSpPr>
        <p:spPr>
          <a:xfrm>
            <a:off x="5255592" y="3201861"/>
            <a:ext cx="1708248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미센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C841D0-769E-4C1F-B544-8F2D58153A1B}"/>
              </a:ext>
            </a:extLst>
          </p:cNvPr>
          <p:cNvSpPr/>
          <p:nvPr/>
        </p:nvSpPr>
        <p:spPr>
          <a:xfrm>
            <a:off x="8786800" y="3741420"/>
            <a:ext cx="609205" cy="60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38BAA4-D5F6-4567-8962-43783BB4D623}"/>
              </a:ext>
            </a:extLst>
          </p:cNvPr>
          <p:cNvSpPr/>
          <p:nvPr/>
        </p:nvSpPr>
        <p:spPr>
          <a:xfrm>
            <a:off x="8780384" y="4483956"/>
            <a:ext cx="2625552" cy="7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F18A4E-CA2B-43A7-BF0E-085BB5BC628C}"/>
              </a:ext>
            </a:extLst>
          </p:cNvPr>
          <p:cNvSpPr/>
          <p:nvPr/>
        </p:nvSpPr>
        <p:spPr>
          <a:xfrm>
            <a:off x="6974264" y="5219700"/>
            <a:ext cx="2240523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뭐더라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EA993-B779-4642-83D6-9CB5AD51CB91}"/>
              </a:ext>
            </a:extLst>
          </p:cNvPr>
          <p:cNvSpPr/>
          <p:nvPr/>
        </p:nvSpPr>
        <p:spPr>
          <a:xfrm>
            <a:off x="9394399" y="3772514"/>
            <a:ext cx="216569" cy="5682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02BDBC-1A66-4418-BD76-9F1ADDE9DFF2}"/>
              </a:ext>
            </a:extLst>
          </p:cNvPr>
          <p:cNvSpPr/>
          <p:nvPr/>
        </p:nvSpPr>
        <p:spPr>
          <a:xfrm rot="5400000">
            <a:off x="1079998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F4CB5B-9FDF-4DDE-BF6B-B6419D795FFB}"/>
              </a:ext>
            </a:extLst>
          </p:cNvPr>
          <p:cNvSpPr/>
          <p:nvPr/>
        </p:nvSpPr>
        <p:spPr>
          <a:xfrm>
            <a:off x="775436" y="3201862"/>
            <a:ext cx="1462482" cy="1472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8D7A4EC-9B94-4CFA-8565-15377CC2EAA3}"/>
              </a:ext>
            </a:extLst>
          </p:cNvPr>
          <p:cNvSpPr/>
          <p:nvPr/>
        </p:nvSpPr>
        <p:spPr>
          <a:xfrm rot="5400000">
            <a:off x="1802170" y="357533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3830C0-0F6A-4F13-878B-E4987DE39750}"/>
              </a:ext>
            </a:extLst>
          </p:cNvPr>
          <p:cNvSpPr/>
          <p:nvPr/>
        </p:nvSpPr>
        <p:spPr>
          <a:xfrm rot="5400000">
            <a:off x="1802170" y="3710640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4862CA-AA36-4C0F-8813-3C6E745F155B}"/>
              </a:ext>
            </a:extLst>
          </p:cNvPr>
          <p:cNvSpPr/>
          <p:nvPr/>
        </p:nvSpPr>
        <p:spPr>
          <a:xfrm rot="5400000">
            <a:off x="1802170" y="3845955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DB2312-1ABA-4CBB-B9B9-F238D71F1D5B}"/>
              </a:ext>
            </a:extLst>
          </p:cNvPr>
          <p:cNvSpPr/>
          <p:nvPr/>
        </p:nvSpPr>
        <p:spPr>
          <a:xfrm rot="5400000">
            <a:off x="1802170" y="39812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DE76197-C65B-4EE7-B10D-D3238636C24A}"/>
              </a:ext>
            </a:extLst>
          </p:cNvPr>
          <p:cNvSpPr/>
          <p:nvPr/>
        </p:nvSpPr>
        <p:spPr>
          <a:xfrm rot="5400000">
            <a:off x="1802170" y="41153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4E2A7E9-2BFF-4B27-B142-4F695DF19562}"/>
              </a:ext>
            </a:extLst>
          </p:cNvPr>
          <p:cNvSpPr/>
          <p:nvPr/>
        </p:nvSpPr>
        <p:spPr>
          <a:xfrm rot="5400000">
            <a:off x="1802170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F1D4D5-3A64-40C8-95D1-12EFE674DDA7}"/>
              </a:ext>
            </a:extLst>
          </p:cNvPr>
          <p:cNvSpPr/>
          <p:nvPr/>
        </p:nvSpPr>
        <p:spPr>
          <a:xfrm>
            <a:off x="2234416" y="3201861"/>
            <a:ext cx="1304311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7091D21-C1FD-4544-9A52-C55B0BECDA70}"/>
              </a:ext>
            </a:extLst>
          </p:cNvPr>
          <p:cNvSpPr/>
          <p:nvPr/>
        </p:nvSpPr>
        <p:spPr>
          <a:xfrm>
            <a:off x="3538326" y="498033"/>
            <a:ext cx="943467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28FE2B8-0CAE-4CF3-A900-4B4CEC6EE55B}"/>
              </a:ext>
            </a:extLst>
          </p:cNvPr>
          <p:cNvSpPr/>
          <p:nvPr/>
        </p:nvSpPr>
        <p:spPr>
          <a:xfrm>
            <a:off x="4703176" y="498033"/>
            <a:ext cx="943467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08EFCF2-D421-482F-B644-0569F1289991}"/>
              </a:ext>
            </a:extLst>
          </p:cNvPr>
          <p:cNvSpPr/>
          <p:nvPr/>
        </p:nvSpPr>
        <p:spPr>
          <a:xfrm>
            <a:off x="4481794" y="498033"/>
            <a:ext cx="221382" cy="1091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A2B49C8-DCFB-4C3C-A9D9-D7AC46533651}"/>
              </a:ext>
            </a:extLst>
          </p:cNvPr>
          <p:cNvSpPr/>
          <p:nvPr/>
        </p:nvSpPr>
        <p:spPr>
          <a:xfrm>
            <a:off x="783056" y="498032"/>
            <a:ext cx="2755671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서버실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508EAF2-A0EC-45A9-B6DA-8DDE1DF23CD9}"/>
              </a:ext>
            </a:extLst>
          </p:cNvPr>
          <p:cNvSpPr/>
          <p:nvPr/>
        </p:nvSpPr>
        <p:spPr>
          <a:xfrm>
            <a:off x="5646242" y="498031"/>
            <a:ext cx="647755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6108</a:t>
            </a: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컴공</a:t>
            </a:r>
            <a:endParaRPr lang="en-US" altLang="ko-KR" sz="12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플젝</a:t>
            </a:r>
            <a:endParaRPr lang="ko-KR" altLang="en-US" sz="12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116D83-1084-477C-A68E-E2B695DEE35F}"/>
              </a:ext>
            </a:extLst>
          </p:cNvPr>
          <p:cNvSpPr/>
          <p:nvPr/>
        </p:nvSpPr>
        <p:spPr>
          <a:xfrm>
            <a:off x="9214787" y="5219700"/>
            <a:ext cx="2194158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뭐더라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07C6BE-DCC0-4039-8280-4BC35FFC2C88}"/>
              </a:ext>
            </a:extLst>
          </p:cNvPr>
          <p:cNvSpPr/>
          <p:nvPr/>
        </p:nvSpPr>
        <p:spPr>
          <a:xfrm>
            <a:off x="8791413" y="2488927"/>
            <a:ext cx="1033113" cy="7144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E/V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2CF3318-6FFA-4122-A60A-2A4EA02CC790}"/>
              </a:ext>
            </a:extLst>
          </p:cNvPr>
          <p:cNvSpPr/>
          <p:nvPr/>
        </p:nvSpPr>
        <p:spPr>
          <a:xfrm>
            <a:off x="2234416" y="2919068"/>
            <a:ext cx="4011075" cy="281032"/>
          </a:xfrm>
          <a:prstGeom prst="rect">
            <a:avLst/>
          </a:prstGeom>
          <a:solidFill>
            <a:srgbClr val="AAA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solidFill>
                  <a:schemeClr val="bg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층 미디어센터측 사물함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F9DAAFA-FA8E-4546-ACFD-392C2EEC44AE}"/>
              </a:ext>
            </a:extLst>
          </p:cNvPr>
          <p:cNvSpPr/>
          <p:nvPr/>
        </p:nvSpPr>
        <p:spPr>
          <a:xfrm>
            <a:off x="8786800" y="4327123"/>
            <a:ext cx="1907007" cy="152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2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7DE5C9-1F34-4C79-A3DB-C2B859C5193D}"/>
              </a:ext>
            </a:extLst>
          </p:cNvPr>
          <p:cNvSpPr/>
          <p:nvPr/>
        </p:nvSpPr>
        <p:spPr>
          <a:xfrm>
            <a:off x="256674" y="144379"/>
            <a:ext cx="11678652" cy="6569242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FA55BB-A4FD-40B9-BC5B-EE9BE565D0FE}"/>
              </a:ext>
            </a:extLst>
          </p:cNvPr>
          <p:cNvSpPr txBox="1"/>
          <p:nvPr/>
        </p:nvSpPr>
        <p:spPr>
          <a:xfrm>
            <a:off x="4636168" y="6243227"/>
            <a:ext cx="2919664" cy="44689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성공회대학교 이천환관</a:t>
            </a:r>
            <a:r>
              <a:rPr lang="en-US" altLang="ko-KR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(6</a:t>
            </a:r>
            <a:r>
              <a:rPr lang="ko-KR" altLang="en-US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관</a:t>
            </a:r>
            <a:r>
              <a:rPr lang="en-US" altLang="ko-KR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) 1</a:t>
            </a:r>
            <a:r>
              <a:rPr lang="ko-KR" altLang="en-US" dirty="0">
                <a:latin typeface="휴먼아미체" panose="02030504000101010101" pitchFamily="18" charset="-127"/>
                <a:ea typeface="휴먼아미체" panose="02030504000101010101" pitchFamily="18" charset="-127"/>
                <a:cs typeface="함초롬바탕" panose="02030604000101010101" pitchFamily="18" charset="-127"/>
              </a:rPr>
              <a:t>층 평면도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DB83F-71B6-4271-B5DB-CFDFDC7BB172}"/>
              </a:ext>
            </a:extLst>
          </p:cNvPr>
          <p:cNvSpPr/>
          <p:nvPr/>
        </p:nvSpPr>
        <p:spPr>
          <a:xfrm>
            <a:off x="698632" y="410165"/>
            <a:ext cx="10785912" cy="5846256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DC06FB-0BEC-49ED-8AAB-5155CD1968FB}"/>
              </a:ext>
            </a:extLst>
          </p:cNvPr>
          <p:cNvSpPr/>
          <p:nvPr/>
        </p:nvSpPr>
        <p:spPr>
          <a:xfrm>
            <a:off x="774032" y="498032"/>
            <a:ext cx="10643936" cy="56705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83E54-BE87-47D4-9228-94B30581476F}"/>
              </a:ext>
            </a:extLst>
          </p:cNvPr>
          <p:cNvSpPr/>
          <p:nvPr/>
        </p:nvSpPr>
        <p:spPr>
          <a:xfrm>
            <a:off x="3507841" y="946301"/>
            <a:ext cx="2197091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7205B-93DD-4812-B461-2D26ABD5D928}"/>
              </a:ext>
            </a:extLst>
          </p:cNvPr>
          <p:cNvSpPr/>
          <p:nvPr/>
        </p:nvSpPr>
        <p:spPr>
          <a:xfrm>
            <a:off x="783056" y="2032405"/>
            <a:ext cx="8029412" cy="116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17C55-361B-43D6-BE45-BBD960759515}"/>
              </a:ext>
            </a:extLst>
          </p:cNvPr>
          <p:cNvSpPr/>
          <p:nvPr/>
        </p:nvSpPr>
        <p:spPr>
          <a:xfrm>
            <a:off x="8794420" y="498032"/>
            <a:ext cx="2611516" cy="198994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시청각실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57A1A9-2525-4E62-BAC6-A384EC5EEE70}"/>
              </a:ext>
            </a:extLst>
          </p:cNvPr>
          <p:cNvSpPr/>
          <p:nvPr/>
        </p:nvSpPr>
        <p:spPr>
          <a:xfrm>
            <a:off x="6293997" y="498032"/>
            <a:ext cx="2500423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6109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7B57C-1DC9-4C6F-9A81-AADBCA135278}"/>
              </a:ext>
            </a:extLst>
          </p:cNvPr>
          <p:cNvSpPr/>
          <p:nvPr/>
        </p:nvSpPr>
        <p:spPr>
          <a:xfrm>
            <a:off x="8788407" y="3200368"/>
            <a:ext cx="1900788" cy="5697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2D7A86-B01E-4D55-931E-45E38B35F0A7}"/>
              </a:ext>
            </a:extLst>
          </p:cNvPr>
          <p:cNvSpPr/>
          <p:nvPr/>
        </p:nvSpPr>
        <p:spPr>
          <a:xfrm>
            <a:off x="9609362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578C7D-2A53-4A5B-A483-19209FD19F8D}"/>
              </a:ext>
            </a:extLst>
          </p:cNvPr>
          <p:cNvSpPr/>
          <p:nvPr/>
        </p:nvSpPr>
        <p:spPr>
          <a:xfrm>
            <a:off x="982452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3D67B-8390-4513-898C-A07935AF4D36}"/>
              </a:ext>
            </a:extLst>
          </p:cNvPr>
          <p:cNvSpPr/>
          <p:nvPr/>
        </p:nvSpPr>
        <p:spPr>
          <a:xfrm>
            <a:off x="10039487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74F19-5A61-4EB5-9554-B4B5E74FFF10}"/>
              </a:ext>
            </a:extLst>
          </p:cNvPr>
          <p:cNvSpPr/>
          <p:nvPr/>
        </p:nvSpPr>
        <p:spPr>
          <a:xfrm>
            <a:off x="10256056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51BE91-BC93-44BE-B889-0D50A2B80135}"/>
              </a:ext>
            </a:extLst>
          </p:cNvPr>
          <p:cNvSpPr/>
          <p:nvPr/>
        </p:nvSpPr>
        <p:spPr>
          <a:xfrm>
            <a:off x="10472625" y="3772514"/>
            <a:ext cx="216569" cy="5721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E6340D-59AF-4C62-AEA8-35D14F727C58}"/>
              </a:ext>
            </a:extLst>
          </p:cNvPr>
          <p:cNvSpPr/>
          <p:nvPr/>
        </p:nvSpPr>
        <p:spPr>
          <a:xfrm>
            <a:off x="3538728" y="3201861"/>
            <a:ext cx="1718672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미센 자료실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70FD7A-B3CA-4521-B40E-53E97A7A06EB}"/>
              </a:ext>
            </a:extLst>
          </p:cNvPr>
          <p:cNvSpPr/>
          <p:nvPr/>
        </p:nvSpPr>
        <p:spPr>
          <a:xfrm>
            <a:off x="6974264" y="3201862"/>
            <a:ext cx="1821964" cy="20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93A10A-C646-4CD5-8424-A4EA27E277BD}"/>
              </a:ext>
            </a:extLst>
          </p:cNvPr>
          <p:cNvSpPr/>
          <p:nvPr/>
        </p:nvSpPr>
        <p:spPr>
          <a:xfrm>
            <a:off x="5255592" y="3201861"/>
            <a:ext cx="1708248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미센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C4DBA7-4AD5-4B82-9AE5-27004CDF3D33}"/>
              </a:ext>
            </a:extLst>
          </p:cNvPr>
          <p:cNvSpPr/>
          <p:nvPr/>
        </p:nvSpPr>
        <p:spPr>
          <a:xfrm>
            <a:off x="8786800" y="3741420"/>
            <a:ext cx="609205" cy="60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4D5CE2-D36A-4405-89CC-FE7926563322}"/>
              </a:ext>
            </a:extLst>
          </p:cNvPr>
          <p:cNvSpPr/>
          <p:nvPr/>
        </p:nvSpPr>
        <p:spPr>
          <a:xfrm>
            <a:off x="8780384" y="4483956"/>
            <a:ext cx="2625552" cy="7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503CC3-6267-4E03-BAA6-EEE14632ADAE}"/>
              </a:ext>
            </a:extLst>
          </p:cNvPr>
          <p:cNvSpPr/>
          <p:nvPr/>
        </p:nvSpPr>
        <p:spPr>
          <a:xfrm>
            <a:off x="6974264" y="5219700"/>
            <a:ext cx="2240523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뭐더라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9CF021-C5C0-4418-BB6B-6BBA2C44339C}"/>
              </a:ext>
            </a:extLst>
          </p:cNvPr>
          <p:cNvSpPr/>
          <p:nvPr/>
        </p:nvSpPr>
        <p:spPr>
          <a:xfrm>
            <a:off x="9394399" y="3772514"/>
            <a:ext cx="216569" cy="5682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F12B6E-1F81-4363-A46C-B7C56B5E4472}"/>
              </a:ext>
            </a:extLst>
          </p:cNvPr>
          <p:cNvSpPr/>
          <p:nvPr/>
        </p:nvSpPr>
        <p:spPr>
          <a:xfrm rot="5400000">
            <a:off x="1079998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02E27-44FA-4879-9287-E85A4C3B0575}"/>
              </a:ext>
            </a:extLst>
          </p:cNvPr>
          <p:cNvSpPr/>
          <p:nvPr/>
        </p:nvSpPr>
        <p:spPr>
          <a:xfrm>
            <a:off x="775436" y="3201862"/>
            <a:ext cx="1462482" cy="1472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77B753-882B-4CA4-AA2B-EAB8AA68D66B}"/>
              </a:ext>
            </a:extLst>
          </p:cNvPr>
          <p:cNvSpPr/>
          <p:nvPr/>
        </p:nvSpPr>
        <p:spPr>
          <a:xfrm rot="5400000">
            <a:off x="1802170" y="357533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8F3B84-4543-40B1-8E57-3B3FA80FC2F9}"/>
              </a:ext>
            </a:extLst>
          </p:cNvPr>
          <p:cNvSpPr/>
          <p:nvPr/>
        </p:nvSpPr>
        <p:spPr>
          <a:xfrm rot="5400000">
            <a:off x="1802170" y="3710640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8A4494-A930-4E23-9B63-5A3069D50B43}"/>
              </a:ext>
            </a:extLst>
          </p:cNvPr>
          <p:cNvSpPr/>
          <p:nvPr/>
        </p:nvSpPr>
        <p:spPr>
          <a:xfrm rot="5400000">
            <a:off x="1802170" y="3845955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5A4B82-C537-41C5-9CBF-9425BE4499CB}"/>
              </a:ext>
            </a:extLst>
          </p:cNvPr>
          <p:cNvSpPr/>
          <p:nvPr/>
        </p:nvSpPr>
        <p:spPr>
          <a:xfrm rot="5400000">
            <a:off x="1802170" y="39812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258B75-048E-491F-83F5-F08BD1297C07}"/>
              </a:ext>
            </a:extLst>
          </p:cNvPr>
          <p:cNvSpPr/>
          <p:nvPr/>
        </p:nvSpPr>
        <p:spPr>
          <a:xfrm rot="5400000">
            <a:off x="1802170" y="4115369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FFA989-CD2C-43F2-B880-29C005F3F2C9}"/>
              </a:ext>
            </a:extLst>
          </p:cNvPr>
          <p:cNvSpPr/>
          <p:nvPr/>
        </p:nvSpPr>
        <p:spPr>
          <a:xfrm rot="5400000">
            <a:off x="1802170" y="4242386"/>
            <a:ext cx="135304" cy="7291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D8B1F1-FEA3-46AC-9EE6-50B622949DB7}"/>
              </a:ext>
            </a:extLst>
          </p:cNvPr>
          <p:cNvSpPr/>
          <p:nvPr/>
        </p:nvSpPr>
        <p:spPr>
          <a:xfrm>
            <a:off x="2234416" y="3201861"/>
            <a:ext cx="1304311" cy="14727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18CF2A-DE1E-436B-A568-32734B6222B0}"/>
              </a:ext>
            </a:extLst>
          </p:cNvPr>
          <p:cNvSpPr/>
          <p:nvPr/>
        </p:nvSpPr>
        <p:spPr>
          <a:xfrm>
            <a:off x="3538326" y="498033"/>
            <a:ext cx="943467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0893D2-DFB3-428D-A952-A9573FD43A48}"/>
              </a:ext>
            </a:extLst>
          </p:cNvPr>
          <p:cNvSpPr/>
          <p:nvPr/>
        </p:nvSpPr>
        <p:spPr>
          <a:xfrm>
            <a:off x="4703176" y="498033"/>
            <a:ext cx="943467" cy="1231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화장실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1AD05A-0491-4FDC-97DD-B90EA8EA48C0}"/>
              </a:ext>
            </a:extLst>
          </p:cNvPr>
          <p:cNvSpPr/>
          <p:nvPr/>
        </p:nvSpPr>
        <p:spPr>
          <a:xfrm>
            <a:off x="4481794" y="498033"/>
            <a:ext cx="221382" cy="1091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939F80-663C-4B23-AB47-6AB4EB00CEBC}"/>
              </a:ext>
            </a:extLst>
          </p:cNvPr>
          <p:cNvSpPr/>
          <p:nvPr/>
        </p:nvSpPr>
        <p:spPr>
          <a:xfrm>
            <a:off x="783056" y="498032"/>
            <a:ext cx="2755671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서버실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EDC346-19A9-4BD0-9E69-A12552C090B2}"/>
              </a:ext>
            </a:extLst>
          </p:cNvPr>
          <p:cNvSpPr/>
          <p:nvPr/>
        </p:nvSpPr>
        <p:spPr>
          <a:xfrm>
            <a:off x="5646242" y="498031"/>
            <a:ext cx="647755" cy="1636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6108</a:t>
            </a: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컴공</a:t>
            </a:r>
            <a:endParaRPr lang="en-US" altLang="ko-KR" sz="12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플젝</a:t>
            </a:r>
            <a:endParaRPr lang="ko-KR" altLang="en-US" sz="12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D150D9-A6F4-4BBC-8837-C4CC3061C6D3}"/>
              </a:ext>
            </a:extLst>
          </p:cNvPr>
          <p:cNvSpPr/>
          <p:nvPr/>
        </p:nvSpPr>
        <p:spPr>
          <a:xfrm>
            <a:off x="8786800" y="4327123"/>
            <a:ext cx="1907007" cy="152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F6150A-7361-4D58-9472-A9DCB3B51EB8}"/>
              </a:ext>
            </a:extLst>
          </p:cNvPr>
          <p:cNvSpPr/>
          <p:nvPr/>
        </p:nvSpPr>
        <p:spPr>
          <a:xfrm>
            <a:off x="9214787" y="5219700"/>
            <a:ext cx="2194158" cy="9488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뭐더라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37C550-4E35-48BF-8FB2-18594989BDF5}"/>
              </a:ext>
            </a:extLst>
          </p:cNvPr>
          <p:cNvSpPr/>
          <p:nvPr/>
        </p:nvSpPr>
        <p:spPr>
          <a:xfrm>
            <a:off x="8791413" y="2488927"/>
            <a:ext cx="1033113" cy="7144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E/V</a:t>
            </a:r>
            <a:endParaRPr lang="ko-KR" altLang="en-US" sz="1600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5B4F47-B9A0-45A2-8519-CB9C44760A99}"/>
              </a:ext>
            </a:extLst>
          </p:cNvPr>
          <p:cNvSpPr/>
          <p:nvPr/>
        </p:nvSpPr>
        <p:spPr>
          <a:xfrm>
            <a:off x="2234416" y="2919068"/>
            <a:ext cx="4011075" cy="281032"/>
          </a:xfrm>
          <a:prstGeom prst="rect">
            <a:avLst/>
          </a:prstGeom>
          <a:solidFill>
            <a:srgbClr val="333396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solidFill>
                  <a:schemeClr val="bg1"/>
                </a:solidFill>
                <a:latin typeface="제주명조" panose="02000300000000000000" pitchFamily="2" charset="-127"/>
                <a:ea typeface="제주명조" panose="02000300000000000000" pitchFamily="2" charset="-127"/>
                <a:cs typeface="함초롬바탕" panose="02030604000101010101" pitchFamily="18" charset="-127"/>
              </a:rPr>
              <a:t>층 미디어센터측 사물함</a:t>
            </a:r>
          </a:p>
        </p:txBody>
      </p:sp>
    </p:spTree>
    <p:extLst>
      <p:ext uri="{BB962C8B-B14F-4D97-AF65-F5344CB8AC3E}">
        <p14:creationId xmlns:p14="http://schemas.microsoft.com/office/powerpoint/2010/main" val="187455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도로, 회로, 언덕이(가) 표시된 사진&#10;&#10;자동 생성된 설명">
            <a:extLst>
              <a:ext uri="{FF2B5EF4-FFF2-40B4-BE49-F238E27FC236}">
                <a16:creationId xmlns:a16="http://schemas.microsoft.com/office/drawing/2014/main" id="{B53ED642-8745-44D2-B492-C4044E874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86550" cy="4724400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69747E9-8DAB-4E8E-B7E6-1CC2D3D1BCD2}"/>
              </a:ext>
            </a:extLst>
          </p:cNvPr>
          <p:cNvSpPr/>
          <p:nvPr/>
        </p:nvSpPr>
        <p:spPr>
          <a:xfrm>
            <a:off x="4904015" y="2171987"/>
            <a:ext cx="1782535" cy="2552413"/>
          </a:xfrm>
          <a:prstGeom prst="triangle">
            <a:avLst>
              <a:gd name="adj" fmla="val 100000"/>
            </a:avLst>
          </a:prstGeom>
          <a:solidFill>
            <a:srgbClr val="333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39">
            <a:extLst>
              <a:ext uri="{FF2B5EF4-FFF2-40B4-BE49-F238E27FC236}">
                <a16:creationId xmlns:a16="http://schemas.microsoft.com/office/drawing/2014/main" id="{9D42C252-3499-46DB-AF6A-1751159F1402}"/>
              </a:ext>
            </a:extLst>
          </p:cNvPr>
          <p:cNvSpPr/>
          <p:nvPr/>
        </p:nvSpPr>
        <p:spPr>
          <a:xfrm rot="20655523">
            <a:off x="174163" y="2090603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D27F4-ECF0-468B-B95C-586F8F0A8964}"/>
              </a:ext>
            </a:extLst>
          </p:cNvPr>
          <p:cNvSpPr/>
          <p:nvPr/>
        </p:nvSpPr>
        <p:spPr>
          <a:xfrm>
            <a:off x="6686551" y="0"/>
            <a:ext cx="55054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B6E503-003A-43B8-B3F3-534DB6B8E42E}"/>
              </a:ext>
            </a:extLst>
          </p:cNvPr>
          <p:cNvSpPr/>
          <p:nvPr/>
        </p:nvSpPr>
        <p:spPr>
          <a:xfrm>
            <a:off x="6686550" y="0"/>
            <a:ext cx="1641021" cy="151039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ockwell" panose="02060603020205020403" pitchFamily="18" charset="0"/>
                <a:ea typeface="휴먼아미체" panose="02030504000101010101" pitchFamily="18" charset="-127"/>
              </a:rPr>
              <a:t>01234</a:t>
            </a:r>
          </a:p>
          <a:p>
            <a:pPr algn="ctr"/>
            <a:r>
              <a:rPr lang="en-US" altLang="ko-KR" dirty="0">
                <a:latin typeface="Rockwell" panose="02060603020205020403" pitchFamily="18" charset="0"/>
                <a:ea typeface="휴먼아미체" panose="02030504000101010101" pitchFamily="18" charset="-127"/>
              </a:rPr>
              <a:t>56789</a:t>
            </a:r>
            <a:endParaRPr lang="ko-KR" altLang="en-US" dirty="0">
              <a:latin typeface="Rockwell" panose="02060603020205020403" pitchFamily="18" charset="0"/>
              <a:ea typeface="휴먼아미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9DA14-7A03-4A70-AC20-403D889768D9}"/>
              </a:ext>
            </a:extLst>
          </p:cNvPr>
          <p:cNvSpPr/>
          <p:nvPr/>
        </p:nvSpPr>
        <p:spPr>
          <a:xfrm rot="20655523">
            <a:off x="8513988" y="-1"/>
            <a:ext cx="1641021" cy="151039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060E25-6ED5-4DA0-983D-9D3CB2516B4F}"/>
              </a:ext>
            </a:extLst>
          </p:cNvPr>
          <p:cNvSpPr/>
          <p:nvPr/>
        </p:nvSpPr>
        <p:spPr>
          <a:xfrm rot="1763574">
            <a:off x="8331276" y="1812736"/>
            <a:ext cx="824664" cy="6161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7A5F08-EB83-41A6-9BB1-C390BF731178}"/>
              </a:ext>
            </a:extLst>
          </p:cNvPr>
          <p:cNvSpPr/>
          <p:nvPr/>
        </p:nvSpPr>
        <p:spPr>
          <a:xfrm>
            <a:off x="8265810" y="1570085"/>
            <a:ext cx="332768" cy="5508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253AA85-4480-4300-BA09-A26F411AEFA0}"/>
              </a:ext>
            </a:extLst>
          </p:cNvPr>
          <p:cNvSpPr/>
          <p:nvPr/>
        </p:nvSpPr>
        <p:spPr>
          <a:xfrm>
            <a:off x="7496992" y="2381796"/>
            <a:ext cx="251460" cy="251460"/>
          </a:xfrm>
          <a:prstGeom prst="ellipse">
            <a:avLst/>
          </a:prstGeom>
          <a:solidFill>
            <a:srgbClr val="333344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rgbClr val="33339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gency FB" panose="020B0503020202020204" pitchFamily="34" charset="0"/>
              </a:rPr>
              <a:t>0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23E8193-330E-4D20-BC0A-7BBDBBFBFFCD}"/>
              </a:ext>
            </a:extLst>
          </p:cNvPr>
          <p:cNvSpPr/>
          <p:nvPr/>
        </p:nvSpPr>
        <p:spPr>
          <a:xfrm>
            <a:off x="1251314" y="2296041"/>
            <a:ext cx="251460" cy="251460"/>
          </a:xfrm>
          <a:prstGeom prst="ellipse">
            <a:avLst/>
          </a:prstGeom>
          <a:solidFill>
            <a:srgbClr val="5C5C7A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rgbClr val="7777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gency FB" panose="020B0503020202020204" pitchFamily="34" charset="0"/>
                <a:ea typeface="휴먼아미체" panose="02030504000101010101" pitchFamily="18" charset="-127"/>
              </a:rPr>
              <a:t>7</a:t>
            </a:r>
            <a:endParaRPr lang="ko-KR" altLang="en-US" sz="1600" dirty="0">
              <a:latin typeface="Agency FB" panose="020B0503020202020204" pitchFamily="34" charset="0"/>
              <a:ea typeface="휴먼아미체" panose="0203050400010101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97DD1B-381F-436F-8A60-66EE31917701}"/>
              </a:ext>
            </a:extLst>
          </p:cNvPr>
          <p:cNvSpPr/>
          <p:nvPr/>
        </p:nvSpPr>
        <p:spPr>
          <a:xfrm>
            <a:off x="7658245" y="2991666"/>
            <a:ext cx="251460" cy="251460"/>
          </a:xfrm>
          <a:prstGeom prst="ellipse">
            <a:avLst/>
          </a:prstGeom>
          <a:solidFill>
            <a:srgbClr val="7777FF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33339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gency FB" panose="020B0503020202020204" pitchFamily="34" charset="0"/>
              </a:rPr>
              <a:t>0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41" name="직사각형 39">
            <a:extLst>
              <a:ext uri="{FF2B5EF4-FFF2-40B4-BE49-F238E27FC236}">
                <a16:creationId xmlns:a16="http://schemas.microsoft.com/office/drawing/2014/main" id="{7487B913-AC42-4CDC-8ACB-CC8E368BB2F2}"/>
              </a:ext>
            </a:extLst>
          </p:cNvPr>
          <p:cNvSpPr/>
          <p:nvPr/>
        </p:nvSpPr>
        <p:spPr>
          <a:xfrm rot="20655523">
            <a:off x="7355084" y="3323654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1">
            <a:extLst>
              <a:ext uri="{FF2B5EF4-FFF2-40B4-BE49-F238E27FC236}">
                <a16:creationId xmlns:a16="http://schemas.microsoft.com/office/drawing/2014/main" id="{5591C2F1-913F-4C7F-9D39-2599F704F1EC}"/>
              </a:ext>
            </a:extLst>
          </p:cNvPr>
          <p:cNvSpPr/>
          <p:nvPr/>
        </p:nvSpPr>
        <p:spPr>
          <a:xfrm rot="1763574">
            <a:off x="9612610" y="5068277"/>
            <a:ext cx="1236523" cy="685374"/>
          </a:xfrm>
          <a:custGeom>
            <a:avLst/>
            <a:gdLst>
              <a:gd name="connsiteX0" fmla="*/ 0 w 824664"/>
              <a:gd name="connsiteY0" fmla="*/ 0 h 616136"/>
              <a:gd name="connsiteX1" fmla="*/ 824664 w 824664"/>
              <a:gd name="connsiteY1" fmla="*/ 0 h 616136"/>
              <a:gd name="connsiteX2" fmla="*/ 824664 w 824664"/>
              <a:gd name="connsiteY2" fmla="*/ 616136 h 616136"/>
              <a:gd name="connsiteX3" fmla="*/ 0 w 824664"/>
              <a:gd name="connsiteY3" fmla="*/ 616136 h 616136"/>
              <a:gd name="connsiteX4" fmla="*/ 0 w 824664"/>
              <a:gd name="connsiteY4" fmla="*/ 0 h 616136"/>
              <a:gd name="connsiteX0" fmla="*/ 0 w 956711"/>
              <a:gd name="connsiteY0" fmla="*/ 0 h 616136"/>
              <a:gd name="connsiteX1" fmla="*/ 824664 w 956711"/>
              <a:gd name="connsiteY1" fmla="*/ 0 h 616136"/>
              <a:gd name="connsiteX2" fmla="*/ 956711 w 956711"/>
              <a:gd name="connsiteY2" fmla="*/ 551123 h 616136"/>
              <a:gd name="connsiteX3" fmla="*/ 0 w 956711"/>
              <a:gd name="connsiteY3" fmla="*/ 616136 h 616136"/>
              <a:gd name="connsiteX4" fmla="*/ 0 w 956711"/>
              <a:gd name="connsiteY4" fmla="*/ 0 h 616136"/>
              <a:gd name="connsiteX0" fmla="*/ 0 w 1046574"/>
              <a:gd name="connsiteY0" fmla="*/ 0 h 616136"/>
              <a:gd name="connsiteX1" fmla="*/ 824664 w 1046574"/>
              <a:gd name="connsiteY1" fmla="*/ 0 h 616136"/>
              <a:gd name="connsiteX2" fmla="*/ 1046574 w 1046574"/>
              <a:gd name="connsiteY2" fmla="*/ 594206 h 616136"/>
              <a:gd name="connsiteX3" fmla="*/ 0 w 1046574"/>
              <a:gd name="connsiteY3" fmla="*/ 616136 h 616136"/>
              <a:gd name="connsiteX4" fmla="*/ 0 w 1046574"/>
              <a:gd name="connsiteY4" fmla="*/ 0 h 616136"/>
              <a:gd name="connsiteX0" fmla="*/ 0 w 1049277"/>
              <a:gd name="connsiteY0" fmla="*/ 0 h 648907"/>
              <a:gd name="connsiteX1" fmla="*/ 824664 w 1049277"/>
              <a:gd name="connsiteY1" fmla="*/ 0 h 648907"/>
              <a:gd name="connsiteX2" fmla="*/ 1049277 w 1049277"/>
              <a:gd name="connsiteY2" fmla="*/ 648907 h 648907"/>
              <a:gd name="connsiteX3" fmla="*/ 0 w 1049277"/>
              <a:gd name="connsiteY3" fmla="*/ 616136 h 648907"/>
              <a:gd name="connsiteX4" fmla="*/ 0 w 1049277"/>
              <a:gd name="connsiteY4" fmla="*/ 0 h 648907"/>
              <a:gd name="connsiteX0" fmla="*/ 0 w 1099568"/>
              <a:gd name="connsiteY0" fmla="*/ 0 h 704913"/>
              <a:gd name="connsiteX1" fmla="*/ 824664 w 1099568"/>
              <a:gd name="connsiteY1" fmla="*/ 0 h 704913"/>
              <a:gd name="connsiteX2" fmla="*/ 1099568 w 1099568"/>
              <a:gd name="connsiteY2" fmla="*/ 704913 h 704913"/>
              <a:gd name="connsiteX3" fmla="*/ 0 w 1099568"/>
              <a:gd name="connsiteY3" fmla="*/ 616136 h 704913"/>
              <a:gd name="connsiteX4" fmla="*/ 0 w 1099568"/>
              <a:gd name="connsiteY4" fmla="*/ 0 h 704913"/>
              <a:gd name="connsiteX0" fmla="*/ 0 w 1095562"/>
              <a:gd name="connsiteY0" fmla="*/ 0 h 697800"/>
              <a:gd name="connsiteX1" fmla="*/ 824664 w 1095562"/>
              <a:gd name="connsiteY1" fmla="*/ 0 h 697800"/>
              <a:gd name="connsiteX2" fmla="*/ 1095562 w 1095562"/>
              <a:gd name="connsiteY2" fmla="*/ 697800 h 697800"/>
              <a:gd name="connsiteX3" fmla="*/ 0 w 1095562"/>
              <a:gd name="connsiteY3" fmla="*/ 616136 h 697800"/>
              <a:gd name="connsiteX4" fmla="*/ 0 w 1095562"/>
              <a:gd name="connsiteY4" fmla="*/ 0 h 697800"/>
              <a:gd name="connsiteX0" fmla="*/ 0 w 1075527"/>
              <a:gd name="connsiteY0" fmla="*/ 0 h 662233"/>
              <a:gd name="connsiteX1" fmla="*/ 824664 w 1075527"/>
              <a:gd name="connsiteY1" fmla="*/ 0 h 662233"/>
              <a:gd name="connsiteX2" fmla="*/ 1075527 w 1075527"/>
              <a:gd name="connsiteY2" fmla="*/ 662233 h 662233"/>
              <a:gd name="connsiteX3" fmla="*/ 0 w 1075527"/>
              <a:gd name="connsiteY3" fmla="*/ 616136 h 662233"/>
              <a:gd name="connsiteX4" fmla="*/ 0 w 1075527"/>
              <a:gd name="connsiteY4" fmla="*/ 0 h 662233"/>
              <a:gd name="connsiteX0" fmla="*/ 0 w 1068413"/>
              <a:gd name="connsiteY0" fmla="*/ 0 h 666240"/>
              <a:gd name="connsiteX1" fmla="*/ 824664 w 1068413"/>
              <a:gd name="connsiteY1" fmla="*/ 0 h 666240"/>
              <a:gd name="connsiteX2" fmla="*/ 1068413 w 1068413"/>
              <a:gd name="connsiteY2" fmla="*/ 666240 h 666240"/>
              <a:gd name="connsiteX3" fmla="*/ 0 w 1068413"/>
              <a:gd name="connsiteY3" fmla="*/ 616136 h 666240"/>
              <a:gd name="connsiteX4" fmla="*/ 0 w 1068413"/>
              <a:gd name="connsiteY4" fmla="*/ 0 h 666240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0 w 1051079"/>
              <a:gd name="connsiteY3" fmla="*/ 616136 h 685374"/>
              <a:gd name="connsiteX4" fmla="*/ 0 w 1051079"/>
              <a:gd name="connsiteY4" fmla="*/ 0 h 685374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127635 w 1051079"/>
              <a:gd name="connsiteY3" fmla="*/ 609831 h 685374"/>
              <a:gd name="connsiteX4" fmla="*/ 0 w 1051079"/>
              <a:gd name="connsiteY4" fmla="*/ 0 h 685374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125429 w 1051079"/>
              <a:gd name="connsiteY3" fmla="*/ 639186 h 685374"/>
              <a:gd name="connsiteX4" fmla="*/ 0 w 1051079"/>
              <a:gd name="connsiteY4" fmla="*/ 0 h 685374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100983 w 1051079"/>
              <a:gd name="connsiteY3" fmla="*/ 662328 h 685374"/>
              <a:gd name="connsiteX4" fmla="*/ 0 w 1051079"/>
              <a:gd name="connsiteY4" fmla="*/ 0 h 685374"/>
              <a:gd name="connsiteX0" fmla="*/ 0 w 1090653"/>
              <a:gd name="connsiteY0" fmla="*/ 12922 h 685374"/>
              <a:gd name="connsiteX1" fmla="*/ 864238 w 1090653"/>
              <a:gd name="connsiteY1" fmla="*/ 0 h 685374"/>
              <a:gd name="connsiteX2" fmla="*/ 1090653 w 1090653"/>
              <a:gd name="connsiteY2" fmla="*/ 685374 h 685374"/>
              <a:gd name="connsiteX3" fmla="*/ 140557 w 1090653"/>
              <a:gd name="connsiteY3" fmla="*/ 662328 h 685374"/>
              <a:gd name="connsiteX4" fmla="*/ 0 w 1090653"/>
              <a:gd name="connsiteY4" fmla="*/ 12922 h 685374"/>
              <a:gd name="connsiteX0" fmla="*/ 0 w 1148460"/>
              <a:gd name="connsiteY0" fmla="*/ 26744 h 685374"/>
              <a:gd name="connsiteX1" fmla="*/ 922045 w 1148460"/>
              <a:gd name="connsiteY1" fmla="*/ 0 h 685374"/>
              <a:gd name="connsiteX2" fmla="*/ 1148460 w 1148460"/>
              <a:gd name="connsiteY2" fmla="*/ 685374 h 685374"/>
              <a:gd name="connsiteX3" fmla="*/ 198364 w 1148460"/>
              <a:gd name="connsiteY3" fmla="*/ 662328 h 685374"/>
              <a:gd name="connsiteX4" fmla="*/ 0 w 1148460"/>
              <a:gd name="connsiteY4" fmla="*/ 26744 h 685374"/>
              <a:gd name="connsiteX0" fmla="*/ 0 w 1193345"/>
              <a:gd name="connsiteY0" fmla="*/ 80140 h 685374"/>
              <a:gd name="connsiteX1" fmla="*/ 966930 w 1193345"/>
              <a:gd name="connsiteY1" fmla="*/ 0 h 685374"/>
              <a:gd name="connsiteX2" fmla="*/ 1193345 w 1193345"/>
              <a:gd name="connsiteY2" fmla="*/ 685374 h 685374"/>
              <a:gd name="connsiteX3" fmla="*/ 243249 w 1193345"/>
              <a:gd name="connsiteY3" fmla="*/ 662328 h 685374"/>
              <a:gd name="connsiteX4" fmla="*/ 0 w 1193345"/>
              <a:gd name="connsiteY4" fmla="*/ 80140 h 685374"/>
              <a:gd name="connsiteX0" fmla="*/ 0 w 1179119"/>
              <a:gd name="connsiteY0" fmla="*/ 72127 h 685374"/>
              <a:gd name="connsiteX1" fmla="*/ 952704 w 1179119"/>
              <a:gd name="connsiteY1" fmla="*/ 0 h 685374"/>
              <a:gd name="connsiteX2" fmla="*/ 1179119 w 1179119"/>
              <a:gd name="connsiteY2" fmla="*/ 685374 h 685374"/>
              <a:gd name="connsiteX3" fmla="*/ 229023 w 1179119"/>
              <a:gd name="connsiteY3" fmla="*/ 662328 h 685374"/>
              <a:gd name="connsiteX4" fmla="*/ 0 w 1179119"/>
              <a:gd name="connsiteY4" fmla="*/ 72127 h 685374"/>
              <a:gd name="connsiteX0" fmla="*/ 0 w 1183126"/>
              <a:gd name="connsiteY0" fmla="*/ 65013 h 685374"/>
              <a:gd name="connsiteX1" fmla="*/ 956711 w 1183126"/>
              <a:gd name="connsiteY1" fmla="*/ 0 h 685374"/>
              <a:gd name="connsiteX2" fmla="*/ 1183126 w 1183126"/>
              <a:gd name="connsiteY2" fmla="*/ 685374 h 685374"/>
              <a:gd name="connsiteX3" fmla="*/ 233030 w 1183126"/>
              <a:gd name="connsiteY3" fmla="*/ 662328 h 685374"/>
              <a:gd name="connsiteX4" fmla="*/ 0 w 1183126"/>
              <a:gd name="connsiteY4" fmla="*/ 65013 h 685374"/>
              <a:gd name="connsiteX0" fmla="*/ 0 w 1211580"/>
              <a:gd name="connsiteY0" fmla="*/ 81041 h 685374"/>
              <a:gd name="connsiteX1" fmla="*/ 985165 w 1211580"/>
              <a:gd name="connsiteY1" fmla="*/ 0 h 685374"/>
              <a:gd name="connsiteX2" fmla="*/ 1211580 w 1211580"/>
              <a:gd name="connsiteY2" fmla="*/ 685374 h 685374"/>
              <a:gd name="connsiteX3" fmla="*/ 261484 w 1211580"/>
              <a:gd name="connsiteY3" fmla="*/ 662328 h 685374"/>
              <a:gd name="connsiteX4" fmla="*/ 0 w 1211580"/>
              <a:gd name="connsiteY4" fmla="*/ 81041 h 685374"/>
              <a:gd name="connsiteX0" fmla="*/ 0 w 1199155"/>
              <a:gd name="connsiteY0" fmla="*/ 36560 h 685374"/>
              <a:gd name="connsiteX1" fmla="*/ 972740 w 1199155"/>
              <a:gd name="connsiteY1" fmla="*/ 0 h 685374"/>
              <a:gd name="connsiteX2" fmla="*/ 1199155 w 1199155"/>
              <a:gd name="connsiteY2" fmla="*/ 685374 h 685374"/>
              <a:gd name="connsiteX3" fmla="*/ 249059 w 1199155"/>
              <a:gd name="connsiteY3" fmla="*/ 662328 h 685374"/>
              <a:gd name="connsiteX4" fmla="*/ 0 w 1199155"/>
              <a:gd name="connsiteY4" fmla="*/ 36560 h 685374"/>
              <a:gd name="connsiteX0" fmla="*/ 0 w 1236523"/>
              <a:gd name="connsiteY0" fmla="*/ 20127 h 685374"/>
              <a:gd name="connsiteX1" fmla="*/ 1010108 w 1236523"/>
              <a:gd name="connsiteY1" fmla="*/ 0 h 685374"/>
              <a:gd name="connsiteX2" fmla="*/ 1236523 w 1236523"/>
              <a:gd name="connsiteY2" fmla="*/ 685374 h 685374"/>
              <a:gd name="connsiteX3" fmla="*/ 286427 w 1236523"/>
              <a:gd name="connsiteY3" fmla="*/ 662328 h 685374"/>
              <a:gd name="connsiteX4" fmla="*/ 0 w 1236523"/>
              <a:gd name="connsiteY4" fmla="*/ 20127 h 68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523" h="685374">
                <a:moveTo>
                  <a:pt x="0" y="20127"/>
                </a:moveTo>
                <a:lnTo>
                  <a:pt x="1010108" y="0"/>
                </a:lnTo>
                <a:lnTo>
                  <a:pt x="1236523" y="685374"/>
                </a:lnTo>
                <a:lnTo>
                  <a:pt x="286427" y="662328"/>
                </a:lnTo>
                <a:lnTo>
                  <a:pt x="0" y="2012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1">
            <a:extLst>
              <a:ext uri="{FF2B5EF4-FFF2-40B4-BE49-F238E27FC236}">
                <a16:creationId xmlns:a16="http://schemas.microsoft.com/office/drawing/2014/main" id="{83B03837-697E-409F-8F3E-9A90F125150F}"/>
              </a:ext>
            </a:extLst>
          </p:cNvPr>
          <p:cNvSpPr/>
          <p:nvPr/>
        </p:nvSpPr>
        <p:spPr>
          <a:xfrm rot="1763574">
            <a:off x="10140750" y="1167706"/>
            <a:ext cx="1236523" cy="685374"/>
          </a:xfrm>
          <a:custGeom>
            <a:avLst/>
            <a:gdLst>
              <a:gd name="connsiteX0" fmla="*/ 0 w 824664"/>
              <a:gd name="connsiteY0" fmla="*/ 0 h 616136"/>
              <a:gd name="connsiteX1" fmla="*/ 824664 w 824664"/>
              <a:gd name="connsiteY1" fmla="*/ 0 h 616136"/>
              <a:gd name="connsiteX2" fmla="*/ 824664 w 824664"/>
              <a:gd name="connsiteY2" fmla="*/ 616136 h 616136"/>
              <a:gd name="connsiteX3" fmla="*/ 0 w 824664"/>
              <a:gd name="connsiteY3" fmla="*/ 616136 h 616136"/>
              <a:gd name="connsiteX4" fmla="*/ 0 w 824664"/>
              <a:gd name="connsiteY4" fmla="*/ 0 h 616136"/>
              <a:gd name="connsiteX0" fmla="*/ 0 w 956711"/>
              <a:gd name="connsiteY0" fmla="*/ 0 h 616136"/>
              <a:gd name="connsiteX1" fmla="*/ 824664 w 956711"/>
              <a:gd name="connsiteY1" fmla="*/ 0 h 616136"/>
              <a:gd name="connsiteX2" fmla="*/ 956711 w 956711"/>
              <a:gd name="connsiteY2" fmla="*/ 551123 h 616136"/>
              <a:gd name="connsiteX3" fmla="*/ 0 w 956711"/>
              <a:gd name="connsiteY3" fmla="*/ 616136 h 616136"/>
              <a:gd name="connsiteX4" fmla="*/ 0 w 956711"/>
              <a:gd name="connsiteY4" fmla="*/ 0 h 616136"/>
              <a:gd name="connsiteX0" fmla="*/ 0 w 1046574"/>
              <a:gd name="connsiteY0" fmla="*/ 0 h 616136"/>
              <a:gd name="connsiteX1" fmla="*/ 824664 w 1046574"/>
              <a:gd name="connsiteY1" fmla="*/ 0 h 616136"/>
              <a:gd name="connsiteX2" fmla="*/ 1046574 w 1046574"/>
              <a:gd name="connsiteY2" fmla="*/ 594206 h 616136"/>
              <a:gd name="connsiteX3" fmla="*/ 0 w 1046574"/>
              <a:gd name="connsiteY3" fmla="*/ 616136 h 616136"/>
              <a:gd name="connsiteX4" fmla="*/ 0 w 1046574"/>
              <a:gd name="connsiteY4" fmla="*/ 0 h 616136"/>
              <a:gd name="connsiteX0" fmla="*/ 0 w 1049277"/>
              <a:gd name="connsiteY0" fmla="*/ 0 h 648907"/>
              <a:gd name="connsiteX1" fmla="*/ 824664 w 1049277"/>
              <a:gd name="connsiteY1" fmla="*/ 0 h 648907"/>
              <a:gd name="connsiteX2" fmla="*/ 1049277 w 1049277"/>
              <a:gd name="connsiteY2" fmla="*/ 648907 h 648907"/>
              <a:gd name="connsiteX3" fmla="*/ 0 w 1049277"/>
              <a:gd name="connsiteY3" fmla="*/ 616136 h 648907"/>
              <a:gd name="connsiteX4" fmla="*/ 0 w 1049277"/>
              <a:gd name="connsiteY4" fmla="*/ 0 h 648907"/>
              <a:gd name="connsiteX0" fmla="*/ 0 w 1099568"/>
              <a:gd name="connsiteY0" fmla="*/ 0 h 704913"/>
              <a:gd name="connsiteX1" fmla="*/ 824664 w 1099568"/>
              <a:gd name="connsiteY1" fmla="*/ 0 h 704913"/>
              <a:gd name="connsiteX2" fmla="*/ 1099568 w 1099568"/>
              <a:gd name="connsiteY2" fmla="*/ 704913 h 704913"/>
              <a:gd name="connsiteX3" fmla="*/ 0 w 1099568"/>
              <a:gd name="connsiteY3" fmla="*/ 616136 h 704913"/>
              <a:gd name="connsiteX4" fmla="*/ 0 w 1099568"/>
              <a:gd name="connsiteY4" fmla="*/ 0 h 704913"/>
              <a:gd name="connsiteX0" fmla="*/ 0 w 1095562"/>
              <a:gd name="connsiteY0" fmla="*/ 0 h 697800"/>
              <a:gd name="connsiteX1" fmla="*/ 824664 w 1095562"/>
              <a:gd name="connsiteY1" fmla="*/ 0 h 697800"/>
              <a:gd name="connsiteX2" fmla="*/ 1095562 w 1095562"/>
              <a:gd name="connsiteY2" fmla="*/ 697800 h 697800"/>
              <a:gd name="connsiteX3" fmla="*/ 0 w 1095562"/>
              <a:gd name="connsiteY3" fmla="*/ 616136 h 697800"/>
              <a:gd name="connsiteX4" fmla="*/ 0 w 1095562"/>
              <a:gd name="connsiteY4" fmla="*/ 0 h 697800"/>
              <a:gd name="connsiteX0" fmla="*/ 0 w 1075527"/>
              <a:gd name="connsiteY0" fmla="*/ 0 h 662233"/>
              <a:gd name="connsiteX1" fmla="*/ 824664 w 1075527"/>
              <a:gd name="connsiteY1" fmla="*/ 0 h 662233"/>
              <a:gd name="connsiteX2" fmla="*/ 1075527 w 1075527"/>
              <a:gd name="connsiteY2" fmla="*/ 662233 h 662233"/>
              <a:gd name="connsiteX3" fmla="*/ 0 w 1075527"/>
              <a:gd name="connsiteY3" fmla="*/ 616136 h 662233"/>
              <a:gd name="connsiteX4" fmla="*/ 0 w 1075527"/>
              <a:gd name="connsiteY4" fmla="*/ 0 h 662233"/>
              <a:gd name="connsiteX0" fmla="*/ 0 w 1068413"/>
              <a:gd name="connsiteY0" fmla="*/ 0 h 666240"/>
              <a:gd name="connsiteX1" fmla="*/ 824664 w 1068413"/>
              <a:gd name="connsiteY1" fmla="*/ 0 h 666240"/>
              <a:gd name="connsiteX2" fmla="*/ 1068413 w 1068413"/>
              <a:gd name="connsiteY2" fmla="*/ 666240 h 666240"/>
              <a:gd name="connsiteX3" fmla="*/ 0 w 1068413"/>
              <a:gd name="connsiteY3" fmla="*/ 616136 h 666240"/>
              <a:gd name="connsiteX4" fmla="*/ 0 w 1068413"/>
              <a:gd name="connsiteY4" fmla="*/ 0 h 666240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0 w 1051079"/>
              <a:gd name="connsiteY3" fmla="*/ 616136 h 685374"/>
              <a:gd name="connsiteX4" fmla="*/ 0 w 1051079"/>
              <a:gd name="connsiteY4" fmla="*/ 0 h 685374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127635 w 1051079"/>
              <a:gd name="connsiteY3" fmla="*/ 609831 h 685374"/>
              <a:gd name="connsiteX4" fmla="*/ 0 w 1051079"/>
              <a:gd name="connsiteY4" fmla="*/ 0 h 685374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125429 w 1051079"/>
              <a:gd name="connsiteY3" fmla="*/ 639186 h 685374"/>
              <a:gd name="connsiteX4" fmla="*/ 0 w 1051079"/>
              <a:gd name="connsiteY4" fmla="*/ 0 h 685374"/>
              <a:gd name="connsiteX0" fmla="*/ 0 w 1051079"/>
              <a:gd name="connsiteY0" fmla="*/ 0 h 685374"/>
              <a:gd name="connsiteX1" fmla="*/ 824664 w 1051079"/>
              <a:gd name="connsiteY1" fmla="*/ 0 h 685374"/>
              <a:gd name="connsiteX2" fmla="*/ 1051079 w 1051079"/>
              <a:gd name="connsiteY2" fmla="*/ 685374 h 685374"/>
              <a:gd name="connsiteX3" fmla="*/ 100983 w 1051079"/>
              <a:gd name="connsiteY3" fmla="*/ 662328 h 685374"/>
              <a:gd name="connsiteX4" fmla="*/ 0 w 1051079"/>
              <a:gd name="connsiteY4" fmla="*/ 0 h 685374"/>
              <a:gd name="connsiteX0" fmla="*/ 0 w 1090653"/>
              <a:gd name="connsiteY0" fmla="*/ 12922 h 685374"/>
              <a:gd name="connsiteX1" fmla="*/ 864238 w 1090653"/>
              <a:gd name="connsiteY1" fmla="*/ 0 h 685374"/>
              <a:gd name="connsiteX2" fmla="*/ 1090653 w 1090653"/>
              <a:gd name="connsiteY2" fmla="*/ 685374 h 685374"/>
              <a:gd name="connsiteX3" fmla="*/ 140557 w 1090653"/>
              <a:gd name="connsiteY3" fmla="*/ 662328 h 685374"/>
              <a:gd name="connsiteX4" fmla="*/ 0 w 1090653"/>
              <a:gd name="connsiteY4" fmla="*/ 12922 h 685374"/>
              <a:gd name="connsiteX0" fmla="*/ 0 w 1148460"/>
              <a:gd name="connsiteY0" fmla="*/ 26744 h 685374"/>
              <a:gd name="connsiteX1" fmla="*/ 922045 w 1148460"/>
              <a:gd name="connsiteY1" fmla="*/ 0 h 685374"/>
              <a:gd name="connsiteX2" fmla="*/ 1148460 w 1148460"/>
              <a:gd name="connsiteY2" fmla="*/ 685374 h 685374"/>
              <a:gd name="connsiteX3" fmla="*/ 198364 w 1148460"/>
              <a:gd name="connsiteY3" fmla="*/ 662328 h 685374"/>
              <a:gd name="connsiteX4" fmla="*/ 0 w 1148460"/>
              <a:gd name="connsiteY4" fmla="*/ 26744 h 685374"/>
              <a:gd name="connsiteX0" fmla="*/ 0 w 1193345"/>
              <a:gd name="connsiteY0" fmla="*/ 80140 h 685374"/>
              <a:gd name="connsiteX1" fmla="*/ 966930 w 1193345"/>
              <a:gd name="connsiteY1" fmla="*/ 0 h 685374"/>
              <a:gd name="connsiteX2" fmla="*/ 1193345 w 1193345"/>
              <a:gd name="connsiteY2" fmla="*/ 685374 h 685374"/>
              <a:gd name="connsiteX3" fmla="*/ 243249 w 1193345"/>
              <a:gd name="connsiteY3" fmla="*/ 662328 h 685374"/>
              <a:gd name="connsiteX4" fmla="*/ 0 w 1193345"/>
              <a:gd name="connsiteY4" fmla="*/ 80140 h 685374"/>
              <a:gd name="connsiteX0" fmla="*/ 0 w 1179119"/>
              <a:gd name="connsiteY0" fmla="*/ 72127 h 685374"/>
              <a:gd name="connsiteX1" fmla="*/ 952704 w 1179119"/>
              <a:gd name="connsiteY1" fmla="*/ 0 h 685374"/>
              <a:gd name="connsiteX2" fmla="*/ 1179119 w 1179119"/>
              <a:gd name="connsiteY2" fmla="*/ 685374 h 685374"/>
              <a:gd name="connsiteX3" fmla="*/ 229023 w 1179119"/>
              <a:gd name="connsiteY3" fmla="*/ 662328 h 685374"/>
              <a:gd name="connsiteX4" fmla="*/ 0 w 1179119"/>
              <a:gd name="connsiteY4" fmla="*/ 72127 h 685374"/>
              <a:gd name="connsiteX0" fmla="*/ 0 w 1183126"/>
              <a:gd name="connsiteY0" fmla="*/ 65013 h 685374"/>
              <a:gd name="connsiteX1" fmla="*/ 956711 w 1183126"/>
              <a:gd name="connsiteY1" fmla="*/ 0 h 685374"/>
              <a:gd name="connsiteX2" fmla="*/ 1183126 w 1183126"/>
              <a:gd name="connsiteY2" fmla="*/ 685374 h 685374"/>
              <a:gd name="connsiteX3" fmla="*/ 233030 w 1183126"/>
              <a:gd name="connsiteY3" fmla="*/ 662328 h 685374"/>
              <a:gd name="connsiteX4" fmla="*/ 0 w 1183126"/>
              <a:gd name="connsiteY4" fmla="*/ 65013 h 685374"/>
              <a:gd name="connsiteX0" fmla="*/ 0 w 1211580"/>
              <a:gd name="connsiteY0" fmla="*/ 81041 h 685374"/>
              <a:gd name="connsiteX1" fmla="*/ 985165 w 1211580"/>
              <a:gd name="connsiteY1" fmla="*/ 0 h 685374"/>
              <a:gd name="connsiteX2" fmla="*/ 1211580 w 1211580"/>
              <a:gd name="connsiteY2" fmla="*/ 685374 h 685374"/>
              <a:gd name="connsiteX3" fmla="*/ 261484 w 1211580"/>
              <a:gd name="connsiteY3" fmla="*/ 662328 h 685374"/>
              <a:gd name="connsiteX4" fmla="*/ 0 w 1211580"/>
              <a:gd name="connsiteY4" fmla="*/ 81041 h 685374"/>
              <a:gd name="connsiteX0" fmla="*/ 0 w 1199155"/>
              <a:gd name="connsiteY0" fmla="*/ 36560 h 685374"/>
              <a:gd name="connsiteX1" fmla="*/ 972740 w 1199155"/>
              <a:gd name="connsiteY1" fmla="*/ 0 h 685374"/>
              <a:gd name="connsiteX2" fmla="*/ 1199155 w 1199155"/>
              <a:gd name="connsiteY2" fmla="*/ 685374 h 685374"/>
              <a:gd name="connsiteX3" fmla="*/ 249059 w 1199155"/>
              <a:gd name="connsiteY3" fmla="*/ 662328 h 685374"/>
              <a:gd name="connsiteX4" fmla="*/ 0 w 1199155"/>
              <a:gd name="connsiteY4" fmla="*/ 36560 h 685374"/>
              <a:gd name="connsiteX0" fmla="*/ 0 w 1236523"/>
              <a:gd name="connsiteY0" fmla="*/ 20127 h 685374"/>
              <a:gd name="connsiteX1" fmla="*/ 1010108 w 1236523"/>
              <a:gd name="connsiteY1" fmla="*/ 0 h 685374"/>
              <a:gd name="connsiteX2" fmla="*/ 1236523 w 1236523"/>
              <a:gd name="connsiteY2" fmla="*/ 685374 h 685374"/>
              <a:gd name="connsiteX3" fmla="*/ 286427 w 1236523"/>
              <a:gd name="connsiteY3" fmla="*/ 662328 h 685374"/>
              <a:gd name="connsiteX4" fmla="*/ 0 w 1236523"/>
              <a:gd name="connsiteY4" fmla="*/ 20127 h 68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523" h="685374">
                <a:moveTo>
                  <a:pt x="0" y="20127"/>
                </a:moveTo>
                <a:lnTo>
                  <a:pt x="1010108" y="0"/>
                </a:lnTo>
                <a:lnTo>
                  <a:pt x="1236523" y="685374"/>
                </a:lnTo>
                <a:lnTo>
                  <a:pt x="286427" y="662328"/>
                </a:lnTo>
                <a:lnTo>
                  <a:pt x="0" y="2012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1EC8BC-C5E2-4994-BC13-477CE0A559FF}"/>
              </a:ext>
            </a:extLst>
          </p:cNvPr>
          <p:cNvSpPr/>
          <p:nvPr/>
        </p:nvSpPr>
        <p:spPr>
          <a:xfrm>
            <a:off x="3937364" y="976450"/>
            <a:ext cx="251460" cy="251460"/>
          </a:xfrm>
          <a:prstGeom prst="ellipse">
            <a:avLst/>
          </a:prstGeom>
          <a:solidFill>
            <a:srgbClr val="333344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rgbClr val="33339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gency FB" panose="020B0503020202020204" pitchFamily="34" charset="0"/>
                <a:ea typeface="휴먼아미체" panose="02030504000101010101" pitchFamily="18" charset="-127"/>
              </a:rPr>
              <a:t>6</a:t>
            </a:r>
            <a:endParaRPr lang="ko-KR" altLang="en-US" sz="1600" dirty="0">
              <a:latin typeface="Agency FB" panose="020B0503020202020204" pitchFamily="34" charset="0"/>
              <a:ea typeface="휴먼아미체" panose="02030504000101010101" pitchFamily="18" charset="-127"/>
            </a:endParaRPr>
          </a:p>
        </p:txBody>
      </p:sp>
      <p:sp>
        <p:nvSpPr>
          <p:cNvPr id="47" name="직사각형 39">
            <a:extLst>
              <a:ext uri="{FF2B5EF4-FFF2-40B4-BE49-F238E27FC236}">
                <a16:creationId xmlns:a16="http://schemas.microsoft.com/office/drawing/2014/main" id="{4BEE7300-0662-48E5-BF60-E4085FA92FB0}"/>
              </a:ext>
            </a:extLst>
          </p:cNvPr>
          <p:cNvSpPr/>
          <p:nvPr/>
        </p:nvSpPr>
        <p:spPr>
          <a:xfrm rot="20655523">
            <a:off x="-7006758" y="857552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FBE2445-3659-4A85-9476-DE4E5C192553}"/>
              </a:ext>
            </a:extLst>
          </p:cNvPr>
          <p:cNvSpPr/>
          <p:nvPr/>
        </p:nvSpPr>
        <p:spPr>
          <a:xfrm rot="20655523">
            <a:off x="-14187679" y="-375499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39">
            <a:extLst>
              <a:ext uri="{FF2B5EF4-FFF2-40B4-BE49-F238E27FC236}">
                <a16:creationId xmlns:a16="http://schemas.microsoft.com/office/drawing/2014/main" id="{A9EB7B2C-787B-42E3-AB7A-E53C93CD126D}"/>
              </a:ext>
            </a:extLst>
          </p:cNvPr>
          <p:cNvSpPr/>
          <p:nvPr/>
        </p:nvSpPr>
        <p:spPr>
          <a:xfrm rot="20655523">
            <a:off x="-21368600" y="-1608550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39">
            <a:extLst>
              <a:ext uri="{FF2B5EF4-FFF2-40B4-BE49-F238E27FC236}">
                <a16:creationId xmlns:a16="http://schemas.microsoft.com/office/drawing/2014/main" id="{9D678D84-9850-49C9-881B-4DEB0168FBE6}"/>
              </a:ext>
            </a:extLst>
          </p:cNvPr>
          <p:cNvSpPr/>
          <p:nvPr/>
        </p:nvSpPr>
        <p:spPr>
          <a:xfrm rot="20655523">
            <a:off x="-28549521" y="-2841601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39">
            <a:extLst>
              <a:ext uri="{FF2B5EF4-FFF2-40B4-BE49-F238E27FC236}">
                <a16:creationId xmlns:a16="http://schemas.microsoft.com/office/drawing/2014/main" id="{4340AB73-CC38-4B64-8DBE-B5DC8B4FBFF9}"/>
              </a:ext>
            </a:extLst>
          </p:cNvPr>
          <p:cNvSpPr/>
          <p:nvPr/>
        </p:nvSpPr>
        <p:spPr>
          <a:xfrm rot="20655523">
            <a:off x="-35730442" y="-4074652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39">
            <a:extLst>
              <a:ext uri="{FF2B5EF4-FFF2-40B4-BE49-F238E27FC236}">
                <a16:creationId xmlns:a16="http://schemas.microsoft.com/office/drawing/2014/main" id="{773A40A8-00EA-4BBB-8874-30E9CBCE4C34}"/>
              </a:ext>
            </a:extLst>
          </p:cNvPr>
          <p:cNvSpPr/>
          <p:nvPr/>
        </p:nvSpPr>
        <p:spPr>
          <a:xfrm rot="20655523">
            <a:off x="-42911363" y="-5307703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39">
            <a:extLst>
              <a:ext uri="{FF2B5EF4-FFF2-40B4-BE49-F238E27FC236}">
                <a16:creationId xmlns:a16="http://schemas.microsoft.com/office/drawing/2014/main" id="{270FE873-7CB4-4372-A1AC-50EF63412DD1}"/>
              </a:ext>
            </a:extLst>
          </p:cNvPr>
          <p:cNvSpPr/>
          <p:nvPr/>
        </p:nvSpPr>
        <p:spPr>
          <a:xfrm rot="20655523">
            <a:off x="-50092284" y="-6540754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AD0B6786-ADFD-4905-903C-9AEE0CC0EE6E}"/>
              </a:ext>
            </a:extLst>
          </p:cNvPr>
          <p:cNvSpPr/>
          <p:nvPr/>
        </p:nvSpPr>
        <p:spPr>
          <a:xfrm rot="20655523">
            <a:off x="-57273205" y="-7773805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39">
            <a:extLst>
              <a:ext uri="{FF2B5EF4-FFF2-40B4-BE49-F238E27FC236}">
                <a16:creationId xmlns:a16="http://schemas.microsoft.com/office/drawing/2014/main" id="{A0FEEF45-4A20-485E-910F-1ED7EC13E248}"/>
              </a:ext>
            </a:extLst>
          </p:cNvPr>
          <p:cNvSpPr/>
          <p:nvPr/>
        </p:nvSpPr>
        <p:spPr>
          <a:xfrm rot="20655523">
            <a:off x="-64454126" y="-9006856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39">
            <a:extLst>
              <a:ext uri="{FF2B5EF4-FFF2-40B4-BE49-F238E27FC236}">
                <a16:creationId xmlns:a16="http://schemas.microsoft.com/office/drawing/2014/main" id="{239BE128-CB1E-4181-9962-8C469C7E6389}"/>
              </a:ext>
            </a:extLst>
          </p:cNvPr>
          <p:cNvSpPr/>
          <p:nvPr/>
        </p:nvSpPr>
        <p:spPr>
          <a:xfrm rot="20655523">
            <a:off x="-71635047" y="-10239907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39">
            <a:extLst>
              <a:ext uri="{FF2B5EF4-FFF2-40B4-BE49-F238E27FC236}">
                <a16:creationId xmlns:a16="http://schemas.microsoft.com/office/drawing/2014/main" id="{F9386156-63E2-4A9E-8637-BCB33F9AD447}"/>
              </a:ext>
            </a:extLst>
          </p:cNvPr>
          <p:cNvSpPr/>
          <p:nvPr/>
        </p:nvSpPr>
        <p:spPr>
          <a:xfrm rot="20655523">
            <a:off x="-78815968" y="-11472958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39">
            <a:extLst>
              <a:ext uri="{FF2B5EF4-FFF2-40B4-BE49-F238E27FC236}">
                <a16:creationId xmlns:a16="http://schemas.microsoft.com/office/drawing/2014/main" id="{C0FA4799-B626-4BE9-A28D-3E2E9FCFB34F}"/>
              </a:ext>
            </a:extLst>
          </p:cNvPr>
          <p:cNvSpPr/>
          <p:nvPr/>
        </p:nvSpPr>
        <p:spPr>
          <a:xfrm rot="20655523">
            <a:off x="-85996889" y="-12706009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39">
            <a:extLst>
              <a:ext uri="{FF2B5EF4-FFF2-40B4-BE49-F238E27FC236}">
                <a16:creationId xmlns:a16="http://schemas.microsoft.com/office/drawing/2014/main" id="{B53CE6CE-156E-4C91-8643-F6FEB6311F97}"/>
              </a:ext>
            </a:extLst>
          </p:cNvPr>
          <p:cNvSpPr/>
          <p:nvPr/>
        </p:nvSpPr>
        <p:spPr>
          <a:xfrm rot="20655523">
            <a:off x="-93177810" y="-13939060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3F1C86E1-F5D5-4692-B82F-38C587E4DED2}"/>
              </a:ext>
            </a:extLst>
          </p:cNvPr>
          <p:cNvSpPr/>
          <p:nvPr/>
        </p:nvSpPr>
        <p:spPr>
          <a:xfrm rot="20655523">
            <a:off x="-100358731" y="-15172111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39">
            <a:extLst>
              <a:ext uri="{FF2B5EF4-FFF2-40B4-BE49-F238E27FC236}">
                <a16:creationId xmlns:a16="http://schemas.microsoft.com/office/drawing/2014/main" id="{FB176DC2-7048-4C3F-A0C1-B7E6D162A759}"/>
              </a:ext>
            </a:extLst>
          </p:cNvPr>
          <p:cNvSpPr/>
          <p:nvPr/>
        </p:nvSpPr>
        <p:spPr>
          <a:xfrm rot="20655523">
            <a:off x="-107539652" y="-16405162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39">
            <a:extLst>
              <a:ext uri="{FF2B5EF4-FFF2-40B4-BE49-F238E27FC236}">
                <a16:creationId xmlns:a16="http://schemas.microsoft.com/office/drawing/2014/main" id="{EC0F7292-913A-4811-A2E9-6577A1BF8696}"/>
              </a:ext>
            </a:extLst>
          </p:cNvPr>
          <p:cNvSpPr/>
          <p:nvPr/>
        </p:nvSpPr>
        <p:spPr>
          <a:xfrm rot="20655523">
            <a:off x="-114720573" y="-17638213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39">
            <a:extLst>
              <a:ext uri="{FF2B5EF4-FFF2-40B4-BE49-F238E27FC236}">
                <a16:creationId xmlns:a16="http://schemas.microsoft.com/office/drawing/2014/main" id="{55933831-30F3-4D1A-A8AA-BC48E04D567C}"/>
              </a:ext>
            </a:extLst>
          </p:cNvPr>
          <p:cNvSpPr/>
          <p:nvPr/>
        </p:nvSpPr>
        <p:spPr>
          <a:xfrm rot="20655523">
            <a:off x="-121901494" y="-18871264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39">
            <a:extLst>
              <a:ext uri="{FF2B5EF4-FFF2-40B4-BE49-F238E27FC236}">
                <a16:creationId xmlns:a16="http://schemas.microsoft.com/office/drawing/2014/main" id="{EF2C6C28-12E4-43AF-B2F9-CC3563006286}"/>
              </a:ext>
            </a:extLst>
          </p:cNvPr>
          <p:cNvSpPr/>
          <p:nvPr/>
        </p:nvSpPr>
        <p:spPr>
          <a:xfrm rot="20655523">
            <a:off x="-129082415" y="-20104315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39">
            <a:extLst>
              <a:ext uri="{FF2B5EF4-FFF2-40B4-BE49-F238E27FC236}">
                <a16:creationId xmlns:a16="http://schemas.microsoft.com/office/drawing/2014/main" id="{78A90C9D-F0BB-438E-A7BB-CD73DFA83A59}"/>
              </a:ext>
            </a:extLst>
          </p:cNvPr>
          <p:cNvSpPr/>
          <p:nvPr/>
        </p:nvSpPr>
        <p:spPr>
          <a:xfrm rot="20655523">
            <a:off x="-136263336" y="-21337366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39">
            <a:extLst>
              <a:ext uri="{FF2B5EF4-FFF2-40B4-BE49-F238E27FC236}">
                <a16:creationId xmlns:a16="http://schemas.microsoft.com/office/drawing/2014/main" id="{F68EFEBB-067D-4B6F-B02C-36C95CF55D54}"/>
              </a:ext>
            </a:extLst>
          </p:cNvPr>
          <p:cNvSpPr/>
          <p:nvPr/>
        </p:nvSpPr>
        <p:spPr>
          <a:xfrm rot="20655523">
            <a:off x="-143444257" y="-22570417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39">
            <a:extLst>
              <a:ext uri="{FF2B5EF4-FFF2-40B4-BE49-F238E27FC236}">
                <a16:creationId xmlns:a16="http://schemas.microsoft.com/office/drawing/2014/main" id="{4BDC4452-C683-488E-AF7E-446FEBB7035C}"/>
              </a:ext>
            </a:extLst>
          </p:cNvPr>
          <p:cNvSpPr/>
          <p:nvPr/>
        </p:nvSpPr>
        <p:spPr>
          <a:xfrm rot="20655523">
            <a:off x="-150625178" y="-23803468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39">
            <a:extLst>
              <a:ext uri="{FF2B5EF4-FFF2-40B4-BE49-F238E27FC236}">
                <a16:creationId xmlns:a16="http://schemas.microsoft.com/office/drawing/2014/main" id="{FE33C555-C449-4F34-BA16-E5A2343B906C}"/>
              </a:ext>
            </a:extLst>
          </p:cNvPr>
          <p:cNvSpPr/>
          <p:nvPr/>
        </p:nvSpPr>
        <p:spPr>
          <a:xfrm rot="20655523">
            <a:off x="-157806099" y="-25036519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39">
            <a:extLst>
              <a:ext uri="{FF2B5EF4-FFF2-40B4-BE49-F238E27FC236}">
                <a16:creationId xmlns:a16="http://schemas.microsoft.com/office/drawing/2014/main" id="{1E48A689-4D13-4732-B28A-8C079574760B}"/>
              </a:ext>
            </a:extLst>
          </p:cNvPr>
          <p:cNvSpPr/>
          <p:nvPr/>
        </p:nvSpPr>
        <p:spPr>
          <a:xfrm rot="20655523">
            <a:off x="-164987020" y="-26269570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39">
            <a:extLst>
              <a:ext uri="{FF2B5EF4-FFF2-40B4-BE49-F238E27FC236}">
                <a16:creationId xmlns:a16="http://schemas.microsoft.com/office/drawing/2014/main" id="{847FD5B3-5A03-4508-8DB0-5EDB941B26C5}"/>
              </a:ext>
            </a:extLst>
          </p:cNvPr>
          <p:cNvSpPr/>
          <p:nvPr/>
        </p:nvSpPr>
        <p:spPr>
          <a:xfrm rot="20655523">
            <a:off x="-172167941" y="-27502621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39">
            <a:extLst>
              <a:ext uri="{FF2B5EF4-FFF2-40B4-BE49-F238E27FC236}">
                <a16:creationId xmlns:a16="http://schemas.microsoft.com/office/drawing/2014/main" id="{6FA8FE49-CD17-4CC5-9B8C-4D02BD5A9D44}"/>
              </a:ext>
            </a:extLst>
          </p:cNvPr>
          <p:cNvSpPr/>
          <p:nvPr/>
        </p:nvSpPr>
        <p:spPr>
          <a:xfrm rot="20655523">
            <a:off x="-179348862" y="-28735672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39">
            <a:extLst>
              <a:ext uri="{FF2B5EF4-FFF2-40B4-BE49-F238E27FC236}">
                <a16:creationId xmlns:a16="http://schemas.microsoft.com/office/drawing/2014/main" id="{F81C83B0-37FD-4459-8C5D-2DE823B93409}"/>
              </a:ext>
            </a:extLst>
          </p:cNvPr>
          <p:cNvSpPr/>
          <p:nvPr/>
        </p:nvSpPr>
        <p:spPr>
          <a:xfrm rot="20655523">
            <a:off x="-186529783" y="-29968723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39">
            <a:extLst>
              <a:ext uri="{FF2B5EF4-FFF2-40B4-BE49-F238E27FC236}">
                <a16:creationId xmlns:a16="http://schemas.microsoft.com/office/drawing/2014/main" id="{E060736F-3A7D-436E-BEC0-0CA0D0F1051C}"/>
              </a:ext>
            </a:extLst>
          </p:cNvPr>
          <p:cNvSpPr/>
          <p:nvPr/>
        </p:nvSpPr>
        <p:spPr>
          <a:xfrm rot="20655523">
            <a:off x="-193710704" y="-31201774"/>
            <a:ext cx="2154222" cy="1581751"/>
          </a:xfrm>
          <a:custGeom>
            <a:avLst/>
            <a:gdLst>
              <a:gd name="connsiteX0" fmla="*/ 0 w 1641021"/>
              <a:gd name="connsiteY0" fmla="*/ 0 h 1510393"/>
              <a:gd name="connsiteX1" fmla="*/ 1641021 w 1641021"/>
              <a:gd name="connsiteY1" fmla="*/ 0 h 1510393"/>
              <a:gd name="connsiteX2" fmla="*/ 1641021 w 1641021"/>
              <a:gd name="connsiteY2" fmla="*/ 1510393 h 1510393"/>
              <a:gd name="connsiteX3" fmla="*/ 0 w 1641021"/>
              <a:gd name="connsiteY3" fmla="*/ 1510393 h 1510393"/>
              <a:gd name="connsiteX4" fmla="*/ 0 w 1641021"/>
              <a:gd name="connsiteY4" fmla="*/ 0 h 1510393"/>
              <a:gd name="connsiteX0" fmla="*/ 12499 w 1653520"/>
              <a:gd name="connsiteY0" fmla="*/ 0 h 1510393"/>
              <a:gd name="connsiteX1" fmla="*/ 1653520 w 1653520"/>
              <a:gd name="connsiteY1" fmla="*/ 0 h 1510393"/>
              <a:gd name="connsiteX2" fmla="*/ 1653520 w 1653520"/>
              <a:gd name="connsiteY2" fmla="*/ 1510393 h 1510393"/>
              <a:gd name="connsiteX3" fmla="*/ 0 w 1653520"/>
              <a:gd name="connsiteY3" fmla="*/ 1464457 h 1510393"/>
              <a:gd name="connsiteX4" fmla="*/ 12499 w 1653520"/>
              <a:gd name="connsiteY4" fmla="*/ 0 h 1510393"/>
              <a:gd name="connsiteX0" fmla="*/ 52213 w 1693234"/>
              <a:gd name="connsiteY0" fmla="*/ 0 h 1510393"/>
              <a:gd name="connsiteX1" fmla="*/ 1693234 w 1693234"/>
              <a:gd name="connsiteY1" fmla="*/ 0 h 1510393"/>
              <a:gd name="connsiteX2" fmla="*/ 1693234 w 1693234"/>
              <a:gd name="connsiteY2" fmla="*/ 1510393 h 1510393"/>
              <a:gd name="connsiteX3" fmla="*/ 0 w 1693234"/>
              <a:gd name="connsiteY3" fmla="*/ 1334509 h 1510393"/>
              <a:gd name="connsiteX4" fmla="*/ 52213 w 1693234"/>
              <a:gd name="connsiteY4" fmla="*/ 0 h 1510393"/>
              <a:gd name="connsiteX0" fmla="*/ 52213 w 1693234"/>
              <a:gd name="connsiteY0" fmla="*/ 0 h 1413091"/>
              <a:gd name="connsiteX1" fmla="*/ 1693234 w 1693234"/>
              <a:gd name="connsiteY1" fmla="*/ 0 h 1413091"/>
              <a:gd name="connsiteX2" fmla="*/ 1618871 w 1693234"/>
              <a:gd name="connsiteY2" fmla="*/ 1413091 h 1413091"/>
              <a:gd name="connsiteX3" fmla="*/ 0 w 1693234"/>
              <a:gd name="connsiteY3" fmla="*/ 1334509 h 1413091"/>
              <a:gd name="connsiteX4" fmla="*/ 52213 w 1693234"/>
              <a:gd name="connsiteY4" fmla="*/ 0 h 1413091"/>
              <a:gd name="connsiteX0" fmla="*/ 52213 w 1693234"/>
              <a:gd name="connsiteY0" fmla="*/ 0 h 1433025"/>
              <a:gd name="connsiteX1" fmla="*/ 1693234 w 1693234"/>
              <a:gd name="connsiteY1" fmla="*/ 0 h 1433025"/>
              <a:gd name="connsiteX2" fmla="*/ 1689594 w 1693234"/>
              <a:gd name="connsiteY2" fmla="*/ 1433025 h 1433025"/>
              <a:gd name="connsiteX3" fmla="*/ 0 w 1693234"/>
              <a:gd name="connsiteY3" fmla="*/ 1334509 h 1433025"/>
              <a:gd name="connsiteX4" fmla="*/ 52213 w 1693234"/>
              <a:gd name="connsiteY4" fmla="*/ 0 h 1433025"/>
              <a:gd name="connsiteX0" fmla="*/ 52213 w 1753689"/>
              <a:gd name="connsiteY0" fmla="*/ 0 h 1476533"/>
              <a:gd name="connsiteX1" fmla="*/ 1693234 w 1753689"/>
              <a:gd name="connsiteY1" fmla="*/ 0 h 1476533"/>
              <a:gd name="connsiteX2" fmla="*/ 1753672 w 1753689"/>
              <a:gd name="connsiteY2" fmla="*/ 1476533 h 1476533"/>
              <a:gd name="connsiteX3" fmla="*/ 0 w 1753689"/>
              <a:gd name="connsiteY3" fmla="*/ 1334509 h 1476533"/>
              <a:gd name="connsiteX4" fmla="*/ 52213 w 1753689"/>
              <a:gd name="connsiteY4" fmla="*/ 0 h 1476533"/>
              <a:gd name="connsiteX0" fmla="*/ 52213 w 1693234"/>
              <a:gd name="connsiteY0" fmla="*/ 0 h 1500320"/>
              <a:gd name="connsiteX1" fmla="*/ 1693234 w 1693234"/>
              <a:gd name="connsiteY1" fmla="*/ 0 h 1500320"/>
              <a:gd name="connsiteX2" fmla="*/ 1687591 w 1693234"/>
              <a:gd name="connsiteY2" fmla="*/ 1500320 h 1500320"/>
              <a:gd name="connsiteX3" fmla="*/ 0 w 1693234"/>
              <a:gd name="connsiteY3" fmla="*/ 1334509 h 1500320"/>
              <a:gd name="connsiteX4" fmla="*/ 52213 w 1693234"/>
              <a:gd name="connsiteY4" fmla="*/ 0 h 1500320"/>
              <a:gd name="connsiteX0" fmla="*/ 52213 w 1693234"/>
              <a:gd name="connsiteY0" fmla="*/ 0 h 1472528"/>
              <a:gd name="connsiteX1" fmla="*/ 1693234 w 1693234"/>
              <a:gd name="connsiteY1" fmla="*/ 0 h 1472528"/>
              <a:gd name="connsiteX2" fmla="*/ 1619084 w 1693234"/>
              <a:gd name="connsiteY2" fmla="*/ 1472528 h 1472528"/>
              <a:gd name="connsiteX3" fmla="*/ 0 w 1693234"/>
              <a:gd name="connsiteY3" fmla="*/ 1334509 h 1472528"/>
              <a:gd name="connsiteX4" fmla="*/ 52213 w 1693234"/>
              <a:gd name="connsiteY4" fmla="*/ 0 h 1472528"/>
              <a:gd name="connsiteX0" fmla="*/ 52213 w 1729096"/>
              <a:gd name="connsiteY0" fmla="*/ 6856 h 1479384"/>
              <a:gd name="connsiteX1" fmla="*/ 1729096 w 1729096"/>
              <a:gd name="connsiteY1" fmla="*/ 0 h 1479384"/>
              <a:gd name="connsiteX2" fmla="*/ 1619084 w 1729096"/>
              <a:gd name="connsiteY2" fmla="*/ 1479384 h 1479384"/>
              <a:gd name="connsiteX3" fmla="*/ 0 w 1729096"/>
              <a:gd name="connsiteY3" fmla="*/ 1341365 h 1479384"/>
              <a:gd name="connsiteX4" fmla="*/ 52213 w 1729096"/>
              <a:gd name="connsiteY4" fmla="*/ 6856 h 1479384"/>
              <a:gd name="connsiteX0" fmla="*/ 52213 w 1870330"/>
              <a:gd name="connsiteY0" fmla="*/ 26424 h 1498952"/>
              <a:gd name="connsiteX1" fmla="*/ 1870330 w 1870330"/>
              <a:gd name="connsiteY1" fmla="*/ 0 h 1498952"/>
              <a:gd name="connsiteX2" fmla="*/ 1619084 w 1870330"/>
              <a:gd name="connsiteY2" fmla="*/ 1498952 h 1498952"/>
              <a:gd name="connsiteX3" fmla="*/ 0 w 1870330"/>
              <a:gd name="connsiteY3" fmla="*/ 1360933 h 1498952"/>
              <a:gd name="connsiteX4" fmla="*/ 52213 w 1870330"/>
              <a:gd name="connsiteY4" fmla="*/ 26424 h 1498952"/>
              <a:gd name="connsiteX0" fmla="*/ 52213 w 1837683"/>
              <a:gd name="connsiteY0" fmla="*/ 61073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52213 w 1837683"/>
              <a:gd name="connsiteY4" fmla="*/ 61073 h 1533601"/>
              <a:gd name="connsiteX0" fmla="*/ 108434 w 1837683"/>
              <a:gd name="connsiteY0" fmla="*/ 102367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108434 w 1837683"/>
              <a:gd name="connsiteY4" fmla="*/ 102367 h 1533601"/>
              <a:gd name="connsiteX0" fmla="*/ 212593 w 1837683"/>
              <a:gd name="connsiteY0" fmla="*/ 63866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12593 w 1837683"/>
              <a:gd name="connsiteY4" fmla="*/ 63866 h 1533601"/>
              <a:gd name="connsiteX0" fmla="*/ 243813 w 1837683"/>
              <a:gd name="connsiteY0" fmla="*/ 13290 h 1533601"/>
              <a:gd name="connsiteX1" fmla="*/ 1837683 w 1837683"/>
              <a:gd name="connsiteY1" fmla="*/ 0 h 1533601"/>
              <a:gd name="connsiteX2" fmla="*/ 1619084 w 1837683"/>
              <a:gd name="connsiteY2" fmla="*/ 1533601 h 1533601"/>
              <a:gd name="connsiteX3" fmla="*/ 0 w 1837683"/>
              <a:gd name="connsiteY3" fmla="*/ 1395582 h 1533601"/>
              <a:gd name="connsiteX4" fmla="*/ 243813 w 1837683"/>
              <a:gd name="connsiteY4" fmla="*/ 13290 h 1533601"/>
              <a:gd name="connsiteX0" fmla="*/ 305887 w 1899757"/>
              <a:gd name="connsiteY0" fmla="*/ 13290 h 1533601"/>
              <a:gd name="connsiteX1" fmla="*/ 1899757 w 1899757"/>
              <a:gd name="connsiteY1" fmla="*/ 0 h 1533601"/>
              <a:gd name="connsiteX2" fmla="*/ 1681158 w 1899757"/>
              <a:gd name="connsiteY2" fmla="*/ 1533601 h 1533601"/>
              <a:gd name="connsiteX3" fmla="*/ 0 w 1899757"/>
              <a:gd name="connsiteY3" fmla="*/ 1284779 h 1533601"/>
              <a:gd name="connsiteX4" fmla="*/ 305887 w 1899757"/>
              <a:gd name="connsiteY4" fmla="*/ 13290 h 1533601"/>
              <a:gd name="connsiteX0" fmla="*/ 374396 w 1968266"/>
              <a:gd name="connsiteY0" fmla="*/ 13290 h 1533601"/>
              <a:gd name="connsiteX1" fmla="*/ 1968266 w 1968266"/>
              <a:gd name="connsiteY1" fmla="*/ 0 h 1533601"/>
              <a:gd name="connsiteX2" fmla="*/ 1749667 w 1968266"/>
              <a:gd name="connsiteY2" fmla="*/ 1533601 h 1533601"/>
              <a:gd name="connsiteX3" fmla="*/ 0 w 1968266"/>
              <a:gd name="connsiteY3" fmla="*/ 1256985 h 1533601"/>
              <a:gd name="connsiteX4" fmla="*/ 374396 w 1968266"/>
              <a:gd name="connsiteY4" fmla="*/ 13290 h 1533601"/>
              <a:gd name="connsiteX0" fmla="*/ 425975 w 2019845"/>
              <a:gd name="connsiteY0" fmla="*/ 13290 h 1533601"/>
              <a:gd name="connsiteX1" fmla="*/ 2019845 w 2019845"/>
              <a:gd name="connsiteY1" fmla="*/ 0 h 1533601"/>
              <a:gd name="connsiteX2" fmla="*/ 1801246 w 2019845"/>
              <a:gd name="connsiteY2" fmla="*/ 1533601 h 1533601"/>
              <a:gd name="connsiteX3" fmla="*/ 0 w 2019845"/>
              <a:gd name="connsiteY3" fmla="*/ 1259412 h 1533601"/>
              <a:gd name="connsiteX4" fmla="*/ 425975 w 2019845"/>
              <a:gd name="connsiteY4" fmla="*/ 13290 h 1533601"/>
              <a:gd name="connsiteX0" fmla="*/ 535988 w 2129858"/>
              <a:gd name="connsiteY0" fmla="*/ 13290 h 1533601"/>
              <a:gd name="connsiteX1" fmla="*/ 2129858 w 2129858"/>
              <a:gd name="connsiteY1" fmla="*/ 0 h 1533601"/>
              <a:gd name="connsiteX2" fmla="*/ 1911259 w 2129858"/>
              <a:gd name="connsiteY2" fmla="*/ 1533601 h 1533601"/>
              <a:gd name="connsiteX3" fmla="*/ 0 w 2129858"/>
              <a:gd name="connsiteY3" fmla="*/ 1228403 h 1533601"/>
              <a:gd name="connsiteX4" fmla="*/ 535988 w 2129858"/>
              <a:gd name="connsiteY4" fmla="*/ 13290 h 1533601"/>
              <a:gd name="connsiteX0" fmla="*/ 564993 w 2158863"/>
              <a:gd name="connsiteY0" fmla="*/ 13290 h 1533601"/>
              <a:gd name="connsiteX1" fmla="*/ 2158863 w 2158863"/>
              <a:gd name="connsiteY1" fmla="*/ 0 h 1533601"/>
              <a:gd name="connsiteX2" fmla="*/ 1940264 w 2158863"/>
              <a:gd name="connsiteY2" fmla="*/ 1533601 h 1533601"/>
              <a:gd name="connsiteX3" fmla="*/ 0 w 2158863"/>
              <a:gd name="connsiteY3" fmla="*/ 1271122 h 1533601"/>
              <a:gd name="connsiteX4" fmla="*/ 564993 w 2158863"/>
              <a:gd name="connsiteY4" fmla="*/ 13290 h 1533601"/>
              <a:gd name="connsiteX0" fmla="*/ 560352 w 2154222"/>
              <a:gd name="connsiteY0" fmla="*/ 13290 h 1533601"/>
              <a:gd name="connsiteX1" fmla="*/ 2154222 w 2154222"/>
              <a:gd name="connsiteY1" fmla="*/ 0 h 1533601"/>
              <a:gd name="connsiteX2" fmla="*/ 1935623 w 2154222"/>
              <a:gd name="connsiteY2" fmla="*/ 1533601 h 1533601"/>
              <a:gd name="connsiteX3" fmla="*/ 0 w 2154222"/>
              <a:gd name="connsiteY3" fmla="*/ 1314842 h 1533601"/>
              <a:gd name="connsiteX4" fmla="*/ 560352 w 2154222"/>
              <a:gd name="connsiteY4" fmla="*/ 13290 h 1533601"/>
              <a:gd name="connsiteX0" fmla="*/ 560352 w 2154222"/>
              <a:gd name="connsiteY0" fmla="*/ 13290 h 1549318"/>
              <a:gd name="connsiteX1" fmla="*/ 2154222 w 2154222"/>
              <a:gd name="connsiteY1" fmla="*/ 0 h 1549318"/>
              <a:gd name="connsiteX2" fmla="*/ 1931193 w 2154222"/>
              <a:gd name="connsiteY2" fmla="*/ 1549318 h 1549318"/>
              <a:gd name="connsiteX3" fmla="*/ 0 w 2154222"/>
              <a:gd name="connsiteY3" fmla="*/ 1314842 h 1549318"/>
              <a:gd name="connsiteX4" fmla="*/ 560352 w 2154222"/>
              <a:gd name="connsiteY4" fmla="*/ 13290 h 1549318"/>
              <a:gd name="connsiteX0" fmla="*/ 560352 w 2154222"/>
              <a:gd name="connsiteY0" fmla="*/ 13290 h 1557175"/>
              <a:gd name="connsiteX1" fmla="*/ 2154222 w 2154222"/>
              <a:gd name="connsiteY1" fmla="*/ 0 h 1557175"/>
              <a:gd name="connsiteX2" fmla="*/ 1928978 w 2154222"/>
              <a:gd name="connsiteY2" fmla="*/ 1557175 h 1557175"/>
              <a:gd name="connsiteX3" fmla="*/ 0 w 2154222"/>
              <a:gd name="connsiteY3" fmla="*/ 1314842 h 1557175"/>
              <a:gd name="connsiteX4" fmla="*/ 560352 w 2154222"/>
              <a:gd name="connsiteY4" fmla="*/ 13290 h 1557175"/>
              <a:gd name="connsiteX0" fmla="*/ 560352 w 2154222"/>
              <a:gd name="connsiteY0" fmla="*/ 13290 h 1581751"/>
              <a:gd name="connsiteX1" fmla="*/ 2154222 w 2154222"/>
              <a:gd name="connsiteY1" fmla="*/ 0 h 1581751"/>
              <a:gd name="connsiteX2" fmla="*/ 1955981 w 2154222"/>
              <a:gd name="connsiteY2" fmla="*/ 1581751 h 1581751"/>
              <a:gd name="connsiteX3" fmla="*/ 0 w 2154222"/>
              <a:gd name="connsiteY3" fmla="*/ 1314842 h 1581751"/>
              <a:gd name="connsiteX4" fmla="*/ 560352 w 2154222"/>
              <a:gd name="connsiteY4" fmla="*/ 13290 h 15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222" h="1581751">
                <a:moveTo>
                  <a:pt x="560352" y="13290"/>
                </a:moveTo>
                <a:lnTo>
                  <a:pt x="2154222" y="0"/>
                </a:lnTo>
                <a:cubicBezTo>
                  <a:pt x="2153009" y="477675"/>
                  <a:pt x="1957194" y="1104076"/>
                  <a:pt x="1955981" y="1581751"/>
                </a:cubicBezTo>
                <a:lnTo>
                  <a:pt x="0" y="1314842"/>
                </a:lnTo>
                <a:lnTo>
                  <a:pt x="560352" y="13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68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2ABD9382E56944B0AAB70EDF46F11B" ma:contentTypeVersion="11" ma:contentTypeDescription="새 문서를 만듭니다." ma:contentTypeScope="" ma:versionID="ebbdb500110f4a61bb7c4aa92ca301ba">
  <xsd:schema xmlns:xsd="http://www.w3.org/2001/XMLSchema" xmlns:xs="http://www.w3.org/2001/XMLSchema" xmlns:p="http://schemas.microsoft.com/office/2006/metadata/properties" xmlns:ns3="c679bc57-3c27-4adb-b3fd-1d8314112250" xmlns:ns4="bd165c85-4524-4125-95f7-e1ca9dc90a5d" targetNamespace="http://schemas.microsoft.com/office/2006/metadata/properties" ma:root="true" ma:fieldsID="4c0e3bd3521eefb5fe88e48708be8278" ns3:_="" ns4:_="">
    <xsd:import namespace="c679bc57-3c27-4adb-b3fd-1d8314112250"/>
    <xsd:import namespace="bd165c85-4524-4125-95f7-e1ca9dc90a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9bc57-3c27-4adb-b3fd-1d8314112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65c85-4524-4125-95f7-e1ca9dc90a5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9BB3DF-5BE1-4B86-BB1F-4604ADE54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79bc57-3c27-4adb-b3fd-1d8314112250"/>
    <ds:schemaRef ds:uri="bd165c85-4524-4125-95f7-e1ca9dc90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CB2533-6B6A-41D7-B373-3E804E7F1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51F544-CCE0-4F07-B5F3-A551E5B58E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136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바탕체</vt:lpstr>
      <vt:lpstr>제주명조</vt:lpstr>
      <vt:lpstr>함초롬바탕</vt:lpstr>
      <vt:lpstr>휴먼아미체</vt:lpstr>
      <vt:lpstr>Agency FB</vt:lpstr>
      <vt:lpstr>Arial</vt:lpstr>
      <vt:lpstr>Rockwell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윤서</dc:creator>
  <cp:lastModifiedBy>김 윤서</cp:lastModifiedBy>
  <cp:revision>7</cp:revision>
  <dcterms:created xsi:type="dcterms:W3CDTF">2020-02-21T09:00:27Z</dcterms:created>
  <dcterms:modified xsi:type="dcterms:W3CDTF">2020-04-10T01:23:40Z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0x0101009A2ABD9382E56944B0AAB70EDF46F11B</vt:lpwstr>
  </property>
</Properties>
</file>