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209C-68AE-48C9-94C8-529B6D41F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EB260-A262-4482-AD45-FD698A21F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4799D-E5D4-4CF9-9E45-5EC8B47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BB644-405D-405C-B3C0-BDA28D04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70C6-5943-4BE1-BB3A-FC72F609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5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A669-C0C4-499A-AAB6-EC0A96B7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D2D6E-D852-4BA8-8100-76A6BF099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D38A-4967-45CE-9FD4-78006092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A4F4-229E-4D71-A15E-EE05FDD1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2026-B72F-4F66-852C-740985F4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C164D-4A34-4542-BA59-AEE9D986C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2119C-B017-414B-8C5D-028AF3DA9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CE11-3C85-4E4F-9754-5D136A7C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62D5-B64C-46CD-9B0B-0C662EF5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0CE5-F137-40E6-9EC1-64C17027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974E-4A2F-499F-8927-6D0F0418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0552-4B54-4FBC-812A-97DB130A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F13E-8C66-4C25-855B-7373791C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6345-C23E-4117-8963-B170E624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23D8-369B-4F00-BCEE-F2926B94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EFB4-1847-440F-9988-48A19F4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F3B27-FCAE-4A59-8F34-086A044D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6E4A0-189F-43C1-B866-3848F03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619B-9640-4492-AEE4-2FA71763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A44A-0EF6-42E2-8ACC-D91BD29F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6793-8234-4EC3-8DE8-0F9F664D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F8E5-3C1F-4441-B232-4D13DE1C4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4BB9-EA0D-4F08-89C4-81CB956C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B06E2-F493-4515-8E0B-95FA5C0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BB57F-8AD1-4FCB-BA83-5CCF294F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C4CAB-F488-4556-9F29-9B46885C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B4F4-E89D-4214-940B-C183BC1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7E67-7343-4558-A43A-50BD1C88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45CC3-91F4-4BFA-AE71-A873C94DC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5CE16-9A87-4259-B2CC-0216D3C93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69D6D-0482-473B-9B0E-A3E84B121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1D0DF-E015-4621-96F7-8A11FCB1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007DD-795B-4073-AF76-8E52215C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33D2-6C3B-4546-868E-45786BB4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5884-AD1B-4378-8907-BDCC92CC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28C43-9EF7-42BB-80FF-9D49FEB0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09953-C28C-4DB6-9D8F-4C505E83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95999-9E6E-4484-B3E8-49CF1B8A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9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692E2-8AAD-4720-9D87-6E7A893D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5BA0E-A9FF-476E-BF60-63108EB3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FB0F9-F7B6-4545-9895-972C4A08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3E50-DB45-43BB-AB1C-BFE861D3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0B55-A2D8-4055-8E8E-E9D06B0A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C4362-0D5C-4739-9DBD-27217FEA4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A33B6-11F9-4D22-A14F-8674968C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00D6-C96E-4978-BCB6-5AE2BDC7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3F25E-1435-4B12-AD64-739E9169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BBAF-CFC5-49A8-BAE2-AAA67D54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260A3-AFD0-44F7-8EFE-1F2BF25A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E67B3-2961-4038-95E8-21D153CF6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0A907-DAB6-4A02-AAD4-30EAEC16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7DC4D-17D5-4074-82F1-BA5E2ABA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6B508-50DA-42A9-8177-1448CC56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A0551-CBA0-4C11-99A5-0B5A0D90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93EFF-4186-4481-ACEF-B98BE161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6C4AB-8540-4CA3-B980-CB3F3370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45CA-19A8-4D54-8754-41DDAFD9C32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C707-725C-406D-96FF-6D15BA8FA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5295-FEEC-4299-A40E-6DEB76A15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0B1F-2B91-4E9F-8BAB-29F57F3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0A8D-E6D0-4A6C-80BF-A9E1DAF3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BE034-B0B6-4949-9B8B-AE628ACC0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48761-36FE-49EC-BAF8-46CE2151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499812"/>
            <a:ext cx="11926957" cy="58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2023-12-02T16:13:48Z</dcterms:created>
  <dcterms:modified xsi:type="dcterms:W3CDTF">2023-12-02T16:14:51Z</dcterms:modified>
</cp:coreProperties>
</file>