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E12B3B-E344-4544-B154-B1E31E393F7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C4F807-C41E-4FC4-A349-16FC9E4EA2BF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81909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2B3B-E344-4544-B154-B1E31E393F7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F807-C41E-4FC4-A349-16FC9E4EA2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54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2B3B-E344-4544-B154-B1E31E393F7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F807-C41E-4FC4-A349-16FC9E4EA2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38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2B3B-E344-4544-B154-B1E31E393F7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F807-C41E-4FC4-A349-16FC9E4EA2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807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E12B3B-E344-4544-B154-B1E31E393F7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C4F807-C41E-4FC4-A349-16FC9E4EA2BF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36584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2B3B-E344-4544-B154-B1E31E393F7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F807-C41E-4FC4-A349-16FC9E4EA2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8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2B3B-E344-4544-B154-B1E31E393F7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F807-C41E-4FC4-A349-16FC9E4EA2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04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2B3B-E344-4544-B154-B1E31E393F7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F807-C41E-4FC4-A349-16FC9E4EA2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60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2B3B-E344-4544-B154-B1E31E393F7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F807-C41E-4FC4-A349-16FC9E4EA2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19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E12B3B-E344-4544-B154-B1E31E393F7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C4F807-C41E-4FC4-A349-16FC9E4EA2BF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266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E12B3B-E344-4544-B154-B1E31E393F7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C4F807-C41E-4FC4-A349-16FC9E4EA2BF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596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8E12B3B-E344-4544-B154-B1E31E393F7C}" type="datetimeFigureOut">
              <a:rPr lang="es-ES" smtClean="0"/>
              <a:t>09/12/2024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3C4F807-C41E-4FC4-A349-16FC9E4EA2BF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79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ACB2F-74EB-6D7F-B181-650C093AD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4791" y="1326344"/>
            <a:ext cx="5468641" cy="1113267"/>
          </a:xfrm>
        </p:spPr>
        <p:txBody>
          <a:bodyPr/>
          <a:lstStyle/>
          <a:p>
            <a:r>
              <a:rPr lang="es-ES" dirty="0"/>
              <a:t>3 En raya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F1F383-B41C-B37D-BE67-BFFAE9803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4732" y="5086988"/>
            <a:ext cx="2393539" cy="1086237"/>
          </a:xfrm>
        </p:spPr>
        <p:txBody>
          <a:bodyPr>
            <a:normAutofit/>
          </a:bodyPr>
          <a:lstStyle/>
          <a:p>
            <a:r>
              <a:rPr lang="es-ES" sz="1600" dirty="0"/>
              <a:t>Naila De Arribas.</a:t>
            </a:r>
          </a:p>
          <a:p>
            <a:r>
              <a:rPr lang="es-ES" sz="1600" dirty="0"/>
              <a:t>DWEC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84CEB13-6DA0-3EF6-2211-A9808E798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75" y="2253095"/>
            <a:ext cx="3020410" cy="302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F221F-AFC4-CDC7-DD0E-F0327A52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6C71F3-7BB9-FE17-D257-453F5E875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95778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9</TotalTime>
  <Words>8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4" baseType="lpstr">
      <vt:lpstr>Franklin Gothic Book</vt:lpstr>
      <vt:lpstr>Recorte</vt:lpstr>
      <vt:lpstr>3 En raya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Naila De Arribas</dc:creator>
  <cp:lastModifiedBy>Naila De Arribas</cp:lastModifiedBy>
  <cp:revision>4</cp:revision>
  <dcterms:created xsi:type="dcterms:W3CDTF">2024-12-09T09:08:04Z</dcterms:created>
  <dcterms:modified xsi:type="dcterms:W3CDTF">2024-12-09T09:17:07Z</dcterms:modified>
</cp:coreProperties>
</file>