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d889b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d889b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d889b2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d889b2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d889b2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d889b2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d889b2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d889b2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d889b2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d889b2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d889b2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d889b2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607bb65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607bb65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d889b2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d889b2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d889b2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d889b2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d889b22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d889b22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0af1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0af1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d889b22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d889b22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d889b22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d889b22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d889b22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d889b22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607bb65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607bb6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d889b2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d889b2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d889b2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d889b2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889b22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889b22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d889b22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d889b22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d889b22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d889b22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607bb65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607bb65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07bb65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07bb65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607bb65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607bb65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607bb65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607bb65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607bb65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607bb65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83a629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a83a629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a83a629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a83a629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f0af19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f0af19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f0af19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f0af19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83a6299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a83a6299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d889b22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8d889b22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8d889b22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8d889b22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07bb65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607bb65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8d889b22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8d889b22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8d889b2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8d889b2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8d889b22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8d889b22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8d889b22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8d889b22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8d889b22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8d889b22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8d889b22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8d889b22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d889b22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d889b22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8d889b22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8d889b22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8d889b22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8d889b22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8d889b22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8d889b22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607bb6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607bb6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8d889b22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8d889b22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889b22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889b22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607bb6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607bb6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607bb65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607bb65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d889b22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d889b22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07bb6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07bb6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744 Postscript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Directed Dataflow Graph to express computation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25" y="1843375"/>
            <a:ext cx="8060899" cy="19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Directed Computation Graph - Symbolic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- Nodes can be stateful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node is an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Tensors flow along edges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976" y="1152475"/>
            <a:ext cx="2386750" cy="36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Sessions to interact with the Tensorflow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 = tf.Session()</a:t>
            </a:r>
            <a:br>
              <a:rPr lang="en"/>
            </a:br>
            <a:r>
              <a:rPr lang="en"/>
              <a:t>s.run(C, feed_dict={x: input})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 takes care of executing the graph on the underlying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Operators - Kernels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Model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Placement of different modes on to underlying devices / machines: Greedy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674" y="1723200"/>
            <a:ext cx="5636725" cy="2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Partial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Device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(Gandiva)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Leverages predictable iterative nature of ML. Ensures affinity as much as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Mechanisms: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Migration, suspend-resume, elasticity, profiling (used to trigger different mechanisms)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Introspection: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Migration, time slicing and elasticity triggered in the background based on constant profiling.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Inference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Scalable inference is largely open.  E.g., how to use feedback to improve models?</a:t>
            </a:r>
            <a:br>
              <a:rPr lang="en"/>
            </a:br>
            <a:r>
              <a:rPr lang="en"/>
              <a:t>Approximating inference? Note: inference is not really a “big data” problem. :)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25" y="968400"/>
            <a:ext cx="5003600" cy="31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Analytics Review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definitions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Pregel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GraphLab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Processing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compute: iterative, vertex-centric processing. “Think like a vertex”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Vertex runs a program, with local state, or “value”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iteration, vertex gets input from other vertices about some function of their state. It accumulates this (“gather”), modifies its state (“apply”), and prepares sending this to other vertices (“scatter”)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sets of ways of doing this: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passing, distributed shared memory;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synchronous (all iterations proceed in lock step); asynchronous (each vertex can process whatever partial messages it receives or data it reads)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Pregel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49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message passing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Vertexes start iteration by gathering; then they apply, and then they scatter.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Messages carry values along edge (E.g., page rank/degree)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Scattered messages are buffered at recipient vertices.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Iterations coordinated by a Master.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100" y="1170125"/>
            <a:ext cx="3586500" cy="314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parallelism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Parameter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parallelism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Programming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GraphLab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99050" y="1201000"/>
            <a:ext cx="77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distributed distributed shared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gather phase, a vertex reads values from neighboring vertices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Systems ideas for performance: delta caching, conflict free vertex activations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Vertex has access to neighbor data any time; in Pregel need messages explicitly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 for dynamic algorithms (page rank, where converged nodes can “stop executing”)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easily supports parallelism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GraphLab consistency models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47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Full consistency: “scopes” of concurrently executing updates don’t overlap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“Scope” → neighborhood of a vertex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 → full read/write access to all data within a scope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Edge consistency: a vertex has read/write access to itselfs and edges incident and read-only to adjacent vertices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Vertex consistency: all vertexes can run in parallel, enabling full parallelism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Updates to shared state needs locking. GraphLab has a graph-centric locking approach where vertexes take turns</a:t>
            </a:r>
            <a:endParaRPr sz="1400"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75" y="1427100"/>
            <a:ext cx="4175025" cy="27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GraphX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54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organization -- vertex and edge collections (tables)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Vertex cut partitioning for the edge collection -- introduced first by GraphLab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Graph processing realized using relational operators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Create a triplets view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Run triplet.mrtriplets(map, reduce); For example, t.mrtriplets(sendmsg,gather)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Thinking of data as collections allows use of relational operators, e.g., use of indexes</a:t>
            </a:r>
            <a:endParaRPr sz="1600"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700" y="1411825"/>
            <a:ext cx="3094026" cy="4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075" y="2340800"/>
            <a:ext cx="3094026" cy="246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	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Similar to programming model, execution advancements are also tied to application specifics. E.g., leveraging special hardware to efficiently run ML kernels, optimize communication, 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Topics’</a:t>
            </a:r>
            <a:r>
              <a:rPr lang="en"/>
              <a:t> Review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Serverless Computing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Approximation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StreamScope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6719800" y="1152475"/>
            <a:ext cx="21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semantics for fault tolerance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Record by record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time ordering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Exactly once processing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75" y="1206200"/>
            <a:ext cx="21145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075" y="2250950"/>
            <a:ext cx="19526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75" y="3476675"/>
            <a:ext cx="21050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2785475" y="1407600"/>
            <a:ext cx="3465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Numbered event streams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3605625" y="2615488"/>
            <a:ext cx="3465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Snapshots, recovery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3066225" y="3774538"/>
            <a:ext cx="3465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checkpointing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Computing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 of cloud computing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Programmers write functions. Infrastructure takes care of launching, and rapidly scaling up/down.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Billing per event. When an event arrives, routed to an existing lambda (if queue is small) or a new lambda is launched.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Cold start latency can be large, but rapid scale out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Stateless, all I/O happens via an external store. Data is always persisted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Interesting programming model, but poor fit for “stateful” apps, e.g., batch analytics, ML, ..?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Computing Issues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programming model, poor fit for “stateful” apps, e.g., analytics, ML, graph. Storage is a bottleneck. Need ephemeral state stores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 sensitive stateful apps also suffer, eg. streaming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it a good fit for??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Efficiency and speed matter, otherwise it is a losing proposition for tenants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enable hardware accelerators to become accessible in a serverless fashion?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Approximation, an area of growing interest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= Q(I)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Multiple approaches: approximate input, by sampling (blinkdb), or approximation computation (quickr, sketches, freeze inference)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BlinkDB key ideas: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Stratified sampling. Over-sample rows from rare QCSs.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Maintain samples for multiple QCSs that have good QCS coverage, occur often, good storage cost, good coverage of sparse QCSs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ELPs for a query, and pick a point on the ELP curve that is optimal w.r.t time or accuracy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Many issues: QCS overlap may be small; sample creation is expensive; sample may be as large as original table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Stepping Back</a:t>
            </a:r>
            <a:endParaRPr/>
          </a:p>
        </p:txBody>
      </p:sp>
      <p:sp>
        <p:nvSpPr>
          <p:cNvPr id="242" name="Google Shape;24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challenges, ideas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scale training to large data sets (</a:t>
            </a:r>
            <a:r>
              <a:rPr i="1" lang="en"/>
              <a:t>n</a:t>
            </a:r>
            <a:r>
              <a:rPr lang="en"/>
              <a:t>) and large models (</a:t>
            </a:r>
            <a:r>
              <a:rPr i="1" lang="en"/>
              <a:t>w</a:t>
            </a:r>
            <a:r>
              <a:rPr lang="en"/>
              <a:t>)? Fast training?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tricks to speed things up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very first day:</a:t>
            </a:r>
            <a:br>
              <a:rPr lang="en"/>
            </a:br>
            <a:r>
              <a:rPr lang="en"/>
              <a:t>What this class is about...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76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cover: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Cluster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Data stacks: Hadoop, Spark, Tez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Scheduling and Resource Management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Batch and stream analytics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Graph 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Role of serverless platforms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Approximation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5854200" y="309475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Theory, practice </a:t>
            </a:r>
            <a:br>
              <a:rPr lang="en" sz="1800"/>
            </a:br>
            <a:r>
              <a:rPr lang="en" sz="1800"/>
              <a:t>and research</a:t>
            </a:r>
            <a:endParaRPr sz="1800"/>
          </a:p>
        </p:txBody>
      </p:sp>
      <p:sp>
        <p:nvSpPr>
          <p:cNvPr id="250" name="Google Shape;250;p42"/>
          <p:cNvSpPr/>
          <p:nvPr/>
        </p:nvSpPr>
        <p:spPr>
          <a:xfrm>
            <a:off x="5481975" y="2000900"/>
            <a:ext cx="203100" cy="286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10000ft view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cluster || Lots of data || Analyze data || Multiple analyses in parallel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express computation? Programming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represent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run computation at scale? Data parallelism, Execution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run time issues, e.g., slowdowns, failures?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properties: Correctness? Consistency?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are common, but diff. types of data may benefit from custom answers.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are custom approaches needed?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generic system provide the basis to answer above questions for all applications/types of data? At what trade-off?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10000ft view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are not cleanly separable. In many cases, e.g., stream processing, they are intertwined.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covered these topics for applications where relevant papers exist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Their Use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and Spark ecosystems continue to thrive -- more robust, scalable, 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Systems that are widely used: YARN, Tez, Tetris, DRF, Hive, SparkSQL, StreamScope, Structured Streams, Pregel, GraphX (?), ParameterServer, TensorFlow, GraphLab, BlinkDB, Gandiva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next, what’s hot, what’s not (*gulp*)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scheduling well-mined (you can thank me for that!)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analytics, stream processing, too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ML, asynch/synch and typical systems issues (replication, FT) well explored, but approximation/quantization is alive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analytics ill-explored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 analytics has limited support  (QuickR: sigmod 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hardware advances to accelerate big data -- RDMA, programmable NICs, FPGAs, TPUs, GPU → programming model, but also more ground up changes?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inefficiencies in big data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next, what’s hot, what’s not 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311700" y="1152475"/>
            <a:ext cx="72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advances continue to push ML and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SysML is now a conference! But not sure what fundamentals drive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current focus is on RL and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serving/inference is unexplored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and testing in the big data context -- how to frame the problem?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next, what’s hot, what’s not 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Security, privacy -- e.g., computation on encrypted data; secure MPC? Model inversion attacks and defenses against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IoT time-series analysis over many data streams)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for Sys: Self-driving X (e.g., X = “networks”, “data center”, “routing”, “load balancing”)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platforms for big data (PyWren, NumPyWren, LambdAPACK,...)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infrastructure to support this research; datasets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now know: Hadoop, MR, Spark, Tez, batch processing, Streaming, Graph analytics, ML, tensorflow, serverless,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are unique -- few people have this breadth of knowledge!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 it on your resume!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companies WANT YOU: Databricks, Mesosphere, Snappydata, Hortonworks, Cloudera, Google, Azure, Microsoft, Facebook, AWS, IBM, AMFAM, Uber, ATT, Comcast, … Sell yourself well!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general overview and background follows</a:t>
            </a:r>
            <a:endParaRPr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Systems (“Big Data Stacks”)</a:t>
            </a:r>
            <a:endParaRPr/>
          </a:p>
        </p:txBody>
      </p:sp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architecture, assumptions, constraints,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storage system design, control plane, data lay out, fault tolerance, semantics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parallelism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Distributes mini-batch gradient computation across workers → data parallelism helps speed up stochastic gradient descent based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Updates to the model can happen in one of two different ways → structuring the system appropriately can help make this efficient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Peer-to-peer, or some aggregation topology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worker stores model; receives gradient updates from everyone else;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gradient updates are synchronized (received from everyone), model is updated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Coordination is hard -- complex local worker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Somewhat difficult to control communication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Separates out aggregating and synchronizing model params and updates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Systems -- Programming Model </a:t>
            </a:r>
            <a:endParaRPr/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expressed as “maps”, “reduces”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RDDs: immutable partitioned collection of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Computations expressed as transformations or actions on RDDs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Tez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Computations expressed as a DAG. Each vertex takes generic compute logic.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Systems -- Execution Framework </a:t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MapReduce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locality for maps; threshold #map completion for reduce; greedy/breadth first vs. critical path scheduling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Speculative execution; cause driven straggler remedy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Spark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Lazy evaluation of RDDs. Wide dependencies and materialization determine how compute is partitioned into tasks. Record streaming vs. persisting RDDs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Speculate or kill/restart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Tez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Similar to MR.</a:t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Multi-tenancy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Abstractions -- Mesos (resource offers) vs YARN (asks and grants) vs Omega (optimistic concurrency control)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Fairness (multi-dimensional max-min fair allocation -- DRF)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Packing (multi-dimensional bin packing -- Tetris)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Fairness </a:t>
            </a:r>
            <a:r>
              <a:rPr i="1" lang="en"/>
              <a:t>and </a:t>
            </a:r>
            <a:r>
              <a:rPr lang="en"/>
              <a:t>packing! (fairness knob -- Tetris; or altruism -- Carbyne)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Analytics -- Representing Data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SQL-like processing. Representing compute aligns well with map, reduce,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represent data? Improve analysis flexibility (SparkSQL) or analysis efficiency (Hive etc.’s data format)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SparkSQL’s dataframe API -- DFs are RDDs that keep track of scheme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Leverage relational optimizations. Optimize across different stages of a pipeline (Catalyst).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Leverage external datasets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analytics -- query planning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311700" y="1152475"/>
            <a:ext cx="43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support query planning: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 statistics with files and file portions (Hive)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Logical plan -- optimize using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physical plans -- use specific data parallel operators, or do other optimizations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Pick physical plan with low cost </a:t>
            </a:r>
            <a:endParaRPr/>
          </a:p>
        </p:txBody>
      </p:sp>
      <p:sp>
        <p:nvSpPr>
          <p:cNvPr id="335" name="Google Shape;335;p56"/>
          <p:cNvSpPr txBox="1"/>
          <p:nvPr/>
        </p:nvSpPr>
        <p:spPr>
          <a:xfrm>
            <a:off x="7261775" y="2174100"/>
            <a:ext cx="1731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Hive’s Calcite</a:t>
            </a:r>
            <a:br>
              <a:rPr lang="en"/>
            </a:br>
            <a:br>
              <a:rPr lang="en"/>
            </a:br>
            <a:r>
              <a:rPr lang="en"/>
              <a:t>SparkSQL’s Catalyst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Clarinet</a:t>
            </a:r>
            <a:endParaRPr/>
          </a:p>
        </p:txBody>
      </p:sp>
      <p:pic>
        <p:nvPicPr>
          <p:cNvPr id="336" name="Google Shape;3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600" y="1170125"/>
            <a:ext cx="2332775" cy="311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10000ft view, again</a:t>
            </a:r>
            <a:endParaRPr/>
          </a:p>
        </p:txBody>
      </p:sp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cluster || Lots of data || Analyze data || Multiple analyses in parallel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express computation? Programming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represent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run computation at scale? Data parallelism, Execution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run time issues, e.g., slowdowns, failures?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properties: Correctness? Consistency?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are common, but diff. types of data may benefit from custom answers.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are custom approaches needed?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generic system provide the basis to answer above questions for all applications/types of data? At what trade-off?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processing</a:t>
            </a:r>
            <a:endParaRPr/>
          </a:p>
        </p:txBody>
      </p:sp>
      <p:sp>
        <p:nvSpPr>
          <p:cNvPr id="348" name="Google Shape;34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Expressing computation: logical DAG of operators; operators are stateful (accumulate information during the course of a stream getting processed)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think of the data being processed?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at a time (Storm, StreamScope, Flink)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slices of input data -- mini-batches (Spark Streaming)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Coupled with logical DAG, has the effect of rolling the DAG out in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Mini-batches with schema (Structured Streaming)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Trade-off between latency (record at a time is better) and consistency semantics, especially prefix output consistency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properties</a:t>
            </a:r>
            <a:endParaRPr/>
          </a:p>
        </p:txBody>
      </p:sp>
      <p:sp>
        <p:nvSpPr>
          <p:cNvPr id="354" name="Google Shape;35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streaming framework support certain properties? Streaming introduces the notion of </a:t>
            </a:r>
            <a:r>
              <a:rPr i="1" lang="en"/>
              <a:t>correctness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output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event-time or out-of-order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 failures or stragglers: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Exactly once processing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360" name="Google Shape;36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Typically, focus on single job. DAG deployed at T=0. Tasks stay alive forever.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→ good performance, while also supporting consistency requirements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Execution differs depending on data organization approach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Mini-batching → similar to batching systems (note: can support multi-tenancy)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Batching trivially gives prefix-output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schema → trivially get event-time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at a time → good systems use metadata to track progress :)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clocks and logical separation of edges, vertexes: StreamScope -- better local recovery recovery, cleaner straggler mitigation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Barriers: useful for DAG-wide asynchronous barrier snapshotting in Flink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 marks: Flink and StreamScope to do even-time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66" name="Google Shape;36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issues to consider for any big data system: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Representing data → not much here in the ML systems space, perhaps “tensors”; Data Frames?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model, based on structure of computation → Tensorflow; parameter server; KeystoneML (pipelines vs. single model in other cases)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→ data and model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“Correctness” or “Consistency” → asynchronous vs synchronous;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did not cover these: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training go wrong? (a systems problem)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trained models go wrong? (a theory problem)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server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6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Positive side-effects: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Fault tolerance -- nothing ML-specific; just becomes easier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implement different consistency models → better compute/comm overlapping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Elasticity and fault tolerance semantics are simpler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075" y="789125"/>
            <a:ext cx="2589275" cy="29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Breezy Overview -- I</a:t>
            </a:r>
            <a:endParaRPr/>
          </a:p>
        </p:txBody>
      </p:sp>
      <p:sp>
        <p:nvSpPr>
          <p:cNvPr id="372" name="Google Shape;37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Networking, storage, compute; their common attributes, implications for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management: scheduling, multi-tenancy, placement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Frameworks for big 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frameworks: programming 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MR, Tez, 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Intra-job scheduling, stragglers, fault tolerance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Breezy Overview -- II</a:t>
            </a:r>
            <a:endParaRPr/>
          </a:p>
        </p:txBody>
      </p:sp>
      <p:sp>
        <p:nvSpPr>
          <p:cNvPr id="378" name="Google Shape;37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-- how they are designed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atop general frameworks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Hive, SparkSQL, Clarinet, Spark Streaming, GraphX,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applications with custom programming 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Storm, StreamScope, Pregel, TensorFlow, GraphLab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-- what problem they 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analytics -- SQL-like queries atop on-disk data; query completion time, makespan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 analytics -- queries on continuously arriving data; per-record latency,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processing -- processing graph data; iterative; vertex centric; how to partition, combine with other data; expressiveness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-- building large models on large data sets; iterative; approximate; data and/or model parallelism; asynchronous/synchronous; programming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Synchronous -- wait for all workers updates. Update at server. Then workers pull update and move to next iteration.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Converges, but wastes resources and stragglers can hurt → how to avoid/overcome stragglers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workers idle in between iterations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Asynchronous -- updates from a worker applied immediately. Workers can pull right after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Makes more efficient use of resources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But, workers can operate on models of unbounded staleness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May not converge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Stale synchronous -- in between the two extremes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	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Is not a systems problem! Asynch and synch are different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Synchronous execution is clear → updates from all workers are gathered before applying to the model. Convergence is known.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Asynchronous execution → making updates and using updates are decoupled. Worker makes update → guaranteed to see its updates; some recent updates of other workers updates may be seen. Known to diverge.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Parallelism (DistBelief, STRADS)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3350700"/>
            <a:ext cx="85206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observations: </a:t>
            </a:r>
            <a:r>
              <a:rPr lang="en">
                <a:solidFill>
                  <a:schemeClr val="dk1"/>
                </a:solidFill>
              </a:rPr>
              <a:t>parameters may be dependent, thus naive concurrent updates can introduce errors that slow convergence; (2) model parameters converge at different rates, thus a small subset of parameters can bottleneck ML algorithm completion.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700" y="1198300"/>
            <a:ext cx="6310456" cy="6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500" y="2062475"/>
            <a:ext cx="1238678" cy="12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0825" y="2028550"/>
            <a:ext cx="1597053" cy="13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75" y="1246713"/>
            <a:ext cx="2678101" cy="20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 (TensorFlow)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Tensorflow, e.g. → largely tied to algorithm specifics, as opposed to system-level requirements.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Contrast with Spark’s use of RDDs.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RDDs were about efficient fault tolerance and in-memory computation.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application agnostic.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multiple different applications to be written atop and benefit from RDDs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ML programming models push the level of abstraction closer to apps. Lose generality but better meet application-level programmer goals.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