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db7fbac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db7fbac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 of word count.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MapReduce library splits the input int M pieces and starts up many copies of the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One is the master. It assigns map and reduce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Map worker reads corresponding input, runs map function, buffers key/value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Periodically buffered pairs are written to local disk, partitioned into R regions. These locations are sent back to master who forwards these to reducers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5-6. Reducer uses RPCs to read data. Once it has all of it, it sorts it, then runs the reduce function, and the output is appended to its output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When all completed, wakes up user program.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db7fbac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db7fbac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db7fbac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db7fbac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db7fbac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db7fbac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db7fbace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db7fbace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b7fbac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b7fbac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db7fbac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db7fbac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dependencies: each partition of the parent RDD is used by at most one partition of the child RDD. Allows for pipelining.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dependencies: where multiple child partitions may depend on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db7fbace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db7fbac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db7fbace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db7fbace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db7fbace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db7fbac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db7fba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db7fba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db7fbace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db7fbace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8f6716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8f6716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8f671627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8f671627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8f671627_3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8f671627_3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8f671627_3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8f671627_3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8f671627_2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8f671627_2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8f671627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8f671627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8f671627_2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8f671627_2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8f671627_2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8f671627_2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8f671627_2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8f671627_2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db7fbac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db7fbac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08f671627_2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08f671627_2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8f671627_2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8f671627_2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8f671627_2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8f671627_2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db7fbac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db7fbac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restarts, NameNode restores namespace by reading checkpoint and replaying journal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db7fbac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db7fbac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namespace ID is assigned to the file system instance when it is formatted. The namespace ID is persistently stored on all nodes of the cluster. Nodes with a different namespace ID will not be able to join the cluster, thus preserving the integrity of the file system.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db7fbac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db7fbac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b7fba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b7fba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shows a read, right side shows a right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db7fbac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db7fbac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db7fbac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db7fbac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744 Midterm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7200"/>
            <a:ext cx="8839201" cy="3669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152400" y="4657500"/>
            <a:ext cx="7128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https://www3.nd.edu/~pbui/teaching/cse.30331.fa16/challenge11.html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Fault Recovery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Crashed task is retried on another node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Master failure aborts the program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Locality - attempts to schedule tasks near corresponding data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Combiners - reduce locally before sending to reducer to lower network traffic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Stragglers - launch backup tasks when job close to completion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MapReduce: Shortcomings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applications require multiple MR steps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MR only provides one pass of computation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must be written to file system in between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Expensive for data reuse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Resilient Distributed Datasets</a:t>
            </a:r>
            <a:endParaRPr sz="2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Readonly, partitioned collections of records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restricted programming model by allowing coarse-grained transformations (maps, filters, joins)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abstraction allows for efficient data reuse but general enough to describe different parallel applications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RDD Advantages</a:t>
            </a:r>
            <a:endParaRPr sz="2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Fault tolerance with lineage graph instead of replication or checkpointing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materialized until needed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Intermediate RDDs can be stored in memory instead of written to disk (great for iterative computations)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75" y="1017725"/>
            <a:ext cx="58018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resource management from the programming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include: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Locality Aware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model diversity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Manager, Application Master, and Node Manager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Manager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Per-cluster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dedicated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Acts as central authority arbitrating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Exchanges heartbeats with Node Managers to keep consistent global view of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provide status for running applications or serving framework-specific reports -- just a scheduler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51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Per-machine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Manages life-cycle of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health of node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Coordinates the application’s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preferences in heartbeat to RM and receives lease in subsequent heartbeats</a:t>
            </a:r>
            <a:endParaRPr/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Distributed File System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large datasets reliability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 those datasets at high bandwidth to user applications (high throughput rather than low latency)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on commodity hardware (low-cost)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Write-once-read-many access model to files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Scalable - easily grown by adding more nodes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 Tolerance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Flexibility - store any amount of any kind of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19" y="0"/>
            <a:ext cx="8111631" cy="47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707700" y="4628600"/>
            <a:ext cx="7728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https://hadoop.apache.org/docs/current/hadoop-yarn/hadoop-yarn-site/YARN.html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DRF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Problem: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system with of 10 CPUs, 20 GB RAM, and two users, where user A runs tasks with demand vector &lt;3 CPU, 2 GB&gt;, and user B runs tasks with demand vector &lt;1 CPU, 5 GB&gt; each. How many tasks will be allocated by DRF to each user?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Solved on Blackboard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Sharing Incentive: Sharing is better than user having 1/n of all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Strategy-proofness: User cannot get better allocation by lying about its demands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Envy-freeness: User does not prefer some other users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Pareto Efficiency: Maximal resource utilization subject to satisfying above properties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SparkSQL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Abstraction: </a:t>
            </a:r>
            <a:r>
              <a:rPr i="1" lang="en"/>
              <a:t>Dataframe</a:t>
            </a:r>
            <a:r>
              <a:rPr lang="en"/>
              <a:t> = RDD + 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Dataframe enables </a:t>
            </a:r>
            <a:r>
              <a:rPr i="1" lang="en"/>
              <a:t>relational operations</a:t>
            </a:r>
            <a:r>
              <a:rPr lang="en"/>
              <a:t> - projection (select), filter (where), join, and aggregations (groupBy) - that take in </a:t>
            </a:r>
            <a:r>
              <a:rPr i="1" lang="en"/>
              <a:t>expressions</a:t>
            </a:r>
            <a:r>
              <a:rPr lang="en"/>
              <a:t> in a limited DSL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Abstract Syntax Tree (AST)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21" y="2222138"/>
            <a:ext cx="4977125" cy="14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SparkSQL - Catalyst Optimizer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Plan Optimization: Take in trees (AST) and applies rules to simplify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= Pattern Match on subtree and replace by simplified subtree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Plan Optimization: Generate multiple plans and use plan with the least cost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25" y="1924199"/>
            <a:ext cx="2874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Clarinet - Geo-Distributed Analytics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</a:t>
            </a:r>
            <a:r>
              <a:rPr lang="en"/>
              <a:t>Cost of a physical plan is dependent on WAN-link bandwidths and how inter-datacenter over-the-WAN data transfers are scheduled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Single Query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Estimated running time with optimal data transfer schedule given current WAN-link bandwidths (lower is better)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Queries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Co-optimize physical plan selection for all queries (evaluate exponential number of choices)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has to be contention-aware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shortest job first (SJF) heuristic - Pick shortest physical plan from across all queries, reserve resources, and repeat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- Programming Model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75" y="1273450"/>
            <a:ext cx="5232175" cy="2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3382050"/>
            <a:ext cx="85206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Topologies (DAGs of spouts and bolts)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: Tuples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- Architecture Overview</a:t>
            </a: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075" y="1017725"/>
            <a:ext cx="57659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- Message Flow @ Worker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13" y="1112725"/>
            <a:ext cx="75865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Storm - Processing Semantics and Limitations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atmost once and atleast once semantics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Atleast once semantics provided via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AckerBolt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Provenance Tracking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support for processing out-of-order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Contention @ worker queues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to hundreds of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scale processing latencies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scale recovery from faults as well as stragglers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systems based on continuous operator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it hard to deal with faults as well as stragglers in a timely fashion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Approaches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Upstream Backup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Files broken into blocks of 128 MB (default)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File can be made up of several blocks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block replicated across machines to prevent loss of data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Metadata stored on NameNode and application data on DataNodes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Discretized Streams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483925" y="419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Operations --- series of time-ordered stateless batch jobs</a:t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613" y="1137338"/>
            <a:ext cx="3919380" cy="28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Fault Tolerance</a:t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RDDs lineage across time and leverage RDD’s recovery mechanisms in the presence of failures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Recovery of the failed partitions can be done in parallel -- leading to fast recovery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Streaming - Processing Semantics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Exactly once semantics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 is deterministics, stateless and ordered by time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NameNode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Metadata stored on dedicated server called the NameNode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Maintains namespace tree and mapping of file blocks to DataNodes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“Image” - metadata of the name system. Contains the inodes data and list of blocks belonging to each file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“Checkpoint” - persistent record of image stored in host’s native file system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“Journal” - modification log of image stored on NameNode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Stores block data (and some metadata like checksums and generation stamp)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startup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Connects to NameNode and performs handshake -- verifies namespace ID and software version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Registers with NameNode with its unique storage ID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 reports to NameNode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Heartbeats to NameNode to confirm is operating. NameNode can reply with various instructions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Client contacts NameNode for locations of data blocks comprising the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Client reads block contents from the DataNode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 For each block, client requests NameNode to nominate 3 DataNodes to host the block replicas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 Writes to DataNodes in a pipeline fashion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25" y="203075"/>
            <a:ext cx="81267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Programming Model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Web search, inverted indexes, etc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Want: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Automatic Parallelization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Network, disk optimization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Handle machine failures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MapReduce: Programming Model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(K</a:t>
            </a:r>
            <a:r>
              <a:rPr baseline="-25000" lang="en" sz="2400"/>
              <a:t>in</a:t>
            </a:r>
            <a:r>
              <a:rPr lang="en" sz="2400"/>
              <a:t>,V</a:t>
            </a:r>
            <a:r>
              <a:rPr baseline="-25000" lang="en" sz="2400"/>
              <a:t>in</a:t>
            </a:r>
            <a:r>
              <a:rPr lang="en" sz="2400"/>
              <a:t>) -&gt; list(K</a:t>
            </a:r>
            <a:r>
              <a:rPr baseline="-25000" lang="en" sz="2400"/>
              <a:t>inter</a:t>
            </a:r>
            <a:r>
              <a:rPr lang="en" sz="2400"/>
              <a:t>,V</a:t>
            </a:r>
            <a:r>
              <a:rPr baseline="-25000" lang="en" sz="2400"/>
              <a:t>inter</a:t>
            </a:r>
            <a:r>
              <a:rPr lang="en" sz="2400"/>
              <a:t>)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(K</a:t>
            </a:r>
            <a:r>
              <a:rPr baseline="-25000" lang="en" sz="2400"/>
              <a:t>inter</a:t>
            </a:r>
            <a:r>
              <a:rPr lang="en" sz="2400"/>
              <a:t>, list(V</a:t>
            </a:r>
            <a:r>
              <a:rPr baseline="-25000" lang="en" sz="2400"/>
              <a:t>inter</a:t>
            </a:r>
            <a:r>
              <a:rPr lang="en" sz="2400"/>
              <a:t>)) -&gt; list(K</a:t>
            </a:r>
            <a:r>
              <a:rPr baseline="-25000" lang="en" sz="2400"/>
              <a:t>out</a:t>
            </a:r>
            <a:r>
              <a:rPr lang="en" sz="2400"/>
              <a:t>, V</a:t>
            </a:r>
            <a:r>
              <a:rPr baseline="-25000" lang="en" sz="2400"/>
              <a:t>out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