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F6DB-8F22-4BEC-8927-F1F1E00D0C2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763E-033D-4CB7-9E8B-7B975172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CypherCrescent</a:t>
            </a:r>
            <a:r>
              <a:rPr lang="en-US" dirty="0" smtClean="0"/>
              <a:t> Software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Backend Development Cohort </a:t>
            </a:r>
          </a:p>
          <a:p>
            <a:r>
              <a:rPr lang="en-US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err="1"/>
              <a:t>AutoHotkey</a:t>
            </a:r>
            <a:endParaRPr lang="en-US" sz="2800" dirty="0"/>
          </a:p>
          <a:p>
            <a:pPr lvl="0"/>
            <a:r>
              <a:rPr lang="en-US" sz="2800" dirty="0" err="1"/>
              <a:t>Awk</a:t>
            </a:r>
            <a:endParaRPr lang="en-US" sz="2800" dirty="0"/>
          </a:p>
          <a:p>
            <a:pPr lvl="0"/>
            <a:r>
              <a:rPr lang="en-US" sz="2800" dirty="0"/>
              <a:t>Bash</a:t>
            </a:r>
          </a:p>
          <a:p>
            <a:pPr lvl="0"/>
            <a:r>
              <a:rPr lang="en-US" sz="2800" dirty="0"/>
              <a:t>Batch file</a:t>
            </a:r>
          </a:p>
          <a:p>
            <a:pPr lvl="0"/>
            <a:r>
              <a:rPr lang="en-US" sz="2800" dirty="0"/>
              <a:t>Perl</a:t>
            </a:r>
          </a:p>
          <a:p>
            <a:pPr lvl="0"/>
            <a:r>
              <a:rPr lang="en-US" sz="2800" dirty="0"/>
              <a:t>Python</a:t>
            </a:r>
          </a:p>
          <a:p>
            <a:pPr lvl="0"/>
            <a:r>
              <a:rPr lang="en-US" sz="2800" dirty="0" err="1"/>
              <a:t>Tcl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04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Separate Image 1 (page 4) into their corresponding programming language in page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</a:t>
            </a:r>
          </a:p>
          <a:p>
            <a:r>
              <a:rPr lang="en-US" dirty="0" smtClean="0"/>
              <a:t>BCPL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Lisp</a:t>
            </a:r>
          </a:p>
          <a:p>
            <a:r>
              <a:rPr lang="en-US" dirty="0" smtClean="0"/>
              <a:t>FoxPro</a:t>
            </a:r>
          </a:p>
          <a:p>
            <a:r>
              <a:rPr lang="en-US" dirty="0" err="1" smtClean="0"/>
              <a:t>PureBasic</a:t>
            </a:r>
            <a:endParaRPr lang="en-US" dirty="0" smtClean="0"/>
          </a:p>
          <a:p>
            <a:r>
              <a:rPr lang="en-US" dirty="0" smtClean="0"/>
              <a:t>Racket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r>
              <a:rPr lang="en-US" dirty="0" err="1" smtClean="0"/>
              <a:t>Algol</a:t>
            </a:r>
            <a:endParaRPr lang="en-US" dirty="0" smtClean="0"/>
          </a:p>
          <a:p>
            <a:r>
              <a:rPr lang="en-US" dirty="0" smtClean="0"/>
              <a:t>Elixir</a:t>
            </a:r>
          </a:p>
          <a:p>
            <a:r>
              <a:rPr lang="en-US" dirty="0" smtClean="0"/>
              <a:t>F</a:t>
            </a:r>
          </a:p>
          <a:p>
            <a:r>
              <a:rPr lang="en-US" dirty="0" smtClean="0"/>
              <a:t>Fortran</a:t>
            </a:r>
          </a:p>
          <a:p>
            <a:r>
              <a:rPr lang="en-US" dirty="0" smtClean="0"/>
              <a:t>Haskell</a:t>
            </a:r>
          </a:p>
          <a:p>
            <a:r>
              <a:rPr lang="en-US" dirty="0" smtClean="0"/>
              <a:t>Julia</a:t>
            </a:r>
          </a:p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755054"/>
            <a:ext cx="243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Pascal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5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14600" cy="4525963"/>
          </a:xfrm>
        </p:spPr>
        <p:txBody>
          <a:bodyPr/>
          <a:lstStyle/>
          <a:p>
            <a:r>
              <a:rPr lang="en-US" dirty="0" err="1" smtClean="0"/>
              <a:t>AutoHotkey</a:t>
            </a:r>
            <a:endParaRPr lang="en-US" dirty="0" smtClean="0"/>
          </a:p>
          <a:p>
            <a:r>
              <a:rPr lang="en-US" dirty="0" smtClean="0"/>
              <a:t>Babel</a:t>
            </a:r>
          </a:p>
          <a:p>
            <a:r>
              <a:rPr lang="en-US" dirty="0" smtClean="0"/>
              <a:t>Batch File</a:t>
            </a:r>
          </a:p>
          <a:p>
            <a:r>
              <a:rPr lang="en-US" dirty="0" smtClean="0"/>
              <a:t>Bean Shell</a:t>
            </a:r>
          </a:p>
          <a:p>
            <a:r>
              <a:rPr lang="en-US" dirty="0" smtClean="0"/>
              <a:t>CL</a:t>
            </a:r>
          </a:p>
          <a:p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1646237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JCL</a:t>
            </a:r>
          </a:p>
          <a:p>
            <a:r>
              <a:rPr lang="en-US" dirty="0" err="1" smtClean="0"/>
              <a:t>LiveScript</a:t>
            </a:r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TCL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AIML</a:t>
            </a:r>
          </a:p>
          <a:p>
            <a:r>
              <a:rPr lang="en-US" dirty="0" smtClean="0"/>
              <a:t>Brooks</a:t>
            </a:r>
          </a:p>
          <a:p>
            <a:r>
              <a:rPr lang="en-US" dirty="0" err="1" smtClean="0"/>
              <a:t>DataLog</a:t>
            </a:r>
            <a:endParaRPr lang="en-US" dirty="0" smtClean="0"/>
          </a:p>
          <a:p>
            <a:r>
              <a:rPr lang="en-US" dirty="0" err="1" smtClean="0"/>
              <a:t>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/>
          <a:lstStyle/>
          <a:p>
            <a:r>
              <a:rPr lang="en-US" dirty="0" err="1" smtClean="0"/>
              <a:t>ActionScript</a:t>
            </a:r>
            <a:endParaRPr lang="en-US" dirty="0" smtClean="0"/>
          </a:p>
          <a:p>
            <a:r>
              <a:rPr lang="en-US" dirty="0" smtClean="0"/>
              <a:t>Basic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COBOL</a:t>
            </a:r>
          </a:p>
          <a:p>
            <a:r>
              <a:rPr lang="en-US" dirty="0" smtClean="0"/>
              <a:t>D</a:t>
            </a:r>
          </a:p>
          <a:p>
            <a:r>
              <a:rPr lang="en-US" dirty="0" err="1" smtClean="0"/>
              <a:t>DarkBasic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1600200"/>
            <a:ext cx="266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Dylan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GW Basic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Objective-C</a:t>
            </a:r>
          </a:p>
          <a:p>
            <a:r>
              <a:rPr lang="en-US" dirty="0" err="1" smtClean="0"/>
              <a:t>Ocaml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1600200"/>
            <a:ext cx="266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Reia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Rust</a:t>
            </a:r>
          </a:p>
          <a:p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err="1" smtClean="0"/>
              <a:t>Simula</a:t>
            </a:r>
            <a:endParaRPr lang="en-US" dirty="0" smtClean="0"/>
          </a:p>
          <a:p>
            <a:r>
              <a:rPr lang="en-US" dirty="0" err="1" smtClean="0"/>
              <a:t>SmallTalk</a:t>
            </a:r>
            <a:endParaRPr lang="en-US" dirty="0" smtClean="0"/>
          </a:p>
          <a:p>
            <a:r>
              <a:rPr lang="en-US" dirty="0" smtClean="0"/>
              <a:t>Swift</a:t>
            </a:r>
          </a:p>
          <a:p>
            <a:r>
              <a:rPr lang="en-US" dirty="0" err="1" smtClean="0"/>
              <a:t>TurboPascal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Separate the Programming Languages in Image 1 (page 4) into their separate usage; Application and program development, artificial development, database development, game development, computer drivers and hardware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internet and web page dev.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3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8B43FBF-2EDD-764F-8448-3B11386A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551" y="1600200"/>
            <a:ext cx="4640449" cy="44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4000" dirty="0" smtClean="0"/>
              <a:t>Application and Program Development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C</a:t>
            </a:r>
            <a:endParaRPr lang="en-US" sz="2800" dirty="0"/>
          </a:p>
          <a:p>
            <a:pPr lvl="0"/>
            <a:r>
              <a:rPr lang="en-US" sz="2800" dirty="0"/>
              <a:t>C#</a:t>
            </a:r>
          </a:p>
          <a:p>
            <a:pPr lvl="0"/>
            <a:r>
              <a:rPr lang="en-US" sz="2800" dirty="0"/>
              <a:t>C++</a:t>
            </a:r>
          </a:p>
          <a:p>
            <a:pPr lvl="0"/>
            <a:r>
              <a:rPr lang="en-US" sz="2800" dirty="0"/>
              <a:t>D</a:t>
            </a:r>
          </a:p>
          <a:p>
            <a:pPr lvl="0"/>
            <a:r>
              <a:rPr lang="en-US" sz="2800" dirty="0"/>
              <a:t>Java</a:t>
            </a:r>
          </a:p>
          <a:p>
            <a:pPr lvl="0"/>
            <a:r>
              <a:rPr lang="en-US" sz="2800" dirty="0"/>
              <a:t>Swift</a:t>
            </a:r>
          </a:p>
          <a:p>
            <a:pPr lvl="0"/>
            <a:r>
              <a:rPr lang="en-US" sz="2800" dirty="0" err="1"/>
              <a:t>Tcl</a:t>
            </a:r>
            <a:endParaRPr lang="en-US" sz="2800" dirty="0"/>
          </a:p>
          <a:p>
            <a:pPr lvl="0"/>
            <a:r>
              <a:rPr lang="en-US" sz="2800" dirty="0"/>
              <a:t>Visual Basic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954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AIML</a:t>
            </a:r>
          </a:p>
          <a:p>
            <a:pPr lvl="0"/>
            <a:r>
              <a:rPr lang="en-US" sz="2800" dirty="0"/>
              <a:t>C</a:t>
            </a:r>
          </a:p>
          <a:p>
            <a:pPr lvl="0"/>
            <a:r>
              <a:rPr lang="en-US" sz="2800" dirty="0"/>
              <a:t>C#</a:t>
            </a:r>
          </a:p>
          <a:p>
            <a:pPr lvl="0"/>
            <a:r>
              <a:rPr lang="en-US" sz="2800" dirty="0"/>
              <a:t>C++</a:t>
            </a:r>
          </a:p>
          <a:p>
            <a:pPr lvl="0"/>
            <a:r>
              <a:rPr lang="en-US" sz="2800" dirty="0"/>
              <a:t>Prolog</a:t>
            </a:r>
          </a:p>
          <a:p>
            <a:pPr lvl="0"/>
            <a:r>
              <a:rPr lang="en-US" sz="2800" dirty="0"/>
              <a:t>Python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40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DBASE</a:t>
            </a:r>
          </a:p>
          <a:p>
            <a:pPr lvl="0"/>
            <a:r>
              <a:rPr lang="en-US" sz="2800" dirty="0"/>
              <a:t>FoxPro</a:t>
            </a:r>
          </a:p>
          <a:p>
            <a:pPr lvl="0"/>
            <a:r>
              <a:rPr lang="en-US" sz="2800" dirty="0"/>
              <a:t>MySQL</a:t>
            </a:r>
          </a:p>
          <a:p>
            <a:pPr lvl="0"/>
            <a:r>
              <a:rPr lang="en-US" sz="2800" dirty="0"/>
              <a:t>SQL</a:t>
            </a:r>
          </a:p>
          <a:p>
            <a:pPr lvl="0"/>
            <a:r>
              <a:rPr lang="en-US" sz="2800" dirty="0"/>
              <a:t>Visual </a:t>
            </a:r>
            <a:r>
              <a:rPr lang="en-US" sz="2800" dirty="0" err="1"/>
              <a:t>Foxpro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59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C</a:t>
            </a:r>
          </a:p>
          <a:p>
            <a:pPr lvl="0"/>
            <a:r>
              <a:rPr lang="en-US" sz="2800" dirty="0"/>
              <a:t>C#</a:t>
            </a:r>
          </a:p>
          <a:p>
            <a:pPr lvl="0"/>
            <a:r>
              <a:rPr lang="en-US" sz="2800" dirty="0"/>
              <a:t>C++</a:t>
            </a:r>
          </a:p>
          <a:p>
            <a:pPr lvl="0"/>
            <a:r>
              <a:rPr lang="en-US" sz="2800" dirty="0" err="1"/>
              <a:t>DarkBASIC</a:t>
            </a:r>
            <a:endParaRPr lang="en-US" sz="2800" dirty="0"/>
          </a:p>
          <a:p>
            <a:pPr lvl="0"/>
            <a:r>
              <a:rPr lang="en-US" sz="28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07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Drivers or Other Hardware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Assembly</a:t>
            </a:r>
          </a:p>
          <a:p>
            <a:pPr lvl="0"/>
            <a:r>
              <a:rPr lang="en-US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and Web Page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HDML</a:t>
            </a:r>
          </a:p>
          <a:p>
            <a:pPr lvl="0"/>
            <a:r>
              <a:rPr lang="en-US" sz="2800" dirty="0"/>
              <a:t>HTML</a:t>
            </a:r>
          </a:p>
          <a:p>
            <a:pPr lvl="0"/>
            <a:r>
              <a:rPr lang="en-US" sz="2800" dirty="0"/>
              <a:t>Java</a:t>
            </a:r>
          </a:p>
          <a:p>
            <a:pPr lvl="0"/>
            <a:r>
              <a:rPr lang="en-US" sz="2800" dirty="0"/>
              <a:t>JavaScript</a:t>
            </a:r>
          </a:p>
          <a:p>
            <a:pPr lvl="0"/>
            <a:r>
              <a:rPr lang="en-US" sz="2800" dirty="0"/>
              <a:t>Perl</a:t>
            </a:r>
          </a:p>
          <a:p>
            <a:pPr lvl="0"/>
            <a:r>
              <a:rPr lang="en-US" sz="2800" dirty="0"/>
              <a:t>PHP</a:t>
            </a:r>
          </a:p>
          <a:p>
            <a:pPr lvl="0"/>
            <a:r>
              <a:rPr lang="en-US" sz="2800" dirty="0"/>
              <a:t>Python</a:t>
            </a:r>
          </a:p>
          <a:p>
            <a:pPr lvl="0"/>
            <a:r>
              <a:rPr lang="en-US" sz="28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4315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208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CypherCrescent Software Academy</vt:lpstr>
      <vt:lpstr>Assignment 1</vt:lpstr>
      <vt:lpstr>PowerPoint Presentation</vt:lpstr>
      <vt:lpstr>Application and Program Development</vt:lpstr>
      <vt:lpstr>Artificial Intelligence Development </vt:lpstr>
      <vt:lpstr>Database Development</vt:lpstr>
      <vt:lpstr>Game Development</vt:lpstr>
      <vt:lpstr>Computer Drivers or Other Hardware Development</vt:lpstr>
      <vt:lpstr>Internet and Web Page Development</vt:lpstr>
      <vt:lpstr>Script Development</vt:lpstr>
      <vt:lpstr>Assignment 2</vt:lpstr>
      <vt:lpstr>Procedural</vt:lpstr>
      <vt:lpstr>Functional</vt:lpstr>
      <vt:lpstr>Scripting</vt:lpstr>
      <vt:lpstr>PowerPoint Presentation</vt:lpstr>
      <vt:lpstr>Logic</vt:lpstr>
      <vt:lpstr>Object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CypherCrescent Software Academy</dc:title>
  <dc:creator>LENOVO</dc:creator>
  <cp:lastModifiedBy>LENOVO</cp:lastModifiedBy>
  <cp:revision>8</cp:revision>
  <dcterms:created xsi:type="dcterms:W3CDTF">2022-03-18T10:41:18Z</dcterms:created>
  <dcterms:modified xsi:type="dcterms:W3CDTF">2022-03-21T05:32:05Z</dcterms:modified>
</cp:coreProperties>
</file>