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6F4-A251-4F7C-B7D4-2A47DA6C1132}"/>
              </a:ext>
            </a:extLst>
          </p:cNvPr>
          <p:cNvSpPr>
            <a:spLocks noGrp="1"/>
          </p:cNvSpPr>
          <p:nvPr>
            <p:ph type="ctrTitle"/>
          </p:nvPr>
        </p:nvSpPr>
        <p:spPr/>
        <p:txBody>
          <a:bodyPr/>
          <a:lstStyle/>
          <a:p>
            <a:r>
              <a:rPr lang="fr-FR" dirty="0"/>
              <a:t>Zoning</a:t>
            </a:r>
            <a:endParaRPr lang="fr-MA" dirty="0"/>
          </a:p>
        </p:txBody>
      </p:sp>
      <p:sp>
        <p:nvSpPr>
          <p:cNvPr id="3" name="Subtitle 2">
            <a:extLst>
              <a:ext uri="{FF2B5EF4-FFF2-40B4-BE49-F238E27FC236}">
                <a16:creationId xmlns:a16="http://schemas.microsoft.com/office/drawing/2014/main" id="{D7601D09-7978-4157-878E-80352B42E2E6}"/>
              </a:ext>
            </a:extLst>
          </p:cNvPr>
          <p:cNvSpPr>
            <a:spLocks noGrp="1"/>
          </p:cNvSpPr>
          <p:nvPr>
            <p:ph type="subTitle" idx="1"/>
          </p:nvPr>
        </p:nvSpPr>
        <p:spPr>
          <a:xfrm>
            <a:off x="581194" y="4067396"/>
            <a:ext cx="10993546" cy="590321"/>
          </a:xfrm>
        </p:spPr>
        <p:txBody>
          <a:bodyPr>
            <a:noAutofit/>
          </a:bodyPr>
          <a:lstStyle/>
          <a:p>
            <a:r>
              <a:rPr lang="fr-FR" sz="2000" dirty="0"/>
              <a:t>ZONING est une esquisse utilisée pour montrer un plan simple de votre site Web et déterminer le contenu de votre page.</a:t>
            </a:r>
          </a:p>
          <a:p>
            <a:r>
              <a:rPr lang="fr-FR" sz="2000" dirty="0"/>
              <a:t>il est considéré comme la première approche de votre site Web en vous donnant une vue générale à ce sujet</a:t>
            </a:r>
            <a:endParaRPr lang="fr-MA" sz="2000" dirty="0"/>
          </a:p>
        </p:txBody>
      </p:sp>
    </p:spTree>
    <p:extLst>
      <p:ext uri="{BB962C8B-B14F-4D97-AF65-F5344CB8AC3E}">
        <p14:creationId xmlns:p14="http://schemas.microsoft.com/office/powerpoint/2010/main" val="364982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EA70-5F87-4D0E-AB09-39D082A68214}"/>
              </a:ext>
            </a:extLst>
          </p:cNvPr>
          <p:cNvSpPr>
            <a:spLocks noGrp="1"/>
          </p:cNvSpPr>
          <p:nvPr>
            <p:ph type="ctrTitle"/>
          </p:nvPr>
        </p:nvSpPr>
        <p:spPr/>
        <p:txBody>
          <a:bodyPr/>
          <a:lstStyle/>
          <a:p>
            <a:r>
              <a:rPr lang="fr-FR" dirty="0"/>
              <a:t>Wireframe</a:t>
            </a:r>
            <a:endParaRPr lang="fr-MA" dirty="0"/>
          </a:p>
        </p:txBody>
      </p:sp>
      <p:sp>
        <p:nvSpPr>
          <p:cNvPr id="3" name="Subtitle 2">
            <a:extLst>
              <a:ext uri="{FF2B5EF4-FFF2-40B4-BE49-F238E27FC236}">
                <a16:creationId xmlns:a16="http://schemas.microsoft.com/office/drawing/2014/main" id="{B3B5F53C-9440-4A5B-97CC-31A4F9D53963}"/>
              </a:ext>
            </a:extLst>
          </p:cNvPr>
          <p:cNvSpPr>
            <a:spLocks noGrp="1"/>
          </p:cNvSpPr>
          <p:nvPr>
            <p:ph type="subTitle" idx="1"/>
          </p:nvPr>
        </p:nvSpPr>
        <p:spPr>
          <a:xfrm>
            <a:off x="581194" y="4067396"/>
            <a:ext cx="10993546" cy="590321"/>
          </a:xfrm>
        </p:spPr>
        <p:txBody>
          <a:bodyPr>
            <a:noAutofit/>
          </a:bodyPr>
          <a:lstStyle/>
          <a:p>
            <a:r>
              <a:rPr lang="fr-FR" sz="2000" dirty="0"/>
              <a:t>Wireframe est utilisé pour montrer les éléments essentiels de votre site web</a:t>
            </a:r>
          </a:p>
          <a:p>
            <a:r>
              <a:rPr lang="fr-FR" sz="2000" dirty="0"/>
              <a:t>Et le contenu principal de celui-ci, plus il définit la structure de mise en page</a:t>
            </a:r>
          </a:p>
          <a:p>
            <a:r>
              <a:rPr lang="fr-FR" sz="2000" dirty="0"/>
              <a:t>Il devrait être prêt à montrer à votre client et demander des commentaires</a:t>
            </a:r>
            <a:endParaRPr lang="fr-MA" sz="2000" dirty="0"/>
          </a:p>
        </p:txBody>
      </p:sp>
    </p:spTree>
    <p:extLst>
      <p:ext uri="{BB962C8B-B14F-4D97-AF65-F5344CB8AC3E}">
        <p14:creationId xmlns:p14="http://schemas.microsoft.com/office/powerpoint/2010/main" val="424507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4A8F-F15A-4F90-BC22-7D3068498E59}"/>
              </a:ext>
            </a:extLst>
          </p:cNvPr>
          <p:cNvSpPr>
            <a:spLocks noGrp="1"/>
          </p:cNvSpPr>
          <p:nvPr>
            <p:ph type="ctrTitle"/>
          </p:nvPr>
        </p:nvSpPr>
        <p:spPr/>
        <p:txBody>
          <a:bodyPr/>
          <a:lstStyle/>
          <a:p>
            <a:r>
              <a:rPr lang="fr-FR" dirty="0"/>
              <a:t>Une maquette</a:t>
            </a:r>
            <a:endParaRPr lang="fr-MA" dirty="0"/>
          </a:p>
        </p:txBody>
      </p:sp>
      <p:sp>
        <p:nvSpPr>
          <p:cNvPr id="3" name="Subtitle 2">
            <a:extLst>
              <a:ext uri="{FF2B5EF4-FFF2-40B4-BE49-F238E27FC236}">
                <a16:creationId xmlns:a16="http://schemas.microsoft.com/office/drawing/2014/main" id="{93AB48D6-527A-4B4F-819E-E0E8836A46CB}"/>
              </a:ext>
            </a:extLst>
          </p:cNvPr>
          <p:cNvSpPr>
            <a:spLocks noGrp="1"/>
          </p:cNvSpPr>
          <p:nvPr>
            <p:ph type="subTitle" idx="1"/>
          </p:nvPr>
        </p:nvSpPr>
        <p:spPr>
          <a:xfrm>
            <a:off x="599227" y="4005464"/>
            <a:ext cx="10993546" cy="590321"/>
          </a:xfrm>
        </p:spPr>
        <p:txBody>
          <a:bodyPr>
            <a:noAutofit/>
          </a:bodyPr>
          <a:lstStyle/>
          <a:p>
            <a:r>
              <a:rPr lang="fr-FR" sz="2000" dirty="0"/>
              <a:t>est la partie graphique de la conception que nous faisons l'interface esthétiquement</a:t>
            </a:r>
          </a:p>
          <a:p>
            <a:r>
              <a:rPr lang="fr-FR" sz="2000" dirty="0"/>
              <a:t>agréable ou du moins à apparaître avec les fonctionnalités données dans la conception</a:t>
            </a:r>
            <a:endParaRPr lang="fr-MA" sz="2000" dirty="0"/>
          </a:p>
        </p:txBody>
      </p:sp>
    </p:spTree>
    <p:extLst>
      <p:ext uri="{BB962C8B-B14F-4D97-AF65-F5344CB8AC3E}">
        <p14:creationId xmlns:p14="http://schemas.microsoft.com/office/powerpoint/2010/main" val="302982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143A-8358-431A-BE46-93F3A8606972}"/>
              </a:ext>
            </a:extLst>
          </p:cNvPr>
          <p:cNvSpPr>
            <a:spLocks noGrp="1"/>
          </p:cNvSpPr>
          <p:nvPr>
            <p:ph type="ctrTitle"/>
          </p:nvPr>
        </p:nvSpPr>
        <p:spPr/>
        <p:txBody>
          <a:bodyPr/>
          <a:lstStyle/>
          <a:p>
            <a:r>
              <a:rPr lang="fr-FR" dirty="0" err="1"/>
              <a:t>mockup</a:t>
            </a:r>
            <a:endParaRPr lang="fr-MA" dirty="0"/>
          </a:p>
        </p:txBody>
      </p:sp>
      <p:sp>
        <p:nvSpPr>
          <p:cNvPr id="3" name="Subtitle 2">
            <a:extLst>
              <a:ext uri="{FF2B5EF4-FFF2-40B4-BE49-F238E27FC236}">
                <a16:creationId xmlns:a16="http://schemas.microsoft.com/office/drawing/2014/main" id="{4CAC6644-56C4-4CD5-A80D-E808F910F534}"/>
              </a:ext>
            </a:extLst>
          </p:cNvPr>
          <p:cNvSpPr>
            <a:spLocks noGrp="1"/>
          </p:cNvSpPr>
          <p:nvPr>
            <p:ph type="subTitle" idx="1"/>
          </p:nvPr>
        </p:nvSpPr>
        <p:spPr>
          <a:xfrm>
            <a:off x="581191" y="3292680"/>
            <a:ext cx="10993546" cy="590321"/>
          </a:xfrm>
        </p:spPr>
        <p:txBody>
          <a:bodyPr>
            <a:noAutofit/>
          </a:bodyPr>
          <a:lstStyle/>
          <a:p>
            <a:r>
              <a:rPr lang="fr-FR" sz="2000" dirty="0"/>
              <a:t>Une maquette vous aide à prendre les décisions finales concernant les schémas de couleurs, le style visuel et la typographie d’un produit. Avec une maquette, vous pouvez vous permettre d'essayer le côté visuel du produit pour voir ce qui vous convient le mieux. Là encore, vous pouvez demander à vos utilisateurs potentiels un retour d’information et apporter immédiatement les modifications nécessaires. Cela vous fera gagner beaucoup plus de temps que de revenir en arrière et d'apporter des ajustements à l'interface utilisateur après le lancement du produit.</a:t>
            </a:r>
          </a:p>
          <a:p>
            <a:r>
              <a:rPr lang="fr-FR" sz="2000" dirty="0"/>
              <a:t>c'est une phase où vous rendez votre site web interactif</a:t>
            </a:r>
            <a:endParaRPr lang="fr-MA" sz="2000" dirty="0"/>
          </a:p>
        </p:txBody>
      </p:sp>
    </p:spTree>
    <p:extLst>
      <p:ext uri="{BB962C8B-B14F-4D97-AF65-F5344CB8AC3E}">
        <p14:creationId xmlns:p14="http://schemas.microsoft.com/office/powerpoint/2010/main" val="320665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FAB7-17A6-4398-8AAA-DDF67929D65C}"/>
              </a:ext>
            </a:extLst>
          </p:cNvPr>
          <p:cNvSpPr>
            <a:spLocks noGrp="1"/>
          </p:cNvSpPr>
          <p:nvPr>
            <p:ph type="ctrTitle"/>
          </p:nvPr>
        </p:nvSpPr>
        <p:spPr/>
        <p:txBody>
          <a:bodyPr/>
          <a:lstStyle/>
          <a:p>
            <a:r>
              <a:rPr lang="fr-FR" dirty="0"/>
              <a:t>prototype</a:t>
            </a:r>
            <a:endParaRPr lang="fr-MA" dirty="0"/>
          </a:p>
        </p:txBody>
      </p:sp>
      <p:sp>
        <p:nvSpPr>
          <p:cNvPr id="3" name="Subtitle 2">
            <a:extLst>
              <a:ext uri="{FF2B5EF4-FFF2-40B4-BE49-F238E27FC236}">
                <a16:creationId xmlns:a16="http://schemas.microsoft.com/office/drawing/2014/main" id="{F8321C15-26E0-42DC-B36D-FE3EC8F6C791}"/>
              </a:ext>
            </a:extLst>
          </p:cNvPr>
          <p:cNvSpPr>
            <a:spLocks noGrp="1"/>
          </p:cNvSpPr>
          <p:nvPr>
            <p:ph type="subTitle" idx="1"/>
          </p:nvPr>
        </p:nvSpPr>
        <p:spPr>
          <a:xfrm>
            <a:off x="599227" y="3997356"/>
            <a:ext cx="10993546" cy="590321"/>
          </a:xfrm>
        </p:spPr>
        <p:txBody>
          <a:bodyPr>
            <a:noAutofit/>
          </a:bodyPr>
          <a:lstStyle/>
          <a:p>
            <a:r>
              <a:rPr lang="fr-FR" sz="2000" dirty="0"/>
              <a:t>Un prototype est souvent une représentation haute fidélité du produit final destiné à simuler les interactions de l'utilisateur. Contrairement aux deux précédents, un prototype est cliquable et permet ainsi à l'utilisateur de faire l'expérience du contenu et des interactions dans l'interface. En fait, un prototype ressemble beaucoup au produit final lui-même.</a:t>
            </a:r>
            <a:endParaRPr lang="fr-MA" sz="2000" dirty="0"/>
          </a:p>
        </p:txBody>
      </p:sp>
    </p:spTree>
    <p:extLst>
      <p:ext uri="{BB962C8B-B14F-4D97-AF65-F5344CB8AC3E}">
        <p14:creationId xmlns:p14="http://schemas.microsoft.com/office/powerpoint/2010/main" val="17926153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198</TotalTime>
  <Words>273</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Gill Sans MT</vt:lpstr>
      <vt:lpstr>Wingdings 2</vt:lpstr>
      <vt:lpstr>Dividend</vt:lpstr>
      <vt:lpstr>Zoning</vt:lpstr>
      <vt:lpstr>Wireframe</vt:lpstr>
      <vt:lpstr>Une maquette</vt:lpstr>
      <vt:lpstr>mockup</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Zoning</dc:title>
  <dc:creator>Nourdine Nafzaoui</dc:creator>
  <cp:lastModifiedBy>Nourdine Nafzaoui</cp:lastModifiedBy>
  <cp:revision>8</cp:revision>
  <dcterms:created xsi:type="dcterms:W3CDTF">2019-11-25T11:13:02Z</dcterms:created>
  <dcterms:modified xsi:type="dcterms:W3CDTF">2019-11-25T15:56:35Z</dcterms:modified>
</cp:coreProperties>
</file>