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DB1A-4692-4721-A279-503187E8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5" y="693767"/>
            <a:ext cx="7659592" cy="1013800"/>
          </a:xfrm>
        </p:spPr>
        <p:txBody>
          <a:bodyPr>
            <a:normAutofit/>
          </a:bodyPr>
          <a:lstStyle/>
          <a:p>
            <a:r>
              <a:rPr lang="fr-MA" sz="4800" dirty="0"/>
              <a:t>Outils UI /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E4BC-87E7-40E0-95C7-841877A7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il y a tellement d'outils à utiliser dans la conception </a:t>
            </a:r>
            <a:r>
              <a:rPr lang="fr-FR" sz="3200" dirty="0" err="1"/>
              <a:t>ux</a:t>
            </a:r>
            <a:r>
              <a:rPr lang="fr-FR" sz="3200" dirty="0"/>
              <a:t> et </a:t>
            </a:r>
            <a:r>
              <a:rPr lang="fr-FR" sz="3200" dirty="0" err="1"/>
              <a:t>ui</a:t>
            </a:r>
            <a:endParaRPr lang="fr-FR" sz="3200" dirty="0"/>
          </a:p>
          <a:p>
            <a:r>
              <a:rPr lang="fr-FR" sz="3200" dirty="0"/>
              <a:t>J'ai rassemblé ces trois outils</a:t>
            </a:r>
            <a:endParaRPr lang="fr-MA" sz="3200" dirty="0"/>
          </a:p>
        </p:txBody>
      </p:sp>
    </p:spTree>
    <p:extLst>
      <p:ext uri="{BB962C8B-B14F-4D97-AF65-F5344CB8AC3E}">
        <p14:creationId xmlns:p14="http://schemas.microsoft.com/office/powerpoint/2010/main" val="99078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04A7-DF6D-4CC0-9D3C-F4A95DF65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FIGMA</a:t>
            </a: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6D1A8-561E-4C7E-A407-A44BBC15D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48" y="3260507"/>
            <a:ext cx="10993546" cy="590321"/>
          </a:xfrm>
        </p:spPr>
        <p:txBody>
          <a:bodyPr>
            <a:normAutofit fontScale="25000" lnSpcReduction="20000"/>
          </a:bodyPr>
          <a:lstStyle/>
          <a:p>
            <a:pPr fontAlgn="t"/>
            <a:br>
              <a:rPr lang="fr-FR" sz="5100" dirty="0"/>
            </a:br>
            <a:endParaRPr lang="fr-FR" sz="5100" dirty="0"/>
          </a:p>
          <a:p>
            <a:r>
              <a:rPr lang="fr-FR" sz="11200" dirty="0" err="1"/>
              <a:t>Figma</a:t>
            </a:r>
            <a:r>
              <a:rPr lang="fr-FR" sz="11200" dirty="0"/>
              <a:t> est gratuit pour les utilisateurs individuels. Si vous débutez, vous pouvez vous lancer avec </a:t>
            </a:r>
            <a:r>
              <a:rPr lang="fr-FR" sz="11200" dirty="0" err="1"/>
              <a:t>Figma</a:t>
            </a:r>
            <a:r>
              <a:rPr lang="fr-FR" sz="11200" dirty="0"/>
              <a:t> sans abonnement.</a:t>
            </a:r>
          </a:p>
          <a:p>
            <a:r>
              <a:rPr lang="fr-FR" sz="11200" dirty="0"/>
              <a:t>Rapide et puissant Complet avec des fonctionnalités de conception que vous aimez déjà et des inventions uniques telles que l'outil Arc et les réseaux vectoriels</a:t>
            </a:r>
          </a:p>
          <a:p>
            <a:endParaRPr lang="fr-FR" sz="11200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76529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CE238-B33B-455E-806E-4FCFFB89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A125-D92B-4839-8388-A21A8A815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WEBFLOW</a:t>
            </a: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E63F3-E5D8-45FB-9843-F5DFF464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772236"/>
            <a:ext cx="10993546" cy="590321"/>
          </a:xfrm>
        </p:spPr>
        <p:txBody>
          <a:bodyPr>
            <a:noAutofit/>
          </a:bodyPr>
          <a:lstStyle/>
          <a:p>
            <a:r>
              <a:rPr lang="fr-FR" sz="2800" dirty="0" err="1"/>
              <a:t>Webflow</a:t>
            </a:r>
            <a:r>
              <a:rPr lang="fr-FR" sz="2800" dirty="0"/>
              <a:t> est un outil Web de glisser-déposer permettant de créer des sites Web réactifs.</a:t>
            </a:r>
          </a:p>
          <a:p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14462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F63FD-8451-438E-A238-88764AF7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00"/>
            <a:ext cx="12192000" cy="61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C0CB-4056-4730-8A55-10115D096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Adobe XD</a:t>
            </a: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7F96-DF14-4CC6-A91D-27386F07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673113"/>
            <a:ext cx="10993546" cy="590321"/>
          </a:xfrm>
        </p:spPr>
        <p:txBody>
          <a:bodyPr>
            <a:noAutofit/>
          </a:bodyPr>
          <a:lstStyle/>
          <a:p>
            <a:r>
              <a:rPr lang="fr-FR" sz="2000" dirty="0"/>
              <a:t>Adobe XD est un outil de conception d'expérience utilisateur à base vectorielle pour applications Web et applications mobiles, développé et publié par Adobe Inc. Il est disponible pour </a:t>
            </a:r>
            <a:r>
              <a:rPr lang="fr-FR" sz="2000" dirty="0" err="1"/>
              <a:t>macOS</a:t>
            </a:r>
            <a:r>
              <a:rPr lang="fr-FR" sz="2000" dirty="0"/>
              <a:t> et Windows, bien qu'il existe des versions pour iOS et Android permettant de prévisualiser le résultat du travail directement sur mobile</a:t>
            </a:r>
            <a:endParaRPr lang="fr-MA" sz="2000" dirty="0"/>
          </a:p>
        </p:txBody>
      </p:sp>
    </p:spTree>
    <p:extLst>
      <p:ext uri="{BB962C8B-B14F-4D97-AF65-F5344CB8AC3E}">
        <p14:creationId xmlns:p14="http://schemas.microsoft.com/office/powerpoint/2010/main" val="141338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E600-2188-453B-A8FB-31E2E96A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4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1045</TotalTime>
  <Words>141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Outils UI / UX</vt:lpstr>
      <vt:lpstr>FIGMA</vt:lpstr>
      <vt:lpstr>PowerPoint Presentation</vt:lpstr>
      <vt:lpstr>WEBFLOW</vt:lpstr>
      <vt:lpstr>PowerPoint Presentation</vt:lpstr>
      <vt:lpstr>Adobe XD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UI / UX</dc:title>
  <dc:creator>Nourdine Nafzaoui</dc:creator>
  <cp:lastModifiedBy>Nourdine Nafzaoui</cp:lastModifiedBy>
  <cp:revision>6</cp:revision>
  <dcterms:created xsi:type="dcterms:W3CDTF">2019-11-26T14:40:02Z</dcterms:created>
  <dcterms:modified xsi:type="dcterms:W3CDTF">2019-11-27T08:06:01Z</dcterms:modified>
</cp:coreProperties>
</file>