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0" r:id="rId2"/>
    <p:sldId id="336" r:id="rId3"/>
    <p:sldId id="362" r:id="rId4"/>
    <p:sldId id="358" r:id="rId5"/>
    <p:sldId id="338" r:id="rId6"/>
    <p:sldId id="383" r:id="rId7"/>
    <p:sldId id="391" r:id="rId8"/>
    <p:sldId id="384" r:id="rId9"/>
    <p:sldId id="363" r:id="rId10"/>
    <p:sldId id="376" r:id="rId11"/>
    <p:sldId id="381" r:id="rId12"/>
    <p:sldId id="392" r:id="rId13"/>
  </p:sldIdLst>
  <p:sldSz cx="9144000" cy="6858000" type="screen4x3"/>
  <p:notesSz cx="6881813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0" d="100"/>
          <a:sy n="70" d="100"/>
        </p:scale>
        <p:origin x="12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High-Quality Code:</a:t>
            </a:r>
            <a:br>
              <a:rPr lang="en-US" dirty="0" smtClean="0"/>
            </a:br>
            <a:r>
              <a:rPr lang="en-US" dirty="0" smtClean="0"/>
              <a:t>Teamwork defense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Presentation of project “King Survival” version 3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3148" y="5474866"/>
            <a:ext cx="3853295" cy="523220"/>
          </a:xfrm>
        </p:spPr>
        <p:txBody>
          <a:bodyPr/>
          <a:lstStyle/>
          <a:p>
            <a:r>
              <a:rPr lang="en-US" dirty="0" smtClean="0"/>
              <a:t>Team “Erbium”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3148" y="6198140"/>
            <a:ext cx="3838864" cy="461665"/>
          </a:xfrm>
        </p:spPr>
        <p:txBody>
          <a:bodyPr/>
          <a:lstStyle/>
          <a:p>
            <a:r>
              <a:rPr lang="en-US" dirty="0" smtClean="0"/>
              <a:t>Students at Telerik Academy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404961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359661"/>
            <a:ext cx="2721653" cy="1909541"/>
          </a:xfrm>
          <a:prstGeom prst="rect">
            <a:avLst/>
          </a:prstGeom>
        </p:spPr>
      </p:pic>
      <p:pic>
        <p:nvPicPr>
          <p:cNvPr id="1028" name="Picture 4" descr="animal, bug, insect, ladybird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14656">
            <a:off x="3957091" y="4501614"/>
            <a:ext cx="1625636" cy="1625636"/>
          </a:xfrm>
          <a:prstGeom prst="rect">
            <a:avLst/>
          </a:prstGeom>
          <a:noFill/>
          <a:effectLst>
            <a:outerShdw blurRad="127000" sx="105000" sy="105000" algn="ctr" rotWithShape="0">
              <a:schemeClr val="accent4">
                <a:lumMod val="60000"/>
                <a:lumOff val="40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116" y="14478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Made over 12 tests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Code-coverage over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96%</a:t>
            </a:r>
            <a:endParaRPr lang="en-US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Mocking-like tests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4000" dirty="0" smtClean="0"/>
              <a:t>At least 8 in-game scenarios </a:t>
            </a: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Every possible king winning situation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Near all possibilities of king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losing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Unit testing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1219200"/>
            <a:ext cx="3962400" cy="35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Teamwork Presentation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954880"/>
            <a:ext cx="7162800" cy="990600"/>
          </a:xfrm>
        </p:spPr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20170" y="3484960"/>
            <a:ext cx="7162800" cy="102632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Vladislav Karamfilov </a:t>
            </a:r>
            <a:r>
              <a:rPr lang="en-US" dirty="0" smtClean="0"/>
              <a:t>– student @ Telerik Academy and volunteer </a:t>
            </a:r>
            <a:r>
              <a:rPr lang="en-US" dirty="0" smtClean="0"/>
              <a:t>assistant in </a:t>
            </a:r>
            <a:r>
              <a:rPr lang="en-US" dirty="0" smtClean="0"/>
              <a:t>summer academy</a:t>
            </a:r>
            <a:endParaRPr lang="en-US" dirty="0"/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990600" y="2133600"/>
            <a:ext cx="7162800" cy="10263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Yoan Dinkov </a:t>
            </a:r>
            <a:r>
              <a:rPr lang="nl-NL" dirty="0" smtClean="0"/>
              <a:t>– student @ Telerik Academy</a:t>
            </a:r>
            <a:endParaRPr lang="nl-NL" dirty="0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990600" y="5024440"/>
            <a:ext cx="7162800" cy="10263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Nikolay</a:t>
            </a:r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Naidenov </a:t>
            </a:r>
            <a:r>
              <a:rPr lang="en-US" dirty="0" smtClean="0"/>
              <a:t>– student @ Telerik Academy and champion of “Photoshop”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beginning  …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304800" y="1257300"/>
            <a:ext cx="8686800" cy="5029200"/>
          </a:xfrm>
        </p:spPr>
        <p:txBody>
          <a:bodyPr/>
          <a:lstStyle/>
          <a:p>
            <a:r>
              <a:rPr lang="en-US" dirty="0" smtClean="0"/>
              <a:t>Smelly </a:t>
            </a:r>
            <a:r>
              <a:rPr lang="en-US" dirty="0" smtClean="0"/>
              <a:t>code</a:t>
            </a:r>
            <a:endParaRPr lang="en-US" dirty="0" smtClean="0"/>
          </a:p>
          <a:p>
            <a:pPr lvl="1"/>
            <a:r>
              <a:rPr lang="en-US" dirty="0" smtClean="0"/>
              <a:t>Used non-English </a:t>
            </a:r>
            <a:r>
              <a:rPr lang="en-US" dirty="0" smtClean="0"/>
              <a:t>variables, </a:t>
            </a:r>
            <a:r>
              <a:rPr lang="en-US" dirty="0" smtClean="0"/>
              <a:t>bad naming</a:t>
            </a:r>
          </a:p>
          <a:p>
            <a:pPr lvl="1"/>
            <a:r>
              <a:rPr lang="en-US" dirty="0" smtClean="0"/>
              <a:t>Bad </a:t>
            </a:r>
            <a:r>
              <a:rPr lang="en-US" dirty="0" smtClean="0"/>
              <a:t>indentation, </a:t>
            </a:r>
            <a:r>
              <a:rPr lang="en-US" dirty="0" smtClean="0"/>
              <a:t>magic numbers</a:t>
            </a:r>
          </a:p>
          <a:p>
            <a:r>
              <a:rPr lang="en-US" dirty="0" smtClean="0"/>
              <a:t>Strong </a:t>
            </a:r>
            <a:r>
              <a:rPr lang="en-US" dirty="0"/>
              <a:t>cohesion, </a:t>
            </a:r>
            <a:r>
              <a:rPr lang="en-US" dirty="0" smtClean="0"/>
              <a:t>loose </a:t>
            </a:r>
            <a:r>
              <a:rPr lang="en-US" dirty="0" smtClean="0"/>
              <a:t>coupling</a:t>
            </a:r>
            <a:endParaRPr lang="en-US" dirty="0" smtClean="0"/>
          </a:p>
          <a:p>
            <a:pPr lvl="1"/>
            <a:r>
              <a:rPr lang="en-US" dirty="0" smtClean="0"/>
              <a:t>Everything was in 7 methods in 1 class</a:t>
            </a:r>
          </a:p>
          <a:p>
            <a:r>
              <a:rPr lang="en-US" dirty="0" smtClean="0"/>
              <a:t>Can we test ?</a:t>
            </a:r>
          </a:p>
          <a:p>
            <a:pPr lvl="1"/>
            <a:r>
              <a:rPr lang="en-US" dirty="0" smtClean="0"/>
              <a:t>Project was practically non-testable</a:t>
            </a:r>
          </a:p>
        </p:txBody>
      </p:sp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beginning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763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11214"/>
            <a:ext cx="6096000" cy="1447800"/>
          </a:xfrm>
        </p:spPr>
        <p:txBody>
          <a:bodyPr/>
          <a:lstStyle/>
          <a:p>
            <a:r>
              <a:rPr lang="en-US" dirty="0" smtClean="0"/>
              <a:t>The real deal  - refactoring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631280"/>
            <a:ext cx="6096000" cy="569120"/>
          </a:xfrm>
        </p:spPr>
        <p:txBody>
          <a:bodyPr/>
          <a:lstStyle/>
          <a:p>
            <a:r>
              <a:rPr lang="en-US" dirty="0" smtClean="0"/>
              <a:t>What have we done 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657600"/>
            <a:ext cx="2590800" cy="25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lan, proj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3603" y="3591296"/>
            <a:ext cx="1932793" cy="19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cuments, fold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324100"/>
            <a:ext cx="2407722" cy="24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Changed all variable names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Divided the project to 3 main parts :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 smtClean="0"/>
              <a:t>KingSurvival.Common</a:t>
            </a:r>
            <a:r>
              <a:rPr lang="en-US" sz="2400" dirty="0" smtClean="0"/>
              <a:t> – </a:t>
            </a:r>
            <a:r>
              <a:rPr lang="en-US" sz="2400" dirty="0" smtClean="0"/>
              <a:t>implementation of main logic</a:t>
            </a:r>
            <a:endParaRPr lang="en-US" sz="2400" dirty="0" smtClean="0"/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 smtClean="0"/>
              <a:t>KingSurvival.UI</a:t>
            </a:r>
            <a:r>
              <a:rPr lang="en-US" sz="2400" dirty="0" smtClean="0"/>
              <a:t> </a:t>
            </a:r>
            <a:r>
              <a:rPr lang="en-US" sz="2400" dirty="0" smtClean="0"/>
              <a:t>– game presentation</a:t>
            </a:r>
            <a:endParaRPr lang="en-US" sz="2400" dirty="0" smtClean="0"/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 smtClean="0"/>
              <a:t>KingSurvival.Tests</a:t>
            </a:r>
            <a:r>
              <a:rPr lang="en-US" sz="2400" dirty="0" smtClean="0"/>
              <a:t> – unit tests</a:t>
            </a:r>
            <a:endParaRPr lang="bg-BG" sz="2400" dirty="0" smtClean="0"/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Refactored all methods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Made code </a:t>
            </a:r>
            <a:r>
              <a:rPr lang="en-US" sz="2800" dirty="0" smtClean="0"/>
              <a:t>testable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Full information about every single method refactoring in </a:t>
            </a:r>
            <a:r>
              <a:rPr lang="en-US" sz="2800" dirty="0"/>
              <a:t>“RefactoringDocumentation.docx</a:t>
            </a:r>
            <a:r>
              <a:rPr lang="en-US" sz="2800" dirty="0" smtClean="0"/>
              <a:t>”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dirty="0" smtClean="0"/>
              <a:t>Game – 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50" y="2667000"/>
            <a:ext cx="4012599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did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518160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Made three meetings at Telerik after lessons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Near every day communication in social networks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Everyone made </a:t>
            </a:r>
            <a:r>
              <a:rPr lang="en-US" sz="3600" dirty="0" smtClean="0"/>
              <a:t>at least 5 commits in Git repository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828800"/>
            <a:ext cx="6877050" cy="685800"/>
          </a:xfrm>
        </p:spPr>
        <p:txBody>
          <a:bodyPr/>
          <a:lstStyle/>
          <a:p>
            <a:r>
              <a:rPr lang="en-US" dirty="0" smtClean="0"/>
              <a:t>Git repository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3124200"/>
            <a:ext cx="5524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1780</TotalTime>
  <Words>232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Wingdings 2</vt:lpstr>
      <vt:lpstr>Telerik Academy</vt:lpstr>
      <vt:lpstr>High-Quality Code: Teamwork defense</vt:lpstr>
      <vt:lpstr>The team</vt:lpstr>
      <vt:lpstr>The beginning  …</vt:lpstr>
      <vt:lpstr>The beginning …</vt:lpstr>
      <vt:lpstr>The real deal  - refactoring</vt:lpstr>
      <vt:lpstr>What have we done ?</vt:lpstr>
      <vt:lpstr>Game – live demo</vt:lpstr>
      <vt:lpstr>How we did it ?</vt:lpstr>
      <vt:lpstr>Git repository Demo</vt:lpstr>
      <vt:lpstr>Unit testing information</vt:lpstr>
      <vt:lpstr>Unit testing demo</vt:lpstr>
      <vt:lpstr>Teamwork Presentation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Course Intro</dc:title>
  <dc:subject>Telerik Software Academy</dc:subject>
  <dc:creator>Svetlin Nakov</dc:creator>
  <cp:keywords>C#, course, telerik software academy, free courses for developers, OOP, object-oriented programming</cp:keywords>
  <cp:lastModifiedBy>Yoan</cp:lastModifiedBy>
  <cp:revision>513</cp:revision>
  <dcterms:created xsi:type="dcterms:W3CDTF">2007-12-08T16:03:35Z</dcterms:created>
  <dcterms:modified xsi:type="dcterms:W3CDTF">2013-05-17T11:49:47Z</dcterms:modified>
  <cp:category>software engineering</cp:category>
</cp:coreProperties>
</file>