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еозаглавена секция" id="{63B2EDD2-50BC-49A7-BAEA-32AB21533A35}">
          <p14:sldIdLst>
            <p14:sldId id="256"/>
            <p14:sldId id="257"/>
            <p14:sldId id="261"/>
            <p14:sldId id="262"/>
            <p14:sldId id="260"/>
            <p14:sldId id="259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 autoAdjust="0"/>
  </p:normalViewPr>
  <p:slideViewPr>
    <p:cSldViewPr>
      <p:cViewPr>
        <p:scale>
          <a:sx n="80" d="100"/>
          <a:sy n="80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C1DA20-16E5-4A6A-8FED-3C973BE851A0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087D83-CBBF-4FCD-924E-D9BE2396E6BA}" type="datetimeFigureOut">
              <a:rPr lang="bg-BG" smtClean="0"/>
              <a:t>20.3.2013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isyduck.visualstudio.com/DefaultCollection/VendingMachin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45264"/>
            <a:ext cx="7994805" cy="5996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1043608" y="709486"/>
            <a:ext cx="7172272" cy="5167786"/>
          </a:xfrm>
        </p:spPr>
        <p:txBody>
          <a:bodyPr anchor="t"/>
          <a:lstStyle/>
          <a:p>
            <a:pPr algn="ctr"/>
            <a:r>
              <a:rPr lang="bg-BG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Проектиране</a:t>
            </a:r>
            <a:r>
              <a:rPr lang="bg-BG" sz="48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br>
              <a:rPr lang="bg-BG" sz="4800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bg-BG" sz="40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на</a:t>
            </a:r>
            <a:r>
              <a:rPr lang="bg-BG" sz="48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br>
              <a:rPr lang="bg-BG" sz="4800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bg-BG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Машина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lang="bg-BG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за Напитки</a:t>
            </a:r>
            <a:br>
              <a:rPr lang="bg-BG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/Vending Machine/</a:t>
            </a:r>
            <a:endParaRPr lang="bg-BG" sz="600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2195736" y="175175"/>
            <a:ext cx="4752528" cy="57008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Telerik Software Academy / Project /</a:t>
            </a:r>
            <a:endParaRPr lang="bg-BG" dirty="0">
              <a:solidFill>
                <a:schemeClr val="accent1"/>
              </a:solidFill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61048"/>
            <a:ext cx="2114350" cy="2862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9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843808" y="3861048"/>
            <a:ext cx="3600400" cy="27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b="1" dirty="0" smtClean="0">
                <a:solidFill>
                  <a:schemeClr val="accent5">
                    <a:lumMod val="75000"/>
                  </a:schemeClr>
                </a:solidFill>
              </a:rPr>
              <a:t>Екип-разработчици: </a:t>
            </a:r>
          </a:p>
          <a:p>
            <a:r>
              <a:rPr lang="bg-BG" sz="2400" dirty="0" smtClean="0">
                <a:solidFill>
                  <a:schemeClr val="accent5">
                    <a:lumMod val="75000"/>
                  </a:schemeClr>
                </a:solidFill>
              </a:rPr>
              <a:t>Огнян Петков</a:t>
            </a:r>
          </a:p>
          <a:p>
            <a:r>
              <a:rPr lang="bg-BG" sz="2400" dirty="0" smtClean="0">
                <a:solidFill>
                  <a:schemeClr val="accent5">
                    <a:lumMod val="75000"/>
                  </a:schemeClr>
                </a:solidFill>
              </a:rPr>
              <a:t>Николай Найденов</a:t>
            </a:r>
          </a:p>
          <a:p>
            <a:r>
              <a:rPr lang="bg-BG" sz="2400" dirty="0" smtClean="0">
                <a:solidFill>
                  <a:schemeClr val="accent5">
                    <a:lumMod val="75000"/>
                  </a:schemeClr>
                </a:solidFill>
              </a:rPr>
              <a:t>Росен Петров</a:t>
            </a:r>
          </a:p>
          <a:p>
            <a:r>
              <a:rPr lang="bg-BG" sz="2400" dirty="0" smtClean="0">
                <a:solidFill>
                  <a:schemeClr val="accent5">
                    <a:lumMod val="75000"/>
                  </a:schemeClr>
                </a:solidFill>
              </a:rPr>
              <a:t>Пламен Петров</a:t>
            </a:r>
          </a:p>
          <a:p>
            <a:r>
              <a:rPr lang="bg-BG" sz="2400" dirty="0" smtClean="0">
                <a:solidFill>
                  <a:schemeClr val="accent5">
                    <a:lumMod val="75000"/>
                  </a:schemeClr>
                </a:solidFill>
              </a:rPr>
              <a:t>Марко Колаксузов</a:t>
            </a:r>
            <a:endParaRPr lang="bg-BG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Подзаглавие 4"/>
          <p:cNvSpPr txBox="1">
            <a:spLocks/>
          </p:cNvSpPr>
          <p:nvPr/>
        </p:nvSpPr>
        <p:spPr>
          <a:xfrm>
            <a:off x="2267744" y="175174"/>
            <a:ext cx="5115358" cy="5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Telerik Software Academy / Project /</a:t>
            </a:r>
            <a:endParaRPr lang="bg-BG" sz="2400" dirty="0">
              <a:solidFill>
                <a:schemeClr val="accent1"/>
              </a:solidFill>
            </a:endParaRPr>
          </a:p>
        </p:txBody>
      </p:sp>
      <p:pic>
        <p:nvPicPr>
          <p:cNvPr id="1029" name="Picture 5" descr="D:\MY FILES\WEB\WEBSITES\TELERIK\Drink Machine\Team_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6671"/>
            <a:ext cx="4680520" cy="32503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/>
          <p:cNvSpPr txBox="1">
            <a:spLocks/>
          </p:cNvSpPr>
          <p:nvPr/>
        </p:nvSpPr>
        <p:spPr>
          <a:xfrm>
            <a:off x="2267744" y="175174"/>
            <a:ext cx="5115358" cy="5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Telerik Software Academy / Project /</a:t>
            </a:r>
            <a:endParaRPr lang="bg-BG" sz="2400" dirty="0">
              <a:solidFill>
                <a:schemeClr val="accent1"/>
              </a:solidFill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1368152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v"/>
            </a:pPr>
            <a:r>
              <a:rPr lang="bg-BG" sz="4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Основна задача на програмата</a:t>
            </a:r>
            <a:endParaRPr lang="bg-BG" sz="4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467544" y="2204864"/>
            <a:ext cx="8352928" cy="36009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bg-BG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Разработка на машина за напитки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Напитки: </a:t>
            </a:r>
          </a:p>
          <a:p>
            <a:pPr marL="800100" lvl="1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Кафе</a:t>
            </a:r>
          </a:p>
          <a:p>
            <a:pPr marL="800100" lvl="1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Чай</a:t>
            </a:r>
          </a:p>
          <a:p>
            <a:pPr marL="800100" lvl="1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Топъл шоколад</a:t>
            </a:r>
          </a:p>
          <a:p>
            <a:pPr marL="800100" lvl="1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Капучино</a:t>
            </a:r>
          </a:p>
          <a:p>
            <a:pPr marL="342900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Обогатяване на менюто</a:t>
            </a:r>
          </a:p>
          <a:p>
            <a:pPr marL="342900" indent="-342900">
              <a:buAutoNum type="arabicParenR"/>
            </a:pPr>
            <a:r>
              <a:rPr lang="bg-BG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Създаване на нови машини</a:t>
            </a:r>
            <a:endParaRPr lang="bg-BG" sz="1600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0977">
            <a:off x="5768072" y="3402411"/>
            <a:ext cx="2736304" cy="2337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/>
          <p:cNvSpPr txBox="1">
            <a:spLocks/>
          </p:cNvSpPr>
          <p:nvPr/>
        </p:nvSpPr>
        <p:spPr>
          <a:xfrm>
            <a:off x="2267744" y="175174"/>
            <a:ext cx="5115358" cy="5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Telerik Software Academy / Project /</a:t>
            </a:r>
            <a:endParaRPr lang="bg-BG" sz="2400" dirty="0">
              <a:solidFill>
                <a:schemeClr val="accent1"/>
              </a:solidFill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6064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v"/>
            </a:pPr>
            <a:r>
              <a:rPr lang="bg-BG" sz="4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Осъществяване и реализация</a:t>
            </a:r>
            <a:endParaRPr lang="bg-BG" sz="4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899592" y="2564904"/>
            <a:ext cx="7344816" cy="30469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abstract class</a:t>
            </a:r>
          </a:p>
          <a:p>
            <a:pPr marL="342900" indent="-342900">
              <a:buFontTx/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DasiyMachine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Tx/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StartMachine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delegate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ChangeSweetness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CheckMoney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GiveChange –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6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776808" y="116632"/>
            <a:ext cx="7467600" cy="576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3200" b="1" u="sng" dirty="0" smtClean="0">
                <a:solidFill>
                  <a:schemeClr val="accent5">
                    <a:lumMod val="75000"/>
                  </a:schemeClr>
                </a:solidFill>
              </a:rPr>
              <a:t>ДЕМО</a:t>
            </a:r>
            <a:r>
              <a:rPr lang="en-US" sz="3200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bg-BG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D:\MY FILES\WEB\WEBSITES\TELERIK\Drink Machine\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765333" cy="5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авоъгълник 2"/>
          <p:cNvSpPr/>
          <p:nvPr/>
        </p:nvSpPr>
        <p:spPr>
          <a:xfrm>
            <a:off x="2051720" y="724634"/>
            <a:ext cx="4923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000" dirty="0" smtClean="0">
                <a:solidFill>
                  <a:schemeClr val="accent1"/>
                </a:solidFill>
              </a:rPr>
              <a:t>Уеб адрес</a:t>
            </a:r>
            <a:r>
              <a:rPr lang="bg-BG" sz="20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000" u="sng" dirty="0" smtClean="0">
                <a:solidFill>
                  <a:schemeClr val="accent1"/>
                </a:solidFill>
                <a:hlinkClick r:id="rId3"/>
              </a:rPr>
              <a:t>http://daisyduck.visualstudio.com</a:t>
            </a:r>
            <a:endParaRPr lang="bg-BG" sz="20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03648" y="4005064"/>
            <a:ext cx="6449144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6600" b="1" dirty="0" smtClean="0">
                <a:solidFill>
                  <a:schemeClr val="accent5">
                    <a:lumMod val="75000"/>
                  </a:schemeClr>
                </a:solidFill>
              </a:rPr>
              <a:t>… ВЪПРОСИ …</a:t>
            </a:r>
            <a:endParaRPr lang="bg-BG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3" descr="D:\MY FILES\WEB\WEBSITES\TELERIK\Drink Machine\question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10" y="2492896"/>
            <a:ext cx="86915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MY FILES\WEB\WEBSITES\TELERIK\Drink Machine\question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90" y="1844460"/>
            <a:ext cx="1352261" cy="20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 FILES\WEB\WEBSITES\TELERIK\Drink Machine\question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08720"/>
            <a:ext cx="2067492" cy="308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97379" cy="4392488"/>
          </a:xfrm>
        </p:spPr>
      </p:pic>
    </p:spTree>
    <p:extLst>
      <p:ext uri="{BB962C8B-B14F-4D97-AF65-F5344CB8AC3E}">
        <p14:creationId xmlns:p14="http://schemas.microsoft.com/office/powerpoint/2010/main" val="267203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93096"/>
            <a:ext cx="9144000" cy="2107704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Благодарим за вниманието!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4663"/>
            <a:ext cx="5544616" cy="3770339"/>
          </a:xfrm>
        </p:spPr>
      </p:pic>
    </p:spTree>
    <p:extLst>
      <p:ext uri="{BB962C8B-B14F-4D97-AF65-F5344CB8AC3E}">
        <p14:creationId xmlns:p14="http://schemas.microsoft.com/office/powerpoint/2010/main" val="244112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TC101859868[[fn=Топли]]</Template>
  <TotalTime>283</TotalTime>
  <Words>97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Thermal</vt:lpstr>
      <vt:lpstr>Проектиране  на  Машина за Напитки /Vending Machine/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 на  Кафе-машина</dc:title>
  <dc:creator>Paci</dc:creator>
  <cp:lastModifiedBy>N.Naidenov</cp:lastModifiedBy>
  <cp:revision>32</cp:revision>
  <dcterms:created xsi:type="dcterms:W3CDTF">2013-03-17T21:55:21Z</dcterms:created>
  <dcterms:modified xsi:type="dcterms:W3CDTF">2013-03-20T07:08:43Z</dcterms:modified>
</cp:coreProperties>
</file>