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1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2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3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4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5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311" r:id="rId2"/>
    <p:sldId id="260" r:id="rId3"/>
    <p:sldId id="271" r:id="rId4"/>
    <p:sldId id="268" r:id="rId5"/>
    <p:sldId id="308" r:id="rId6"/>
    <p:sldId id="309" r:id="rId7"/>
    <p:sldId id="310" r:id="rId8"/>
    <p:sldId id="274" r:id="rId9"/>
    <p:sldId id="313" r:id="rId10"/>
    <p:sldId id="314" r:id="rId11"/>
    <p:sldId id="316" r:id="rId12"/>
    <p:sldId id="315" r:id="rId13"/>
    <p:sldId id="317" r:id="rId14"/>
    <p:sldId id="318" r:id="rId15"/>
    <p:sldId id="320" r:id="rId16"/>
    <p:sldId id="319" r:id="rId17"/>
    <p:sldId id="321" r:id="rId18"/>
    <p:sldId id="322" r:id="rId19"/>
    <p:sldId id="312" r:id="rId20"/>
    <p:sldId id="277" r:id="rId21"/>
    <p:sldId id="278" r:id="rId22"/>
    <p:sldId id="280" r:id="rId23"/>
    <p:sldId id="281" r:id="rId24"/>
    <p:sldId id="286" r:id="rId25"/>
    <p:sldId id="283" r:id="rId26"/>
    <p:sldId id="284" r:id="rId27"/>
    <p:sldId id="287" r:id="rId28"/>
    <p:sldId id="288" r:id="rId29"/>
    <p:sldId id="289" r:id="rId30"/>
    <p:sldId id="290" r:id="rId31"/>
    <p:sldId id="291" r:id="rId32"/>
    <p:sldId id="297" r:id="rId33"/>
    <p:sldId id="298" r:id="rId34"/>
    <p:sldId id="296" r:id="rId35"/>
    <p:sldId id="301" r:id="rId36"/>
    <p:sldId id="299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FF1"/>
    <a:srgbClr val="FF66FF"/>
    <a:srgbClr val="FF505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1" autoAdjust="0"/>
    <p:restoredTop sz="75528" autoAdjust="0"/>
  </p:normalViewPr>
  <p:slideViewPr>
    <p:cSldViewPr snapToGrid="0">
      <p:cViewPr varScale="1">
        <p:scale>
          <a:sx n="118" d="100"/>
          <a:sy n="118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3BD65D42-154A-49BE-AFED-E6BE03465FC8}">
      <dgm:prSet phldrT="[Text]" custT="1"/>
      <dgm:spPr/>
      <dgm:t>
        <a:bodyPr/>
        <a:lstStyle/>
        <a:p>
          <a:r>
            <a:rPr lang="en-SG" sz="1600" dirty="0" smtClean="0"/>
            <a:t>Board Dimensions</a:t>
          </a:r>
          <a:endParaRPr lang="en-SG" sz="1600" dirty="0"/>
        </a:p>
      </dgm:t>
    </dgm:pt>
    <dgm:pt modelId="{C5B08786-81AF-4C2D-B814-75149603CAD6}" type="parTrans" cxnId="{53652DEB-3643-4715-9D83-7D0B92B2DF80}">
      <dgm:prSet/>
      <dgm:spPr/>
      <dgm:t>
        <a:bodyPr/>
        <a:lstStyle/>
        <a:p>
          <a:endParaRPr lang="en-SG"/>
        </a:p>
      </dgm:t>
    </dgm:pt>
    <dgm:pt modelId="{21198DCD-6FD4-4246-9E99-AB2F913DF8C8}" type="sibTrans" cxnId="{53652DEB-3643-4715-9D83-7D0B92B2DF80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C719FE5F-55C8-4FEE-B4D2-D8592912C267}">
      <dgm:prSet phldrT="[Text]" custT="1"/>
      <dgm:spPr/>
      <dgm:t>
        <a:bodyPr/>
        <a:lstStyle/>
        <a:p>
          <a:r>
            <a:rPr lang="en-SG" sz="1600" dirty="0" smtClean="0"/>
            <a:t>Good parts placement is half the battle won</a:t>
          </a:r>
          <a:endParaRPr lang="en-SG" sz="1600" dirty="0"/>
        </a:p>
      </dgm:t>
    </dgm:pt>
    <dgm:pt modelId="{D9973BB1-F7F6-420F-B4C8-FE467F3C2187}" type="parTrans" cxnId="{4031AD89-A511-46C6-BBBC-53D672A3A7F5}">
      <dgm:prSet/>
      <dgm:spPr/>
      <dgm:t>
        <a:bodyPr/>
        <a:lstStyle/>
        <a:p>
          <a:endParaRPr lang="en-SG"/>
        </a:p>
      </dgm:t>
    </dgm:pt>
    <dgm:pt modelId="{055EAE65-6811-4A87-B772-5E26ED76A13E}" type="sibTrans" cxnId="{4031AD89-A511-46C6-BBBC-53D672A3A7F5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4DC23063-3449-4748-AB2A-16557EC97AC6}">
      <dgm:prSet phldrT="[Text]" custT="1"/>
      <dgm:spPr/>
      <dgm:t>
        <a:bodyPr/>
        <a:lstStyle/>
        <a:p>
          <a:r>
            <a:rPr lang="en-SG" sz="1600" dirty="0" smtClean="0"/>
            <a:t>Change grid units to mm</a:t>
          </a:r>
          <a:endParaRPr lang="en-SG" sz="1600" dirty="0"/>
        </a:p>
      </dgm:t>
    </dgm:pt>
    <dgm:pt modelId="{AA22C47A-366D-41A3-A24D-63F1BE22C023}" type="parTrans" cxnId="{2E7C9956-F05E-4C37-ADDD-E7AE767936A8}">
      <dgm:prSet/>
      <dgm:spPr/>
      <dgm:t>
        <a:bodyPr/>
        <a:lstStyle/>
        <a:p>
          <a:endParaRPr lang="en-SG"/>
        </a:p>
      </dgm:t>
    </dgm:pt>
    <dgm:pt modelId="{F3CF9001-0B3D-4E51-B5A2-430A1A549630}" type="sibTrans" cxnId="{2E7C9956-F05E-4C37-ADDD-E7AE767936A8}">
      <dgm:prSet/>
      <dgm:spPr/>
      <dgm:t>
        <a:bodyPr/>
        <a:lstStyle/>
        <a:p>
          <a:endParaRPr lang="en-SG"/>
        </a:p>
      </dgm:t>
    </dgm:pt>
    <dgm:pt modelId="{72DABB72-A523-421D-9B32-153BCB1F8B8D}">
      <dgm:prSet phldrT="[Text]" custT="1"/>
      <dgm:spPr/>
      <dgm:t>
        <a:bodyPr/>
        <a:lstStyle/>
        <a:p>
          <a:r>
            <a:rPr lang="en-SG" sz="1600" dirty="0" smtClean="0"/>
            <a:t>Change grid units to 10 mil</a:t>
          </a:r>
          <a:endParaRPr lang="en-SG" sz="1600" dirty="0"/>
        </a:p>
      </dgm:t>
    </dgm:pt>
    <dgm:pt modelId="{A086E27C-ECC3-4532-B10B-921BB01F0774}" type="parTrans" cxnId="{82168422-C318-4CAD-AA7E-BB11D52D9706}">
      <dgm:prSet/>
      <dgm:spPr/>
      <dgm:t>
        <a:bodyPr/>
        <a:lstStyle/>
        <a:p>
          <a:endParaRPr lang="en-SG"/>
        </a:p>
      </dgm:t>
    </dgm:pt>
    <dgm:pt modelId="{BF43DDA2-C087-488B-A804-E8572B7F7FB0}" type="sibTrans" cxnId="{82168422-C318-4CAD-AA7E-BB11D52D9706}">
      <dgm:prSet/>
      <dgm:spPr/>
      <dgm:t>
        <a:bodyPr/>
        <a:lstStyle/>
        <a:p>
          <a:endParaRPr lang="en-SG"/>
        </a:p>
      </dgm:t>
    </dgm:pt>
    <dgm:pt modelId="{F75E688E-31AE-4B83-8122-D5C6311FF576}">
      <dgm:prSet phldrT="[Text]" custT="1"/>
      <dgm:spPr/>
      <dgm:t>
        <a:bodyPr/>
        <a:lstStyle/>
        <a:p>
          <a:r>
            <a:rPr lang="en-SG" sz="1600" dirty="0" smtClean="0"/>
            <a:t>Setting up route parameters</a:t>
          </a:r>
          <a:endParaRPr lang="en-SG" sz="1600" dirty="0"/>
        </a:p>
      </dgm:t>
    </dgm:pt>
    <dgm:pt modelId="{7A230A26-9092-47C8-9B1C-BFC5C3EDA160}" type="parTrans" cxnId="{716A6773-4E95-4171-909D-C37CD593B131}">
      <dgm:prSet/>
      <dgm:spPr/>
      <dgm:t>
        <a:bodyPr/>
        <a:lstStyle/>
        <a:p>
          <a:endParaRPr lang="en-SG"/>
        </a:p>
      </dgm:t>
    </dgm:pt>
    <dgm:pt modelId="{8D34E72E-9BFC-4E7F-9AAB-A12664BED5AB}" type="sibTrans" cxnId="{716A6773-4E95-4171-909D-C37CD593B131}">
      <dgm:prSet/>
      <dgm:spPr/>
      <dgm:t>
        <a:bodyPr/>
        <a:lstStyle/>
        <a:p>
          <a:endParaRPr lang="en-SG"/>
        </a:p>
      </dgm:t>
    </dgm:pt>
    <dgm:pt modelId="{CC9C5336-D3AA-4B18-986A-BD238754DCF6}">
      <dgm:prSet phldrT="[Text]" custT="1"/>
      <dgm:spPr/>
      <dgm:t>
        <a:bodyPr/>
        <a:lstStyle/>
        <a:p>
          <a:r>
            <a:rPr lang="en-SG" sz="1600" dirty="0" err="1" smtClean="0"/>
            <a:t>Eg</a:t>
          </a:r>
          <a:r>
            <a:rPr lang="en-SG" sz="1600" dirty="0" smtClean="0"/>
            <a:t>. (Bend Style, Width, Via shape, via drill size)</a:t>
          </a:r>
          <a:endParaRPr lang="en-SG" sz="1600" dirty="0"/>
        </a:p>
      </dgm:t>
    </dgm:pt>
    <dgm:pt modelId="{1D9AB787-FDB7-4AA3-9ECA-F33EC7702FCE}" type="parTrans" cxnId="{3649C69E-196E-44D7-9C87-7CCAA7306E9F}">
      <dgm:prSet/>
      <dgm:spPr/>
      <dgm:t>
        <a:bodyPr/>
        <a:lstStyle/>
        <a:p>
          <a:endParaRPr lang="en-SG"/>
        </a:p>
      </dgm:t>
    </dgm:pt>
    <dgm:pt modelId="{0DC51E50-2ED4-434E-8BD9-00F736BB554E}" type="sibTrans" cxnId="{3649C69E-196E-44D7-9C87-7CCAA7306E9F}">
      <dgm:prSet/>
      <dgm:spPr/>
      <dgm:t>
        <a:bodyPr/>
        <a:lstStyle/>
        <a:p>
          <a:endParaRPr lang="en-SG"/>
        </a:p>
      </dgm:t>
    </dgm:pt>
    <dgm:pt modelId="{16DBECB1-376D-4D74-B1FB-E633B39B438E}">
      <dgm:prSet phldrT="[Text]" custT="1"/>
      <dgm:spPr/>
      <dgm:t>
        <a:bodyPr/>
        <a:lstStyle/>
        <a:p>
          <a:r>
            <a:rPr lang="en-SG" sz="1600" dirty="0" smtClean="0"/>
            <a:t>Trace width of 32 mil</a:t>
          </a:r>
          <a:endParaRPr lang="en-SG" sz="1600" dirty="0"/>
        </a:p>
      </dgm:t>
    </dgm:pt>
    <dgm:pt modelId="{B02C9BC9-5ABC-40A8-ADD4-9675A5C065F0}" type="parTrans" cxnId="{94FC0301-A242-40D1-8E4A-EA8980F44FAB}">
      <dgm:prSet/>
      <dgm:spPr/>
      <dgm:t>
        <a:bodyPr/>
        <a:lstStyle/>
        <a:p>
          <a:endParaRPr lang="en-SG"/>
        </a:p>
      </dgm:t>
    </dgm:pt>
    <dgm:pt modelId="{21A78A2C-D68B-4ABD-A288-7513D95A245E}" type="sibTrans" cxnId="{94FC0301-A242-40D1-8E4A-EA8980F44FAB}">
      <dgm:prSet/>
      <dgm:spPr/>
      <dgm:t>
        <a:bodyPr/>
        <a:lstStyle/>
        <a:p>
          <a:endParaRPr lang="en-SG"/>
        </a:p>
      </dgm:t>
    </dgm:pt>
    <dgm:pt modelId="{1C083230-09B6-492C-AB0D-2B3AE146587E}">
      <dgm:prSet phldrT="[Text]" custT="1"/>
      <dgm:spPr/>
      <dgm:t>
        <a:bodyPr/>
        <a:lstStyle/>
        <a:p>
          <a:r>
            <a:rPr lang="en-SG" sz="1600" dirty="0" smtClean="0"/>
            <a:t>Route lines in parallel on bottom layer</a:t>
          </a:r>
          <a:endParaRPr lang="en-SG" sz="1600" dirty="0"/>
        </a:p>
      </dgm:t>
    </dgm:pt>
    <dgm:pt modelId="{1E01855A-A56E-40F2-896B-FCF3D8DC5327}" type="parTrans" cxnId="{72F69423-82F1-4FD7-A3FA-C0DC8EA41FF8}">
      <dgm:prSet/>
      <dgm:spPr/>
      <dgm:t>
        <a:bodyPr/>
        <a:lstStyle/>
        <a:p>
          <a:endParaRPr lang="en-SG"/>
        </a:p>
      </dgm:t>
    </dgm:pt>
    <dgm:pt modelId="{2DB7342E-8869-4DBA-87C2-6BE773FA6D83}" type="sibTrans" cxnId="{72F69423-82F1-4FD7-A3FA-C0DC8EA41FF8}">
      <dgm:prSet/>
      <dgm:spPr/>
      <dgm:t>
        <a:bodyPr/>
        <a:lstStyle/>
        <a:p>
          <a:endParaRPr lang="en-SG"/>
        </a:p>
      </dgm:t>
    </dgm:pt>
    <dgm:pt modelId="{9A9DFCE6-1160-43A7-88DA-DFD434FA3217}">
      <dgm:prSet phldrT="[Text]" custT="1"/>
      <dgm:spPr/>
      <dgm:t>
        <a:bodyPr/>
        <a:lstStyle/>
        <a:p>
          <a:r>
            <a:rPr lang="en-SG" sz="1600" dirty="0" smtClean="0"/>
            <a:t>Trace width of 16 mil</a:t>
          </a:r>
          <a:endParaRPr lang="en-SG" sz="1600" dirty="0"/>
        </a:p>
      </dgm:t>
    </dgm:pt>
    <dgm:pt modelId="{A1C2EA6F-DD31-42C8-B845-BFBA9EABEDCF}" type="parTrans" cxnId="{CBB281AE-529F-4ADA-9E9F-9CD0AA03F761}">
      <dgm:prSet/>
      <dgm:spPr/>
      <dgm:t>
        <a:bodyPr/>
        <a:lstStyle/>
        <a:p>
          <a:endParaRPr lang="en-SG"/>
        </a:p>
      </dgm:t>
    </dgm:pt>
    <dgm:pt modelId="{F43EE84B-20BF-44CC-B361-9B86AE114D66}" type="sibTrans" cxnId="{CBB281AE-529F-4ADA-9E9F-9CD0AA03F761}">
      <dgm:prSet/>
      <dgm:spPr/>
      <dgm:t>
        <a:bodyPr/>
        <a:lstStyle/>
        <a:p>
          <a:endParaRPr lang="en-SG"/>
        </a:p>
      </dgm:t>
    </dgm:pt>
    <dgm:pt modelId="{45576A38-E32B-421B-AF4A-F581A8ABE2C9}">
      <dgm:prSet phldrT="[Text]" custT="1"/>
      <dgm:spPr/>
      <dgm:t>
        <a:bodyPr/>
        <a:lstStyle/>
        <a:p>
          <a:r>
            <a:rPr lang="en-SG" sz="1600" dirty="0" smtClean="0"/>
            <a:t>Route lines on top layer</a:t>
          </a:r>
          <a:endParaRPr lang="en-SG" sz="1600" dirty="0"/>
        </a:p>
      </dgm:t>
    </dgm:pt>
    <dgm:pt modelId="{F01D5A2B-0C6B-44B1-9A5B-A06B79DC89FB}" type="parTrans" cxnId="{B4584762-8D1D-457C-9C50-B834DB68A1FE}">
      <dgm:prSet/>
      <dgm:spPr/>
      <dgm:t>
        <a:bodyPr/>
        <a:lstStyle/>
        <a:p>
          <a:endParaRPr lang="en-SG"/>
        </a:p>
      </dgm:t>
    </dgm:pt>
    <dgm:pt modelId="{05AA31B8-BCCE-43C5-9053-A92B027F822F}" type="sibTrans" cxnId="{B4584762-8D1D-457C-9C50-B834DB68A1FE}">
      <dgm:prSet/>
      <dgm:spPr/>
      <dgm:t>
        <a:bodyPr/>
        <a:lstStyle/>
        <a:p>
          <a:endParaRPr lang="en-SG"/>
        </a:p>
      </dgm:t>
    </dgm:pt>
    <dgm:pt modelId="{42D7777F-3903-415C-99E6-AC0D8C9EE86F}">
      <dgm:prSet phldrT="[Text]" custT="1"/>
      <dgm:spPr/>
      <dgm:t>
        <a:bodyPr/>
        <a:lstStyle/>
        <a:p>
          <a:r>
            <a:rPr lang="en-SG" sz="1600" dirty="0" smtClean="0"/>
            <a:t>Logo</a:t>
          </a:r>
          <a:endParaRPr lang="en-SG" sz="1600" dirty="0"/>
        </a:p>
      </dgm:t>
    </dgm:pt>
    <dgm:pt modelId="{AA69CF87-CD12-44E5-A568-32E492E4D890}" type="parTrans" cxnId="{61440616-49D5-4B8B-BB40-F2C90F82747C}">
      <dgm:prSet/>
      <dgm:spPr/>
      <dgm:t>
        <a:bodyPr/>
        <a:lstStyle/>
        <a:p>
          <a:endParaRPr lang="en-SG"/>
        </a:p>
      </dgm:t>
    </dgm:pt>
    <dgm:pt modelId="{14A19A57-15DC-480E-B765-1DF52F943ACC}" type="sibTrans" cxnId="{61440616-49D5-4B8B-BB40-F2C90F82747C}">
      <dgm:prSet/>
      <dgm:spPr/>
      <dgm:t>
        <a:bodyPr/>
        <a:lstStyle/>
        <a:p>
          <a:endParaRPr lang="en-SG"/>
        </a:p>
      </dgm:t>
    </dgm:pt>
    <dgm:pt modelId="{8D0EC771-2A7F-4307-813E-AAE546187A90}">
      <dgm:prSet phldrT="[Text]" custT="1"/>
      <dgm:spPr/>
      <dgm:t>
        <a:bodyPr/>
        <a:lstStyle/>
        <a:p>
          <a:r>
            <a:rPr lang="en-SG" sz="1600" dirty="0" smtClean="0"/>
            <a:t>Labels</a:t>
          </a:r>
          <a:endParaRPr lang="en-SG" sz="1600" dirty="0"/>
        </a:p>
      </dgm:t>
    </dgm:pt>
    <dgm:pt modelId="{91566741-1A74-4792-B488-C2591AEB8FC4}" type="parTrans" cxnId="{453752C5-B184-4B56-AB32-623007F4A8B5}">
      <dgm:prSet/>
      <dgm:spPr/>
      <dgm:t>
        <a:bodyPr/>
        <a:lstStyle/>
        <a:p>
          <a:endParaRPr lang="en-SG"/>
        </a:p>
      </dgm:t>
    </dgm:pt>
    <dgm:pt modelId="{DD51CF03-D0FE-47BC-845C-0F7CB89FEA5B}" type="sibTrans" cxnId="{453752C5-B184-4B56-AB32-623007F4A8B5}">
      <dgm:prSet/>
      <dgm:spPr/>
      <dgm:t>
        <a:bodyPr/>
        <a:lstStyle/>
        <a:p>
          <a:endParaRPr lang="en-SG"/>
        </a:p>
      </dgm:t>
    </dgm:pt>
    <dgm:pt modelId="{C5D0E56A-DF85-4198-9E4F-C8A49421FDB2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A4C7917D-E48E-43A1-9387-7F55021915FE}" type="parTrans" cxnId="{EEAB59C9-EC2C-40ED-88A7-526CA20C54DE}">
      <dgm:prSet/>
      <dgm:spPr/>
      <dgm:t>
        <a:bodyPr/>
        <a:lstStyle/>
        <a:p>
          <a:endParaRPr lang="en-SG"/>
        </a:p>
      </dgm:t>
    </dgm:pt>
    <dgm:pt modelId="{D04595E7-6583-46BE-B7D1-07C3536986A8}" type="sibTrans" cxnId="{EEAB59C9-EC2C-40ED-88A7-526CA20C54DE}">
      <dgm:prSet/>
      <dgm:spPr/>
      <dgm:t>
        <a:bodyPr/>
        <a:lstStyle/>
        <a:p>
          <a:endParaRPr lang="en-SG"/>
        </a:p>
      </dgm:t>
    </dgm:pt>
    <dgm:pt modelId="{C91810D6-6588-46D1-B498-A112E33CE824}">
      <dgm:prSet phldrT="[Text]"/>
      <dgm:spPr/>
      <dgm:t>
        <a:bodyPr/>
        <a:lstStyle/>
        <a:p>
          <a:r>
            <a:rPr lang="en-SG" dirty="0" smtClean="0"/>
            <a:t>GND Planes</a:t>
          </a:r>
          <a:endParaRPr lang="en-SG" dirty="0"/>
        </a:p>
      </dgm:t>
    </dgm:pt>
    <dgm:pt modelId="{EB7AB00C-BA06-4BEB-A660-EA0BA848CDB1}" type="parTrans" cxnId="{B0E05130-B9F1-4573-A6AF-6336075AB285}">
      <dgm:prSet/>
      <dgm:spPr/>
      <dgm:t>
        <a:bodyPr/>
        <a:lstStyle/>
        <a:p>
          <a:endParaRPr lang="en-SG"/>
        </a:p>
      </dgm:t>
    </dgm:pt>
    <dgm:pt modelId="{FB11134E-D2C3-42A8-B2A9-DF0A2C3498A7}" type="sibTrans" cxnId="{B0E05130-B9F1-4573-A6AF-6336075AB285}">
      <dgm:prSet/>
      <dgm:spPr/>
      <dgm:t>
        <a:bodyPr/>
        <a:lstStyle/>
        <a:p>
          <a:endParaRPr lang="en-SG"/>
        </a:p>
      </dgm:t>
    </dgm:pt>
    <dgm:pt modelId="{506114E3-4489-4D1A-B464-2664A9D72360}">
      <dgm:prSet phldrT="[Text]"/>
      <dgm:spPr/>
      <dgm:t>
        <a:bodyPr/>
        <a:lstStyle/>
        <a:p>
          <a:r>
            <a:rPr lang="en-SG" dirty="0" smtClean="0"/>
            <a:t>Polygons, signals and </a:t>
          </a:r>
          <a:r>
            <a:rPr lang="en-SG" dirty="0" err="1" smtClean="0"/>
            <a:t>ratsnest</a:t>
          </a:r>
          <a:endParaRPr lang="en-SG" dirty="0"/>
        </a:p>
      </dgm:t>
    </dgm:pt>
    <dgm:pt modelId="{1ED3CF94-3331-43E5-9FB5-A16BD5CACFDE}" type="parTrans" cxnId="{D8957196-23AB-46A3-BBA1-E8F8B11FA276}">
      <dgm:prSet/>
      <dgm:spPr/>
      <dgm:t>
        <a:bodyPr/>
        <a:lstStyle/>
        <a:p>
          <a:endParaRPr lang="en-SG"/>
        </a:p>
      </dgm:t>
    </dgm:pt>
    <dgm:pt modelId="{69F8A393-0886-4C57-B77E-2F6EC998AB51}" type="sibTrans" cxnId="{D8957196-23AB-46A3-BBA1-E8F8B11FA276}">
      <dgm:prSet/>
      <dgm:spPr/>
      <dgm:t>
        <a:bodyPr/>
        <a:lstStyle/>
        <a:p>
          <a:endParaRPr lang="en-SG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BB2A73FE-E5E7-4EB8-A7AD-5035D380665A}" type="pres">
      <dgm:prSet presAssocID="{C5D0E56A-DF85-4198-9E4F-C8A49421FDB2}" presName="composite" presStyleCnt="0"/>
      <dgm:spPr/>
    </dgm:pt>
    <dgm:pt modelId="{37D0C022-6703-4191-A3B7-325B9C88A49E}" type="pres">
      <dgm:prSet presAssocID="{C5D0E56A-DF85-4198-9E4F-C8A49421FDB2}" presName="parTx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BD3B6A7-0E8A-40D1-8490-6E4D271EAA56}" type="pres">
      <dgm:prSet presAssocID="{C5D0E56A-DF85-4198-9E4F-C8A49421FDB2}" presName="desTx" presStyleLbl="revTx" presStyleIdx="0" presStyleCnt="7">
        <dgm:presLayoutVars>
          <dgm:bulletEnabled val="1"/>
        </dgm:presLayoutVars>
      </dgm:prSet>
      <dgm:spPr/>
    </dgm:pt>
    <dgm:pt modelId="{EBDF92E5-C5F0-4CE2-BF95-601839DC870B}" type="pres">
      <dgm:prSet presAssocID="{D04595E7-6583-46BE-B7D1-07C3536986A8}" presName="space" presStyleCnt="0"/>
      <dgm:spPr/>
    </dgm:pt>
    <dgm:pt modelId="{7FD80F0B-3083-4874-BF5A-31F67735CB38}" type="pres">
      <dgm:prSet presAssocID="{41C8149A-1B4A-46BE-B0B4-61AE52D52B6A}" presName="composite" presStyleCnt="0"/>
      <dgm:spPr/>
    </dgm:pt>
    <dgm:pt modelId="{C5EE4FFA-6878-4376-B8B5-B9AF906BD90B}" type="pres">
      <dgm:prSet presAssocID="{41C8149A-1B4A-46BE-B0B4-61AE52D52B6A}" presName="parTx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61F913-AF92-416F-8F0C-BB2F150A8603}" type="pres">
      <dgm:prSet presAssocID="{41C8149A-1B4A-46BE-B0B4-61AE52D52B6A}" presName="desTx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A758384-F62F-42A8-80DA-E5B1C9AC7FD5}" type="pres">
      <dgm:prSet presAssocID="{CF1A679A-880D-4424-8692-2C42A67A9B6E}" presName="space" presStyleCnt="0"/>
      <dgm:spPr/>
    </dgm:pt>
    <dgm:pt modelId="{43AC8811-AF86-4141-8968-A6E40D0D3B4D}" type="pres">
      <dgm:prSet presAssocID="{E2B589E1-928D-4ABC-8AC3-D7225407C8F2}" presName="composite" presStyleCnt="0"/>
      <dgm:spPr/>
    </dgm:pt>
    <dgm:pt modelId="{49D752EA-BB8E-48E3-A808-7017395A1D25}" type="pres">
      <dgm:prSet presAssocID="{E2B589E1-928D-4ABC-8AC3-D7225407C8F2}" presName="parTx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2C08CE2-55A4-481C-9BE1-7CDEEF82BF9C}" type="pres">
      <dgm:prSet presAssocID="{E2B589E1-928D-4ABC-8AC3-D7225407C8F2}" presName="desTx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B838B86-FB67-4D4A-8402-B5D0051188C6}" type="pres">
      <dgm:prSet presAssocID="{44802B7B-2B38-4042-86FF-DFD39369D655}" presName="space" presStyleCnt="0"/>
      <dgm:spPr/>
    </dgm:pt>
    <dgm:pt modelId="{4AAC67E6-89C4-4621-9A80-44AFA10C9B3D}" type="pres">
      <dgm:prSet presAssocID="{467052B7-E114-4999-B6EB-D330B3AFC4C1}" presName="composite" presStyleCnt="0"/>
      <dgm:spPr/>
    </dgm:pt>
    <dgm:pt modelId="{17C6D10B-D21E-4143-BA72-AB8E1BFFB0BB}" type="pres">
      <dgm:prSet presAssocID="{467052B7-E114-4999-B6EB-D330B3AFC4C1}" presName="parTx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4A42071-6645-43E1-BEFE-CB6C1CFFDB0B}" type="pres">
      <dgm:prSet presAssocID="{467052B7-E114-4999-B6EB-D330B3AFC4C1}" presName="desTx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FFC0E09-58A5-4135-A2FC-DB69D38A2C26}" type="pres">
      <dgm:prSet presAssocID="{7BCAF08C-0EEE-4487-8B09-8F40A9730824}" presName="space" presStyleCnt="0"/>
      <dgm:spPr/>
    </dgm:pt>
    <dgm:pt modelId="{2C4BE7E2-44AD-4AF6-915A-F7483894B77F}" type="pres">
      <dgm:prSet presAssocID="{9FD63C6E-74F5-4525-9B16-543BAC70118F}" presName="composite" presStyleCnt="0"/>
      <dgm:spPr/>
    </dgm:pt>
    <dgm:pt modelId="{66EA56BC-406D-41E6-941B-5D4DD49900FD}" type="pres">
      <dgm:prSet presAssocID="{9FD63C6E-74F5-4525-9B16-543BAC70118F}" presName="parTx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E0F8C7B-E4E8-48E2-A229-21308759D1BF}" type="pres">
      <dgm:prSet presAssocID="{9FD63C6E-74F5-4525-9B16-543BAC70118F}" presName="desTx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BDCA17D-235B-4C3A-BBA5-CB5F33B4BDC1}" type="pres">
      <dgm:prSet presAssocID="{809D378E-8534-47D3-B712-90C96C37CB37}" presName="space" presStyleCnt="0"/>
      <dgm:spPr/>
    </dgm:pt>
    <dgm:pt modelId="{C1A4B2C0-377A-44E9-A56D-754EB5AA1B9F}" type="pres">
      <dgm:prSet presAssocID="{16D2F2B6-E0E4-45ED-B4F2-7C07604C33C5}" presName="composite" presStyleCnt="0"/>
      <dgm:spPr/>
    </dgm:pt>
    <dgm:pt modelId="{C7906320-9799-419B-86A2-BEB72F892952}" type="pres">
      <dgm:prSet presAssocID="{16D2F2B6-E0E4-45ED-B4F2-7C07604C33C5}" presName="parTx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82E6CCC-25E7-40D8-8BC2-E465950E1B8B}" type="pres">
      <dgm:prSet presAssocID="{16D2F2B6-E0E4-45ED-B4F2-7C07604C33C5}" presName="desTx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855FF54-1852-49EA-B530-F5CD73E02913}" type="pres">
      <dgm:prSet presAssocID="{CDDE42CC-EE5B-4220-B86A-38F8C0D80A97}" presName="space" presStyleCnt="0"/>
      <dgm:spPr/>
    </dgm:pt>
    <dgm:pt modelId="{668FB713-10BE-43AB-A70B-0A7B7158609F}" type="pres">
      <dgm:prSet presAssocID="{C91810D6-6588-46D1-B498-A112E33CE824}" presName="composite" presStyleCnt="0"/>
      <dgm:spPr/>
    </dgm:pt>
    <dgm:pt modelId="{FB3B8629-7D16-4464-B4FA-6F6C1B091E5F}" type="pres">
      <dgm:prSet presAssocID="{C91810D6-6588-46D1-B498-A112E33CE824}" presName="parTx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BE3A294-E3F3-480D-9599-6C7814BC4319}" type="pres">
      <dgm:prSet presAssocID="{C91810D6-6588-46D1-B498-A112E33CE824}" presName="desTx" presStyleLbl="revTx" presStyleIdx="5" presStyleCnt="7" custScaleX="7333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2FB2FAB-EE44-470B-887C-835668162951}" type="pres">
      <dgm:prSet presAssocID="{FB11134E-D2C3-42A8-B2A9-DF0A2C3498A7}" presName="space" presStyleCnt="0"/>
      <dgm:spPr/>
    </dgm:pt>
    <dgm:pt modelId="{5B1587D1-1F52-48D4-98E6-73107286FD95}" type="pres">
      <dgm:prSet presAssocID="{9E538154-5AD1-4D64-8FFC-1831CB9D5DEF}" presName="composite" presStyleCnt="0"/>
      <dgm:spPr/>
    </dgm:pt>
    <dgm:pt modelId="{4E1D86EF-8052-42B9-8BBF-53965891C380}" type="pres">
      <dgm:prSet presAssocID="{9E538154-5AD1-4D64-8FFC-1831CB9D5DEF}" presName="parTx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661A978-1D4A-4F15-8CAA-6482A2F2ABDF}" type="pres">
      <dgm:prSet presAssocID="{9E538154-5AD1-4D64-8FFC-1831CB9D5DEF}" presName="desTx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3D38FED7-A8D7-43A4-A8CA-A5BEA80A248A}" type="presOf" srcId="{E2B589E1-928D-4ABC-8AC3-D7225407C8F2}" destId="{49D752EA-BB8E-48E3-A808-7017395A1D25}" srcOrd="0" destOrd="0" presId="urn:microsoft.com/office/officeart/2005/8/layout/chevron1"/>
    <dgm:cxn modelId="{0AEF6C28-E055-4DC1-8D50-969413C011A5}" type="presOf" srcId="{41C8149A-1B4A-46BE-B0B4-61AE52D52B6A}" destId="{C5EE4FFA-6878-4376-B8B5-B9AF906BD90B}" srcOrd="0" destOrd="0" presId="urn:microsoft.com/office/officeart/2005/8/layout/chevron1"/>
    <dgm:cxn modelId="{2E7C9956-F05E-4C37-ADDD-E7AE767936A8}" srcId="{41C8149A-1B4A-46BE-B0B4-61AE52D52B6A}" destId="{4DC23063-3449-4748-AB2A-16557EC97AC6}" srcOrd="1" destOrd="0" parTransId="{AA22C47A-366D-41A3-A24D-63F1BE22C023}" sibTransId="{F3CF9001-0B3D-4E51-B5A2-430A1A549630}"/>
    <dgm:cxn modelId="{28A074F9-4291-43CC-AD47-00482472C0DE}" type="presOf" srcId="{16D2F2B6-E0E4-45ED-B4F2-7C07604C33C5}" destId="{C7906320-9799-419B-86A2-BEB72F892952}" srcOrd="0" destOrd="0" presId="urn:microsoft.com/office/officeart/2005/8/layout/chevron1"/>
    <dgm:cxn modelId="{53652DEB-3643-4715-9D83-7D0B92B2DF80}" srcId="{41C8149A-1B4A-46BE-B0B4-61AE52D52B6A}" destId="{3BD65D42-154A-49BE-AFED-E6BE03465FC8}" srcOrd="0" destOrd="0" parTransId="{C5B08786-81AF-4C2D-B814-75149603CAD6}" sibTransId="{21198DCD-6FD4-4246-9E99-AB2F913DF8C8}"/>
    <dgm:cxn modelId="{453752C5-B184-4B56-AB32-623007F4A8B5}" srcId="{9E538154-5AD1-4D64-8FFC-1831CB9D5DEF}" destId="{8D0EC771-2A7F-4307-813E-AAE546187A90}" srcOrd="1" destOrd="0" parTransId="{91566741-1A74-4792-B488-C2591AEB8FC4}" sibTransId="{DD51CF03-D0FE-47BC-845C-0F7CB89FEA5B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956BA86A-9BD0-4E58-901E-67A633F9F5B5}" type="presOf" srcId="{9FD63C6E-74F5-4525-9B16-543BAC70118F}" destId="{66EA56BC-406D-41E6-941B-5D4DD49900FD}" srcOrd="0" destOrd="0" presId="urn:microsoft.com/office/officeart/2005/8/layout/chevron1"/>
    <dgm:cxn modelId="{CBB281AE-529F-4ADA-9E9F-9CD0AA03F761}" srcId="{16D2F2B6-E0E4-45ED-B4F2-7C07604C33C5}" destId="{9A9DFCE6-1160-43A7-88DA-DFD434FA3217}" srcOrd="0" destOrd="0" parTransId="{A1C2EA6F-DD31-42C8-B845-BFBA9EABEDCF}" sibTransId="{F43EE84B-20BF-44CC-B361-9B86AE114D66}"/>
    <dgm:cxn modelId="{F986AF72-6490-41ED-97C3-AD0AD24B59E7}" type="presOf" srcId="{C719FE5F-55C8-4FEE-B4D2-D8592912C267}" destId="{62C08CE2-55A4-481C-9BE1-7CDEEF82BF9C}" srcOrd="0" destOrd="0" presId="urn:microsoft.com/office/officeart/2005/8/layout/chevron1"/>
    <dgm:cxn modelId="{82168422-C318-4CAD-AA7E-BB11D52D9706}" srcId="{467052B7-E114-4999-B6EB-D330B3AFC4C1}" destId="{72DABB72-A523-421D-9B32-153BCB1F8B8D}" srcOrd="0" destOrd="0" parTransId="{A086E27C-ECC3-4532-B10B-921BB01F0774}" sibTransId="{BF43DDA2-C087-488B-A804-E8572B7F7FB0}"/>
    <dgm:cxn modelId="{4031AD89-A511-46C6-BBBC-53D672A3A7F5}" srcId="{E2B589E1-928D-4ABC-8AC3-D7225407C8F2}" destId="{C719FE5F-55C8-4FEE-B4D2-D8592912C267}" srcOrd="0" destOrd="0" parTransId="{D9973BB1-F7F6-420F-B4C8-FE467F3C2187}" sibTransId="{055EAE65-6811-4A87-B772-5E26ED76A13E}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E3094DFF-657F-4063-9E45-6625B4622FBC}" type="presOf" srcId="{42D7777F-3903-415C-99E6-AC0D8C9EE86F}" destId="{6661A978-1D4A-4F15-8CAA-6482A2F2ABDF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D11CDE45-B61E-44EA-81E3-77EFF19184FE}" type="presOf" srcId="{9E538154-5AD1-4D64-8FFC-1831CB9D5DEF}" destId="{4E1D86EF-8052-42B9-8BBF-53965891C380}" srcOrd="0" destOrd="0" presId="urn:microsoft.com/office/officeart/2005/8/layout/chevron1"/>
    <dgm:cxn modelId="{9A655BF0-6BF6-4E24-A450-838108FAC237}" type="presOf" srcId="{16DBECB1-376D-4D74-B1FB-E633B39B438E}" destId="{0E0F8C7B-E4E8-48E2-A229-21308759D1BF}" srcOrd="0" destOrd="0" presId="urn:microsoft.com/office/officeart/2005/8/layout/chevron1"/>
    <dgm:cxn modelId="{EB2DB55A-A7AA-4B3A-8896-68B8C0BB8D9E}" type="presOf" srcId="{4DC23063-3449-4748-AB2A-16557EC97AC6}" destId="{DE61F913-AF92-416F-8F0C-BB2F150A8603}" srcOrd="0" destOrd="1" presId="urn:microsoft.com/office/officeart/2005/8/layout/chevron1"/>
    <dgm:cxn modelId="{3C647DE0-E189-46D3-BFA7-F90840AFC337}" type="presOf" srcId="{3BD65D42-154A-49BE-AFED-E6BE03465FC8}" destId="{DE61F913-AF92-416F-8F0C-BB2F150A8603}" srcOrd="0" destOrd="0" presId="urn:microsoft.com/office/officeart/2005/8/layout/chevron1"/>
    <dgm:cxn modelId="{13908096-1B03-4BA1-A8F8-A63BA2A2BBAE}" type="presOf" srcId="{CC9C5336-D3AA-4B18-986A-BD238754DCF6}" destId="{44A42071-6645-43E1-BEFE-CB6C1CFFDB0B}" srcOrd="0" destOrd="2" presId="urn:microsoft.com/office/officeart/2005/8/layout/chevron1"/>
    <dgm:cxn modelId="{59B87D92-FC56-436D-9C05-5F07A7A81C9B}" type="presOf" srcId="{C91810D6-6588-46D1-B498-A112E33CE824}" destId="{FB3B8629-7D16-4464-B4FA-6F6C1B091E5F}" srcOrd="0" destOrd="0" presId="urn:microsoft.com/office/officeart/2005/8/layout/chevron1"/>
    <dgm:cxn modelId="{43DB3C64-0371-420D-8733-775D21C48A3A}" type="presOf" srcId="{1C083230-09B6-492C-AB0D-2B3AE146587E}" destId="{0E0F8C7B-E4E8-48E2-A229-21308759D1BF}" srcOrd="0" destOrd="1" presId="urn:microsoft.com/office/officeart/2005/8/layout/chevron1"/>
    <dgm:cxn modelId="{B0E05130-B9F1-4573-A6AF-6336075AB285}" srcId="{1BC4927F-B8AA-41F2-BDE6-33BA3BF3557D}" destId="{C91810D6-6588-46D1-B498-A112E33CE824}" srcOrd="6" destOrd="0" parTransId="{EB7AB00C-BA06-4BEB-A660-EA0BA848CDB1}" sibTransId="{FB11134E-D2C3-42A8-B2A9-DF0A2C3498A7}"/>
    <dgm:cxn modelId="{716A6773-4E95-4171-909D-C37CD593B131}" srcId="{467052B7-E114-4999-B6EB-D330B3AFC4C1}" destId="{F75E688E-31AE-4B83-8122-D5C6311FF576}" srcOrd="1" destOrd="0" parTransId="{7A230A26-9092-47C8-9B1C-BFC5C3EDA160}" sibTransId="{8D34E72E-9BFC-4E7F-9AAB-A12664BED5AB}"/>
    <dgm:cxn modelId="{61440616-49D5-4B8B-BB40-F2C90F82747C}" srcId="{9E538154-5AD1-4D64-8FFC-1831CB9D5DEF}" destId="{42D7777F-3903-415C-99E6-AC0D8C9EE86F}" srcOrd="0" destOrd="0" parTransId="{AA69CF87-CD12-44E5-A568-32E492E4D890}" sibTransId="{14A19A57-15DC-480E-B765-1DF52F943ACC}"/>
    <dgm:cxn modelId="{94FC0301-A242-40D1-8E4A-EA8980F44FAB}" srcId="{9FD63C6E-74F5-4525-9B16-543BAC70118F}" destId="{16DBECB1-376D-4D74-B1FB-E633B39B438E}" srcOrd="0" destOrd="0" parTransId="{B02C9BC9-5ABC-40A8-ADD4-9675A5C065F0}" sibTransId="{21A78A2C-D68B-4ABD-A288-7513D95A245E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B4584762-8D1D-457C-9C50-B834DB68A1FE}" srcId="{16D2F2B6-E0E4-45ED-B4F2-7C07604C33C5}" destId="{45576A38-E32B-421B-AF4A-F581A8ABE2C9}" srcOrd="1" destOrd="0" parTransId="{F01D5A2B-0C6B-44B1-9A5B-A06B79DC89FB}" sibTransId="{05AA31B8-BCCE-43C5-9053-A92B027F822F}"/>
    <dgm:cxn modelId="{43C4E421-BA93-451C-BD4D-70BC2BA6B0D0}" type="presOf" srcId="{45576A38-E32B-421B-AF4A-F581A8ABE2C9}" destId="{382E6CCC-25E7-40D8-8BC2-E465950E1B8B}" srcOrd="0" destOrd="1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983F77C5-3A63-4134-8F94-8381A6020C5B}" type="presOf" srcId="{9A9DFCE6-1160-43A7-88DA-DFD434FA3217}" destId="{382E6CCC-25E7-40D8-8BC2-E465950E1B8B}" srcOrd="0" destOrd="0" presId="urn:microsoft.com/office/officeart/2005/8/layout/chevron1"/>
    <dgm:cxn modelId="{5FEB92E8-0B11-44A3-B5FE-4D9C6F132D60}" type="presOf" srcId="{72DABB72-A523-421D-9B32-153BCB1F8B8D}" destId="{44A42071-6645-43E1-BEFE-CB6C1CFFDB0B}" srcOrd="0" destOrd="0" presId="urn:microsoft.com/office/officeart/2005/8/layout/chevron1"/>
    <dgm:cxn modelId="{621F72B2-5A74-4A1D-8779-1828B9DCB019}" type="presOf" srcId="{467052B7-E114-4999-B6EB-D330B3AFC4C1}" destId="{17C6D10B-D21E-4143-BA72-AB8E1BFFB0BB}" srcOrd="0" destOrd="0" presId="urn:microsoft.com/office/officeart/2005/8/layout/chevron1"/>
    <dgm:cxn modelId="{EEAB59C9-EC2C-40ED-88A7-526CA20C54DE}" srcId="{1BC4927F-B8AA-41F2-BDE6-33BA3BF3557D}" destId="{C5D0E56A-DF85-4198-9E4F-C8A49421FDB2}" srcOrd="0" destOrd="0" parTransId="{A4C7917D-E48E-43A1-9387-7F55021915FE}" sibTransId="{D04595E7-6583-46BE-B7D1-07C3536986A8}"/>
    <dgm:cxn modelId="{CA30088A-3B1E-4BF3-AF8D-FE8E0DC2C819}" type="presOf" srcId="{1BC4927F-B8AA-41F2-BDE6-33BA3BF3557D}" destId="{FDFD2DC0-382D-4C37-A432-B5BFDBCD9554}" srcOrd="0" destOrd="0" presId="urn:microsoft.com/office/officeart/2005/8/layout/chevron1"/>
    <dgm:cxn modelId="{97722E89-B09D-41FC-A132-56919B516384}" type="presOf" srcId="{8D0EC771-2A7F-4307-813E-AAE546187A90}" destId="{6661A978-1D4A-4F15-8CAA-6482A2F2ABDF}" srcOrd="0" destOrd="1" presId="urn:microsoft.com/office/officeart/2005/8/layout/chevron1"/>
    <dgm:cxn modelId="{72F69423-82F1-4FD7-A3FA-C0DC8EA41FF8}" srcId="{9FD63C6E-74F5-4525-9B16-543BAC70118F}" destId="{1C083230-09B6-492C-AB0D-2B3AE146587E}" srcOrd="1" destOrd="0" parTransId="{1E01855A-A56E-40F2-896B-FCF3D8DC5327}" sibTransId="{2DB7342E-8869-4DBA-87C2-6BE773FA6D83}"/>
    <dgm:cxn modelId="{3649C69E-196E-44D7-9C87-7CCAA7306E9F}" srcId="{467052B7-E114-4999-B6EB-D330B3AFC4C1}" destId="{CC9C5336-D3AA-4B18-986A-BD238754DCF6}" srcOrd="2" destOrd="0" parTransId="{1D9AB787-FDB7-4AA3-9ECA-F33EC7702FCE}" sibTransId="{0DC51E50-2ED4-434E-8BD9-00F736BB554E}"/>
    <dgm:cxn modelId="{BB4199FB-3787-4962-BC3E-46CAEA7BA9A8}" type="presOf" srcId="{506114E3-4489-4D1A-B464-2664A9D72360}" destId="{8BE3A294-E3F3-480D-9599-6C7814BC4319}" srcOrd="0" destOrd="0" presId="urn:microsoft.com/office/officeart/2005/8/layout/chevron1"/>
    <dgm:cxn modelId="{63C7FBD3-EAB6-4214-98D5-30EFAC185C56}" type="presOf" srcId="{F75E688E-31AE-4B83-8122-D5C6311FF576}" destId="{44A42071-6645-43E1-BEFE-CB6C1CFFDB0B}" srcOrd="0" destOrd="1" presId="urn:microsoft.com/office/officeart/2005/8/layout/chevron1"/>
    <dgm:cxn modelId="{688A155D-34A2-45D9-90F5-6698A6ED75BE}" type="presOf" srcId="{C5D0E56A-DF85-4198-9E4F-C8A49421FDB2}" destId="{37D0C022-6703-4191-A3B7-325B9C88A49E}" srcOrd="0" destOrd="0" presId="urn:microsoft.com/office/officeart/2005/8/layout/chevron1"/>
    <dgm:cxn modelId="{D8957196-23AB-46A3-BBA1-E8F8B11FA276}" srcId="{C91810D6-6588-46D1-B498-A112E33CE824}" destId="{506114E3-4489-4D1A-B464-2664A9D72360}" srcOrd="0" destOrd="0" parTransId="{1ED3CF94-3331-43E5-9FB5-A16BD5CACFDE}" sibTransId="{69F8A393-0886-4C57-B77E-2F6EC998AB51}"/>
    <dgm:cxn modelId="{5C2C7384-33D8-4664-A314-313EEADA44A5}" type="presParOf" srcId="{FDFD2DC0-382D-4C37-A432-B5BFDBCD9554}" destId="{BB2A73FE-E5E7-4EB8-A7AD-5035D380665A}" srcOrd="0" destOrd="0" presId="urn:microsoft.com/office/officeart/2005/8/layout/chevron1"/>
    <dgm:cxn modelId="{EE356555-AF21-4D6B-9028-EA3F4D0D5346}" type="presParOf" srcId="{BB2A73FE-E5E7-4EB8-A7AD-5035D380665A}" destId="{37D0C022-6703-4191-A3B7-325B9C88A49E}" srcOrd="0" destOrd="0" presId="urn:microsoft.com/office/officeart/2005/8/layout/chevron1"/>
    <dgm:cxn modelId="{E3B22ECB-98AE-4D40-88FA-A7E0FC2D42CE}" type="presParOf" srcId="{BB2A73FE-E5E7-4EB8-A7AD-5035D380665A}" destId="{ABD3B6A7-0E8A-40D1-8490-6E4D271EAA56}" srcOrd="1" destOrd="0" presId="urn:microsoft.com/office/officeart/2005/8/layout/chevron1"/>
    <dgm:cxn modelId="{2DF86F9C-1456-4D90-BC3F-DF166B12B85F}" type="presParOf" srcId="{FDFD2DC0-382D-4C37-A432-B5BFDBCD9554}" destId="{EBDF92E5-C5F0-4CE2-BF95-601839DC870B}" srcOrd="1" destOrd="0" presId="urn:microsoft.com/office/officeart/2005/8/layout/chevron1"/>
    <dgm:cxn modelId="{8E8722B6-478E-4705-864E-34B32FD7FFD1}" type="presParOf" srcId="{FDFD2DC0-382D-4C37-A432-B5BFDBCD9554}" destId="{7FD80F0B-3083-4874-BF5A-31F67735CB38}" srcOrd="2" destOrd="0" presId="urn:microsoft.com/office/officeart/2005/8/layout/chevron1"/>
    <dgm:cxn modelId="{2AF8E15F-B66F-40C9-89F9-4BD33BC15A3F}" type="presParOf" srcId="{7FD80F0B-3083-4874-BF5A-31F67735CB38}" destId="{C5EE4FFA-6878-4376-B8B5-B9AF906BD90B}" srcOrd="0" destOrd="0" presId="urn:microsoft.com/office/officeart/2005/8/layout/chevron1"/>
    <dgm:cxn modelId="{70DB1BFC-10CD-4E18-9FBA-A81A19AB3701}" type="presParOf" srcId="{7FD80F0B-3083-4874-BF5A-31F67735CB38}" destId="{DE61F913-AF92-416F-8F0C-BB2F150A8603}" srcOrd="1" destOrd="0" presId="urn:microsoft.com/office/officeart/2005/8/layout/chevron1"/>
    <dgm:cxn modelId="{33F5DDF0-0F6E-49D4-A504-E27C0DB09ADA}" type="presParOf" srcId="{FDFD2DC0-382D-4C37-A432-B5BFDBCD9554}" destId="{3A758384-F62F-42A8-80DA-E5B1C9AC7FD5}" srcOrd="3" destOrd="0" presId="urn:microsoft.com/office/officeart/2005/8/layout/chevron1"/>
    <dgm:cxn modelId="{8DB1948F-7BC8-4B3C-BC8D-800958C6A606}" type="presParOf" srcId="{FDFD2DC0-382D-4C37-A432-B5BFDBCD9554}" destId="{43AC8811-AF86-4141-8968-A6E40D0D3B4D}" srcOrd="4" destOrd="0" presId="urn:microsoft.com/office/officeart/2005/8/layout/chevron1"/>
    <dgm:cxn modelId="{1B0E99DC-AD7A-4A56-8728-58877646C00F}" type="presParOf" srcId="{43AC8811-AF86-4141-8968-A6E40D0D3B4D}" destId="{49D752EA-BB8E-48E3-A808-7017395A1D25}" srcOrd="0" destOrd="0" presId="urn:microsoft.com/office/officeart/2005/8/layout/chevron1"/>
    <dgm:cxn modelId="{9010C3B9-31BA-48CD-949F-EB7EA98B3F10}" type="presParOf" srcId="{43AC8811-AF86-4141-8968-A6E40D0D3B4D}" destId="{62C08CE2-55A4-481C-9BE1-7CDEEF82BF9C}" srcOrd="1" destOrd="0" presId="urn:microsoft.com/office/officeart/2005/8/layout/chevron1"/>
    <dgm:cxn modelId="{0B054746-2E5E-4784-BBFD-F3B513D57899}" type="presParOf" srcId="{FDFD2DC0-382D-4C37-A432-B5BFDBCD9554}" destId="{FB838B86-FB67-4D4A-8402-B5D0051188C6}" srcOrd="5" destOrd="0" presId="urn:microsoft.com/office/officeart/2005/8/layout/chevron1"/>
    <dgm:cxn modelId="{EDCA88A2-3537-4E4F-8B6A-9DC20C5C9B13}" type="presParOf" srcId="{FDFD2DC0-382D-4C37-A432-B5BFDBCD9554}" destId="{4AAC67E6-89C4-4621-9A80-44AFA10C9B3D}" srcOrd="6" destOrd="0" presId="urn:microsoft.com/office/officeart/2005/8/layout/chevron1"/>
    <dgm:cxn modelId="{06C5A7C4-167B-4318-A0F7-358D8753DCF1}" type="presParOf" srcId="{4AAC67E6-89C4-4621-9A80-44AFA10C9B3D}" destId="{17C6D10B-D21E-4143-BA72-AB8E1BFFB0BB}" srcOrd="0" destOrd="0" presId="urn:microsoft.com/office/officeart/2005/8/layout/chevron1"/>
    <dgm:cxn modelId="{A6EE9922-E7C1-4FC0-A0D8-4654B5E4A801}" type="presParOf" srcId="{4AAC67E6-89C4-4621-9A80-44AFA10C9B3D}" destId="{44A42071-6645-43E1-BEFE-CB6C1CFFDB0B}" srcOrd="1" destOrd="0" presId="urn:microsoft.com/office/officeart/2005/8/layout/chevron1"/>
    <dgm:cxn modelId="{10BB3E07-4D4A-4545-9403-5A16A7C845B2}" type="presParOf" srcId="{FDFD2DC0-382D-4C37-A432-B5BFDBCD9554}" destId="{BFFC0E09-58A5-4135-A2FC-DB69D38A2C26}" srcOrd="7" destOrd="0" presId="urn:microsoft.com/office/officeart/2005/8/layout/chevron1"/>
    <dgm:cxn modelId="{BBA8D8DC-285A-4EFA-B86B-3A8602D85BC9}" type="presParOf" srcId="{FDFD2DC0-382D-4C37-A432-B5BFDBCD9554}" destId="{2C4BE7E2-44AD-4AF6-915A-F7483894B77F}" srcOrd="8" destOrd="0" presId="urn:microsoft.com/office/officeart/2005/8/layout/chevron1"/>
    <dgm:cxn modelId="{F51B6E12-C926-4DA8-A707-CC3C4662EECA}" type="presParOf" srcId="{2C4BE7E2-44AD-4AF6-915A-F7483894B77F}" destId="{66EA56BC-406D-41E6-941B-5D4DD49900FD}" srcOrd="0" destOrd="0" presId="urn:microsoft.com/office/officeart/2005/8/layout/chevron1"/>
    <dgm:cxn modelId="{8EEE27E9-A95C-445B-8AB7-D67C231AC683}" type="presParOf" srcId="{2C4BE7E2-44AD-4AF6-915A-F7483894B77F}" destId="{0E0F8C7B-E4E8-48E2-A229-21308759D1BF}" srcOrd="1" destOrd="0" presId="urn:microsoft.com/office/officeart/2005/8/layout/chevron1"/>
    <dgm:cxn modelId="{4D723F3C-9166-4046-B37E-52DAC063592C}" type="presParOf" srcId="{FDFD2DC0-382D-4C37-A432-B5BFDBCD9554}" destId="{0BDCA17D-235B-4C3A-BBA5-CB5F33B4BDC1}" srcOrd="9" destOrd="0" presId="urn:microsoft.com/office/officeart/2005/8/layout/chevron1"/>
    <dgm:cxn modelId="{40267D9A-63E8-4553-A1A6-C58CBBE6F74A}" type="presParOf" srcId="{FDFD2DC0-382D-4C37-A432-B5BFDBCD9554}" destId="{C1A4B2C0-377A-44E9-A56D-754EB5AA1B9F}" srcOrd="10" destOrd="0" presId="urn:microsoft.com/office/officeart/2005/8/layout/chevron1"/>
    <dgm:cxn modelId="{AA4B51FD-236F-495F-B69A-AFF767013F3C}" type="presParOf" srcId="{C1A4B2C0-377A-44E9-A56D-754EB5AA1B9F}" destId="{C7906320-9799-419B-86A2-BEB72F892952}" srcOrd="0" destOrd="0" presId="urn:microsoft.com/office/officeart/2005/8/layout/chevron1"/>
    <dgm:cxn modelId="{42616185-F67E-4386-9A66-4BA81FFFA7D8}" type="presParOf" srcId="{C1A4B2C0-377A-44E9-A56D-754EB5AA1B9F}" destId="{382E6CCC-25E7-40D8-8BC2-E465950E1B8B}" srcOrd="1" destOrd="0" presId="urn:microsoft.com/office/officeart/2005/8/layout/chevron1"/>
    <dgm:cxn modelId="{7EA4CE67-2E83-445F-8152-0DADA7B5B031}" type="presParOf" srcId="{FDFD2DC0-382D-4C37-A432-B5BFDBCD9554}" destId="{D855FF54-1852-49EA-B530-F5CD73E02913}" srcOrd="11" destOrd="0" presId="urn:microsoft.com/office/officeart/2005/8/layout/chevron1"/>
    <dgm:cxn modelId="{A961B167-128A-45F5-B042-DEE6514922AC}" type="presParOf" srcId="{FDFD2DC0-382D-4C37-A432-B5BFDBCD9554}" destId="{668FB713-10BE-43AB-A70B-0A7B7158609F}" srcOrd="12" destOrd="0" presId="urn:microsoft.com/office/officeart/2005/8/layout/chevron1"/>
    <dgm:cxn modelId="{639934C6-F2D1-410E-BC57-3B60A2DA2198}" type="presParOf" srcId="{668FB713-10BE-43AB-A70B-0A7B7158609F}" destId="{FB3B8629-7D16-4464-B4FA-6F6C1B091E5F}" srcOrd="0" destOrd="0" presId="urn:microsoft.com/office/officeart/2005/8/layout/chevron1"/>
    <dgm:cxn modelId="{43410802-9498-4FBE-B7E3-C1733C2D69FC}" type="presParOf" srcId="{668FB713-10BE-43AB-A70B-0A7B7158609F}" destId="{8BE3A294-E3F3-480D-9599-6C7814BC4319}" srcOrd="1" destOrd="0" presId="urn:microsoft.com/office/officeart/2005/8/layout/chevron1"/>
    <dgm:cxn modelId="{4EB9BDA2-C3D9-48E5-82F7-788291F11C3F}" type="presParOf" srcId="{FDFD2DC0-382D-4C37-A432-B5BFDBCD9554}" destId="{C2FB2FAB-EE44-470B-887C-835668162951}" srcOrd="13" destOrd="0" presId="urn:microsoft.com/office/officeart/2005/8/layout/chevron1"/>
    <dgm:cxn modelId="{12821798-762F-4768-9097-C85886372908}" type="presParOf" srcId="{FDFD2DC0-382D-4C37-A432-B5BFDBCD9554}" destId="{5B1587D1-1F52-48D4-98E6-73107286FD95}" srcOrd="14" destOrd="0" presId="urn:microsoft.com/office/officeart/2005/8/layout/chevron1"/>
    <dgm:cxn modelId="{BA993173-3F59-4C2D-89B4-180B8D57860E}" type="presParOf" srcId="{5B1587D1-1F52-48D4-98E6-73107286FD95}" destId="{4E1D86EF-8052-42B9-8BBF-53965891C380}" srcOrd="0" destOrd="0" presId="urn:microsoft.com/office/officeart/2005/8/layout/chevron1"/>
    <dgm:cxn modelId="{196ED1A8-54E0-463A-88E0-41E9AF96A76E}" type="presParOf" srcId="{5B1587D1-1F52-48D4-98E6-73107286FD95}" destId="{6661A978-1D4A-4F15-8CAA-6482A2F2ABD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>
        <a:solidFill>
          <a:srgbClr val="BA9FF1"/>
        </a:solidFill>
      </dgm:spPr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3BD65D42-154A-49BE-AFED-E6BE03465FC8}">
      <dgm:prSet phldrT="[Text]" custT="1"/>
      <dgm:spPr/>
      <dgm:t>
        <a:bodyPr/>
        <a:lstStyle/>
        <a:p>
          <a:r>
            <a:rPr lang="en-SG" sz="1600" dirty="0" smtClean="0"/>
            <a:t>Board Dimensions</a:t>
          </a:r>
          <a:endParaRPr lang="en-SG" sz="1600" dirty="0"/>
        </a:p>
      </dgm:t>
    </dgm:pt>
    <dgm:pt modelId="{C5B08786-81AF-4C2D-B814-75149603CAD6}" type="parTrans" cxnId="{53652DEB-3643-4715-9D83-7D0B92B2DF80}">
      <dgm:prSet/>
      <dgm:spPr/>
      <dgm:t>
        <a:bodyPr/>
        <a:lstStyle/>
        <a:p>
          <a:endParaRPr lang="en-SG"/>
        </a:p>
      </dgm:t>
    </dgm:pt>
    <dgm:pt modelId="{21198DCD-6FD4-4246-9E99-AB2F913DF8C8}" type="sibTrans" cxnId="{53652DEB-3643-4715-9D83-7D0B92B2DF80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C719FE5F-55C8-4FEE-B4D2-D8592912C267}">
      <dgm:prSet phldrT="[Text]" custT="1"/>
      <dgm:spPr/>
      <dgm:t>
        <a:bodyPr/>
        <a:lstStyle/>
        <a:p>
          <a:r>
            <a:rPr lang="en-SG" sz="1600" dirty="0" smtClean="0"/>
            <a:t>Good parts placement is half the battle won</a:t>
          </a:r>
          <a:endParaRPr lang="en-SG" sz="1600" dirty="0"/>
        </a:p>
      </dgm:t>
    </dgm:pt>
    <dgm:pt modelId="{D9973BB1-F7F6-420F-B4C8-FE467F3C2187}" type="parTrans" cxnId="{4031AD89-A511-46C6-BBBC-53D672A3A7F5}">
      <dgm:prSet/>
      <dgm:spPr/>
      <dgm:t>
        <a:bodyPr/>
        <a:lstStyle/>
        <a:p>
          <a:endParaRPr lang="en-SG"/>
        </a:p>
      </dgm:t>
    </dgm:pt>
    <dgm:pt modelId="{055EAE65-6811-4A87-B772-5E26ED76A13E}" type="sibTrans" cxnId="{4031AD89-A511-46C6-BBBC-53D672A3A7F5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4DC23063-3449-4748-AB2A-16557EC97AC6}">
      <dgm:prSet phldrT="[Text]" custT="1"/>
      <dgm:spPr/>
      <dgm:t>
        <a:bodyPr/>
        <a:lstStyle/>
        <a:p>
          <a:r>
            <a:rPr lang="en-SG" sz="1600" dirty="0" smtClean="0"/>
            <a:t>Change grid units to mm</a:t>
          </a:r>
          <a:endParaRPr lang="en-SG" sz="1600" dirty="0"/>
        </a:p>
      </dgm:t>
    </dgm:pt>
    <dgm:pt modelId="{AA22C47A-366D-41A3-A24D-63F1BE22C023}" type="parTrans" cxnId="{2E7C9956-F05E-4C37-ADDD-E7AE767936A8}">
      <dgm:prSet/>
      <dgm:spPr/>
      <dgm:t>
        <a:bodyPr/>
        <a:lstStyle/>
        <a:p>
          <a:endParaRPr lang="en-SG"/>
        </a:p>
      </dgm:t>
    </dgm:pt>
    <dgm:pt modelId="{F3CF9001-0B3D-4E51-B5A2-430A1A549630}" type="sibTrans" cxnId="{2E7C9956-F05E-4C37-ADDD-E7AE767936A8}">
      <dgm:prSet/>
      <dgm:spPr/>
      <dgm:t>
        <a:bodyPr/>
        <a:lstStyle/>
        <a:p>
          <a:endParaRPr lang="en-SG"/>
        </a:p>
      </dgm:t>
    </dgm:pt>
    <dgm:pt modelId="{72DABB72-A523-421D-9B32-153BCB1F8B8D}">
      <dgm:prSet phldrT="[Text]" custT="1"/>
      <dgm:spPr/>
      <dgm:t>
        <a:bodyPr/>
        <a:lstStyle/>
        <a:p>
          <a:r>
            <a:rPr lang="en-SG" sz="1600" dirty="0" smtClean="0"/>
            <a:t>Change grid units to 10 mil</a:t>
          </a:r>
          <a:endParaRPr lang="en-SG" sz="1600" dirty="0"/>
        </a:p>
      </dgm:t>
    </dgm:pt>
    <dgm:pt modelId="{A086E27C-ECC3-4532-B10B-921BB01F0774}" type="parTrans" cxnId="{82168422-C318-4CAD-AA7E-BB11D52D9706}">
      <dgm:prSet/>
      <dgm:spPr/>
      <dgm:t>
        <a:bodyPr/>
        <a:lstStyle/>
        <a:p>
          <a:endParaRPr lang="en-SG"/>
        </a:p>
      </dgm:t>
    </dgm:pt>
    <dgm:pt modelId="{BF43DDA2-C087-488B-A804-E8572B7F7FB0}" type="sibTrans" cxnId="{82168422-C318-4CAD-AA7E-BB11D52D9706}">
      <dgm:prSet/>
      <dgm:spPr/>
      <dgm:t>
        <a:bodyPr/>
        <a:lstStyle/>
        <a:p>
          <a:endParaRPr lang="en-SG"/>
        </a:p>
      </dgm:t>
    </dgm:pt>
    <dgm:pt modelId="{F75E688E-31AE-4B83-8122-D5C6311FF576}">
      <dgm:prSet phldrT="[Text]" custT="1"/>
      <dgm:spPr/>
      <dgm:t>
        <a:bodyPr/>
        <a:lstStyle/>
        <a:p>
          <a:r>
            <a:rPr lang="en-SG" sz="1600" dirty="0" smtClean="0"/>
            <a:t>Setting up route parameters</a:t>
          </a:r>
          <a:endParaRPr lang="en-SG" sz="1600" dirty="0"/>
        </a:p>
      </dgm:t>
    </dgm:pt>
    <dgm:pt modelId="{7A230A26-9092-47C8-9B1C-BFC5C3EDA160}" type="parTrans" cxnId="{716A6773-4E95-4171-909D-C37CD593B131}">
      <dgm:prSet/>
      <dgm:spPr/>
      <dgm:t>
        <a:bodyPr/>
        <a:lstStyle/>
        <a:p>
          <a:endParaRPr lang="en-SG"/>
        </a:p>
      </dgm:t>
    </dgm:pt>
    <dgm:pt modelId="{8D34E72E-9BFC-4E7F-9AAB-A12664BED5AB}" type="sibTrans" cxnId="{716A6773-4E95-4171-909D-C37CD593B131}">
      <dgm:prSet/>
      <dgm:spPr/>
      <dgm:t>
        <a:bodyPr/>
        <a:lstStyle/>
        <a:p>
          <a:endParaRPr lang="en-SG"/>
        </a:p>
      </dgm:t>
    </dgm:pt>
    <dgm:pt modelId="{CC9C5336-D3AA-4B18-986A-BD238754DCF6}">
      <dgm:prSet phldrT="[Text]" custT="1"/>
      <dgm:spPr/>
      <dgm:t>
        <a:bodyPr/>
        <a:lstStyle/>
        <a:p>
          <a:r>
            <a:rPr lang="en-SG" sz="1600" dirty="0" err="1" smtClean="0"/>
            <a:t>Eg</a:t>
          </a:r>
          <a:r>
            <a:rPr lang="en-SG" sz="1600" dirty="0" smtClean="0"/>
            <a:t>. (Bend Style, Width, Via shape, via drill size)</a:t>
          </a:r>
          <a:endParaRPr lang="en-SG" sz="1600" dirty="0"/>
        </a:p>
      </dgm:t>
    </dgm:pt>
    <dgm:pt modelId="{1D9AB787-FDB7-4AA3-9ECA-F33EC7702FCE}" type="parTrans" cxnId="{3649C69E-196E-44D7-9C87-7CCAA7306E9F}">
      <dgm:prSet/>
      <dgm:spPr/>
      <dgm:t>
        <a:bodyPr/>
        <a:lstStyle/>
        <a:p>
          <a:endParaRPr lang="en-SG"/>
        </a:p>
      </dgm:t>
    </dgm:pt>
    <dgm:pt modelId="{0DC51E50-2ED4-434E-8BD9-00F736BB554E}" type="sibTrans" cxnId="{3649C69E-196E-44D7-9C87-7CCAA7306E9F}">
      <dgm:prSet/>
      <dgm:spPr/>
      <dgm:t>
        <a:bodyPr/>
        <a:lstStyle/>
        <a:p>
          <a:endParaRPr lang="en-SG"/>
        </a:p>
      </dgm:t>
    </dgm:pt>
    <dgm:pt modelId="{16DBECB1-376D-4D74-B1FB-E633B39B438E}">
      <dgm:prSet phldrT="[Text]" custT="1"/>
      <dgm:spPr/>
      <dgm:t>
        <a:bodyPr/>
        <a:lstStyle/>
        <a:p>
          <a:r>
            <a:rPr lang="en-SG" sz="1600" dirty="0" smtClean="0"/>
            <a:t>Trace width of 32 mil</a:t>
          </a:r>
          <a:endParaRPr lang="en-SG" sz="1600" dirty="0"/>
        </a:p>
      </dgm:t>
    </dgm:pt>
    <dgm:pt modelId="{B02C9BC9-5ABC-40A8-ADD4-9675A5C065F0}" type="parTrans" cxnId="{94FC0301-A242-40D1-8E4A-EA8980F44FAB}">
      <dgm:prSet/>
      <dgm:spPr/>
      <dgm:t>
        <a:bodyPr/>
        <a:lstStyle/>
        <a:p>
          <a:endParaRPr lang="en-SG"/>
        </a:p>
      </dgm:t>
    </dgm:pt>
    <dgm:pt modelId="{21A78A2C-D68B-4ABD-A288-7513D95A245E}" type="sibTrans" cxnId="{94FC0301-A242-40D1-8E4A-EA8980F44FAB}">
      <dgm:prSet/>
      <dgm:spPr/>
      <dgm:t>
        <a:bodyPr/>
        <a:lstStyle/>
        <a:p>
          <a:endParaRPr lang="en-SG"/>
        </a:p>
      </dgm:t>
    </dgm:pt>
    <dgm:pt modelId="{1C083230-09B6-492C-AB0D-2B3AE146587E}">
      <dgm:prSet phldrT="[Text]" custT="1"/>
      <dgm:spPr/>
      <dgm:t>
        <a:bodyPr/>
        <a:lstStyle/>
        <a:p>
          <a:r>
            <a:rPr lang="en-SG" sz="1600" dirty="0" smtClean="0"/>
            <a:t>Route lines in parallel on bottom layer</a:t>
          </a:r>
          <a:endParaRPr lang="en-SG" sz="1600" dirty="0"/>
        </a:p>
      </dgm:t>
    </dgm:pt>
    <dgm:pt modelId="{1E01855A-A56E-40F2-896B-FCF3D8DC5327}" type="parTrans" cxnId="{72F69423-82F1-4FD7-A3FA-C0DC8EA41FF8}">
      <dgm:prSet/>
      <dgm:spPr/>
      <dgm:t>
        <a:bodyPr/>
        <a:lstStyle/>
        <a:p>
          <a:endParaRPr lang="en-SG"/>
        </a:p>
      </dgm:t>
    </dgm:pt>
    <dgm:pt modelId="{2DB7342E-8869-4DBA-87C2-6BE773FA6D83}" type="sibTrans" cxnId="{72F69423-82F1-4FD7-A3FA-C0DC8EA41FF8}">
      <dgm:prSet/>
      <dgm:spPr/>
      <dgm:t>
        <a:bodyPr/>
        <a:lstStyle/>
        <a:p>
          <a:endParaRPr lang="en-SG"/>
        </a:p>
      </dgm:t>
    </dgm:pt>
    <dgm:pt modelId="{9A9DFCE6-1160-43A7-88DA-DFD434FA3217}">
      <dgm:prSet phldrT="[Text]" custT="1"/>
      <dgm:spPr/>
      <dgm:t>
        <a:bodyPr/>
        <a:lstStyle/>
        <a:p>
          <a:r>
            <a:rPr lang="en-SG" sz="1600" dirty="0" smtClean="0"/>
            <a:t>Trace width of 16 mil</a:t>
          </a:r>
          <a:endParaRPr lang="en-SG" sz="1600" dirty="0"/>
        </a:p>
      </dgm:t>
    </dgm:pt>
    <dgm:pt modelId="{A1C2EA6F-DD31-42C8-B845-BFBA9EABEDCF}" type="parTrans" cxnId="{CBB281AE-529F-4ADA-9E9F-9CD0AA03F761}">
      <dgm:prSet/>
      <dgm:spPr/>
      <dgm:t>
        <a:bodyPr/>
        <a:lstStyle/>
        <a:p>
          <a:endParaRPr lang="en-SG"/>
        </a:p>
      </dgm:t>
    </dgm:pt>
    <dgm:pt modelId="{F43EE84B-20BF-44CC-B361-9B86AE114D66}" type="sibTrans" cxnId="{CBB281AE-529F-4ADA-9E9F-9CD0AA03F761}">
      <dgm:prSet/>
      <dgm:spPr/>
      <dgm:t>
        <a:bodyPr/>
        <a:lstStyle/>
        <a:p>
          <a:endParaRPr lang="en-SG"/>
        </a:p>
      </dgm:t>
    </dgm:pt>
    <dgm:pt modelId="{45576A38-E32B-421B-AF4A-F581A8ABE2C9}">
      <dgm:prSet phldrT="[Text]" custT="1"/>
      <dgm:spPr/>
      <dgm:t>
        <a:bodyPr/>
        <a:lstStyle/>
        <a:p>
          <a:r>
            <a:rPr lang="en-SG" sz="1600" dirty="0" smtClean="0"/>
            <a:t>Route lines on top layer</a:t>
          </a:r>
          <a:endParaRPr lang="en-SG" sz="1600" dirty="0"/>
        </a:p>
      </dgm:t>
    </dgm:pt>
    <dgm:pt modelId="{F01D5A2B-0C6B-44B1-9A5B-A06B79DC89FB}" type="parTrans" cxnId="{B4584762-8D1D-457C-9C50-B834DB68A1FE}">
      <dgm:prSet/>
      <dgm:spPr/>
      <dgm:t>
        <a:bodyPr/>
        <a:lstStyle/>
        <a:p>
          <a:endParaRPr lang="en-SG"/>
        </a:p>
      </dgm:t>
    </dgm:pt>
    <dgm:pt modelId="{05AA31B8-BCCE-43C5-9053-A92B027F822F}" type="sibTrans" cxnId="{B4584762-8D1D-457C-9C50-B834DB68A1FE}">
      <dgm:prSet/>
      <dgm:spPr/>
      <dgm:t>
        <a:bodyPr/>
        <a:lstStyle/>
        <a:p>
          <a:endParaRPr lang="en-SG"/>
        </a:p>
      </dgm:t>
    </dgm:pt>
    <dgm:pt modelId="{42D7777F-3903-415C-99E6-AC0D8C9EE86F}">
      <dgm:prSet phldrT="[Text]" custT="1"/>
      <dgm:spPr/>
      <dgm:t>
        <a:bodyPr/>
        <a:lstStyle/>
        <a:p>
          <a:r>
            <a:rPr lang="en-SG" sz="1600" dirty="0" smtClean="0"/>
            <a:t>Logo</a:t>
          </a:r>
          <a:endParaRPr lang="en-SG" sz="1600" dirty="0"/>
        </a:p>
      </dgm:t>
    </dgm:pt>
    <dgm:pt modelId="{AA69CF87-CD12-44E5-A568-32E492E4D890}" type="parTrans" cxnId="{61440616-49D5-4B8B-BB40-F2C90F82747C}">
      <dgm:prSet/>
      <dgm:spPr/>
      <dgm:t>
        <a:bodyPr/>
        <a:lstStyle/>
        <a:p>
          <a:endParaRPr lang="en-SG"/>
        </a:p>
      </dgm:t>
    </dgm:pt>
    <dgm:pt modelId="{14A19A57-15DC-480E-B765-1DF52F943ACC}" type="sibTrans" cxnId="{61440616-49D5-4B8B-BB40-F2C90F82747C}">
      <dgm:prSet/>
      <dgm:spPr/>
      <dgm:t>
        <a:bodyPr/>
        <a:lstStyle/>
        <a:p>
          <a:endParaRPr lang="en-SG"/>
        </a:p>
      </dgm:t>
    </dgm:pt>
    <dgm:pt modelId="{8D0EC771-2A7F-4307-813E-AAE546187A90}">
      <dgm:prSet phldrT="[Text]" custT="1"/>
      <dgm:spPr/>
      <dgm:t>
        <a:bodyPr/>
        <a:lstStyle/>
        <a:p>
          <a:r>
            <a:rPr lang="en-SG" sz="1600" dirty="0" smtClean="0"/>
            <a:t>Labels</a:t>
          </a:r>
          <a:endParaRPr lang="en-SG" sz="1600" dirty="0"/>
        </a:p>
      </dgm:t>
    </dgm:pt>
    <dgm:pt modelId="{91566741-1A74-4792-B488-C2591AEB8FC4}" type="parTrans" cxnId="{453752C5-B184-4B56-AB32-623007F4A8B5}">
      <dgm:prSet/>
      <dgm:spPr/>
      <dgm:t>
        <a:bodyPr/>
        <a:lstStyle/>
        <a:p>
          <a:endParaRPr lang="en-SG"/>
        </a:p>
      </dgm:t>
    </dgm:pt>
    <dgm:pt modelId="{DD51CF03-D0FE-47BC-845C-0F7CB89FEA5B}" type="sibTrans" cxnId="{453752C5-B184-4B56-AB32-623007F4A8B5}">
      <dgm:prSet/>
      <dgm:spPr/>
      <dgm:t>
        <a:bodyPr/>
        <a:lstStyle/>
        <a:p>
          <a:endParaRPr lang="en-SG"/>
        </a:p>
      </dgm:t>
    </dgm:pt>
    <dgm:pt modelId="{C5D0E56A-DF85-4198-9E4F-C8A49421FDB2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A4C7917D-E48E-43A1-9387-7F55021915FE}" type="parTrans" cxnId="{EEAB59C9-EC2C-40ED-88A7-526CA20C54DE}">
      <dgm:prSet/>
      <dgm:spPr/>
      <dgm:t>
        <a:bodyPr/>
        <a:lstStyle/>
        <a:p>
          <a:endParaRPr lang="en-SG"/>
        </a:p>
      </dgm:t>
    </dgm:pt>
    <dgm:pt modelId="{D04595E7-6583-46BE-B7D1-07C3536986A8}" type="sibTrans" cxnId="{EEAB59C9-EC2C-40ED-88A7-526CA20C54DE}">
      <dgm:prSet/>
      <dgm:spPr/>
      <dgm:t>
        <a:bodyPr/>
        <a:lstStyle/>
        <a:p>
          <a:endParaRPr lang="en-SG"/>
        </a:p>
      </dgm:t>
    </dgm:pt>
    <dgm:pt modelId="{C91810D6-6588-46D1-B498-A112E33CE824}">
      <dgm:prSet phldrT="[Text]"/>
      <dgm:spPr/>
      <dgm:t>
        <a:bodyPr/>
        <a:lstStyle/>
        <a:p>
          <a:r>
            <a:rPr lang="en-SG" dirty="0" smtClean="0"/>
            <a:t>GND Planes</a:t>
          </a:r>
          <a:endParaRPr lang="en-SG" dirty="0"/>
        </a:p>
      </dgm:t>
    </dgm:pt>
    <dgm:pt modelId="{EB7AB00C-BA06-4BEB-A660-EA0BA848CDB1}" type="parTrans" cxnId="{B0E05130-B9F1-4573-A6AF-6336075AB285}">
      <dgm:prSet/>
      <dgm:spPr/>
      <dgm:t>
        <a:bodyPr/>
        <a:lstStyle/>
        <a:p>
          <a:endParaRPr lang="en-SG"/>
        </a:p>
      </dgm:t>
    </dgm:pt>
    <dgm:pt modelId="{FB11134E-D2C3-42A8-B2A9-DF0A2C3498A7}" type="sibTrans" cxnId="{B0E05130-B9F1-4573-A6AF-6336075AB285}">
      <dgm:prSet/>
      <dgm:spPr/>
      <dgm:t>
        <a:bodyPr/>
        <a:lstStyle/>
        <a:p>
          <a:endParaRPr lang="en-SG"/>
        </a:p>
      </dgm:t>
    </dgm:pt>
    <dgm:pt modelId="{506114E3-4489-4D1A-B464-2664A9D72360}">
      <dgm:prSet phldrT="[Text]"/>
      <dgm:spPr/>
      <dgm:t>
        <a:bodyPr/>
        <a:lstStyle/>
        <a:p>
          <a:r>
            <a:rPr lang="en-SG" dirty="0" smtClean="0"/>
            <a:t>Polygons, signals and </a:t>
          </a:r>
          <a:r>
            <a:rPr lang="en-SG" dirty="0" err="1" smtClean="0"/>
            <a:t>ratsnest</a:t>
          </a:r>
          <a:endParaRPr lang="en-SG" dirty="0"/>
        </a:p>
      </dgm:t>
    </dgm:pt>
    <dgm:pt modelId="{1ED3CF94-3331-43E5-9FB5-A16BD5CACFDE}" type="parTrans" cxnId="{D8957196-23AB-46A3-BBA1-E8F8B11FA276}">
      <dgm:prSet/>
      <dgm:spPr/>
      <dgm:t>
        <a:bodyPr/>
        <a:lstStyle/>
        <a:p>
          <a:endParaRPr lang="en-SG"/>
        </a:p>
      </dgm:t>
    </dgm:pt>
    <dgm:pt modelId="{69F8A393-0886-4C57-B77E-2F6EC998AB51}" type="sibTrans" cxnId="{D8957196-23AB-46A3-BBA1-E8F8B11FA276}">
      <dgm:prSet/>
      <dgm:spPr/>
      <dgm:t>
        <a:bodyPr/>
        <a:lstStyle/>
        <a:p>
          <a:endParaRPr lang="en-SG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BB2A73FE-E5E7-4EB8-A7AD-5035D380665A}" type="pres">
      <dgm:prSet presAssocID="{C5D0E56A-DF85-4198-9E4F-C8A49421FDB2}" presName="composite" presStyleCnt="0"/>
      <dgm:spPr/>
    </dgm:pt>
    <dgm:pt modelId="{37D0C022-6703-4191-A3B7-325B9C88A49E}" type="pres">
      <dgm:prSet presAssocID="{C5D0E56A-DF85-4198-9E4F-C8A49421FDB2}" presName="parTx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BD3B6A7-0E8A-40D1-8490-6E4D271EAA56}" type="pres">
      <dgm:prSet presAssocID="{C5D0E56A-DF85-4198-9E4F-C8A49421FDB2}" presName="desTx" presStyleLbl="revTx" presStyleIdx="0" presStyleCnt="7">
        <dgm:presLayoutVars>
          <dgm:bulletEnabled val="1"/>
        </dgm:presLayoutVars>
      </dgm:prSet>
      <dgm:spPr/>
    </dgm:pt>
    <dgm:pt modelId="{EBDF92E5-C5F0-4CE2-BF95-601839DC870B}" type="pres">
      <dgm:prSet presAssocID="{D04595E7-6583-46BE-B7D1-07C3536986A8}" presName="space" presStyleCnt="0"/>
      <dgm:spPr/>
    </dgm:pt>
    <dgm:pt modelId="{7FD80F0B-3083-4874-BF5A-31F67735CB38}" type="pres">
      <dgm:prSet presAssocID="{41C8149A-1B4A-46BE-B0B4-61AE52D52B6A}" presName="composite" presStyleCnt="0"/>
      <dgm:spPr/>
    </dgm:pt>
    <dgm:pt modelId="{C5EE4FFA-6878-4376-B8B5-B9AF906BD90B}" type="pres">
      <dgm:prSet presAssocID="{41C8149A-1B4A-46BE-B0B4-61AE52D52B6A}" presName="parTx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E61F913-AF92-416F-8F0C-BB2F150A8603}" type="pres">
      <dgm:prSet presAssocID="{41C8149A-1B4A-46BE-B0B4-61AE52D52B6A}" presName="desTx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A758384-F62F-42A8-80DA-E5B1C9AC7FD5}" type="pres">
      <dgm:prSet presAssocID="{CF1A679A-880D-4424-8692-2C42A67A9B6E}" presName="space" presStyleCnt="0"/>
      <dgm:spPr/>
    </dgm:pt>
    <dgm:pt modelId="{43AC8811-AF86-4141-8968-A6E40D0D3B4D}" type="pres">
      <dgm:prSet presAssocID="{E2B589E1-928D-4ABC-8AC3-D7225407C8F2}" presName="composite" presStyleCnt="0"/>
      <dgm:spPr/>
    </dgm:pt>
    <dgm:pt modelId="{49D752EA-BB8E-48E3-A808-7017395A1D25}" type="pres">
      <dgm:prSet presAssocID="{E2B589E1-928D-4ABC-8AC3-D7225407C8F2}" presName="parTx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2C08CE2-55A4-481C-9BE1-7CDEEF82BF9C}" type="pres">
      <dgm:prSet presAssocID="{E2B589E1-928D-4ABC-8AC3-D7225407C8F2}" presName="desTx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B838B86-FB67-4D4A-8402-B5D0051188C6}" type="pres">
      <dgm:prSet presAssocID="{44802B7B-2B38-4042-86FF-DFD39369D655}" presName="space" presStyleCnt="0"/>
      <dgm:spPr/>
    </dgm:pt>
    <dgm:pt modelId="{4AAC67E6-89C4-4621-9A80-44AFA10C9B3D}" type="pres">
      <dgm:prSet presAssocID="{467052B7-E114-4999-B6EB-D330B3AFC4C1}" presName="composite" presStyleCnt="0"/>
      <dgm:spPr/>
    </dgm:pt>
    <dgm:pt modelId="{17C6D10B-D21E-4143-BA72-AB8E1BFFB0BB}" type="pres">
      <dgm:prSet presAssocID="{467052B7-E114-4999-B6EB-D330B3AFC4C1}" presName="parTx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4A42071-6645-43E1-BEFE-CB6C1CFFDB0B}" type="pres">
      <dgm:prSet presAssocID="{467052B7-E114-4999-B6EB-D330B3AFC4C1}" presName="desTx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FFC0E09-58A5-4135-A2FC-DB69D38A2C26}" type="pres">
      <dgm:prSet presAssocID="{7BCAF08C-0EEE-4487-8B09-8F40A9730824}" presName="space" presStyleCnt="0"/>
      <dgm:spPr/>
    </dgm:pt>
    <dgm:pt modelId="{2C4BE7E2-44AD-4AF6-915A-F7483894B77F}" type="pres">
      <dgm:prSet presAssocID="{9FD63C6E-74F5-4525-9B16-543BAC70118F}" presName="composite" presStyleCnt="0"/>
      <dgm:spPr/>
    </dgm:pt>
    <dgm:pt modelId="{66EA56BC-406D-41E6-941B-5D4DD49900FD}" type="pres">
      <dgm:prSet presAssocID="{9FD63C6E-74F5-4525-9B16-543BAC70118F}" presName="parTx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E0F8C7B-E4E8-48E2-A229-21308759D1BF}" type="pres">
      <dgm:prSet presAssocID="{9FD63C6E-74F5-4525-9B16-543BAC70118F}" presName="desTx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BDCA17D-235B-4C3A-BBA5-CB5F33B4BDC1}" type="pres">
      <dgm:prSet presAssocID="{809D378E-8534-47D3-B712-90C96C37CB37}" presName="space" presStyleCnt="0"/>
      <dgm:spPr/>
    </dgm:pt>
    <dgm:pt modelId="{C1A4B2C0-377A-44E9-A56D-754EB5AA1B9F}" type="pres">
      <dgm:prSet presAssocID="{16D2F2B6-E0E4-45ED-B4F2-7C07604C33C5}" presName="composite" presStyleCnt="0"/>
      <dgm:spPr/>
    </dgm:pt>
    <dgm:pt modelId="{C7906320-9799-419B-86A2-BEB72F892952}" type="pres">
      <dgm:prSet presAssocID="{16D2F2B6-E0E4-45ED-B4F2-7C07604C33C5}" presName="parTx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382E6CCC-25E7-40D8-8BC2-E465950E1B8B}" type="pres">
      <dgm:prSet presAssocID="{16D2F2B6-E0E4-45ED-B4F2-7C07604C33C5}" presName="desTx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855FF54-1852-49EA-B530-F5CD73E02913}" type="pres">
      <dgm:prSet presAssocID="{CDDE42CC-EE5B-4220-B86A-38F8C0D80A97}" presName="space" presStyleCnt="0"/>
      <dgm:spPr/>
    </dgm:pt>
    <dgm:pt modelId="{668FB713-10BE-43AB-A70B-0A7B7158609F}" type="pres">
      <dgm:prSet presAssocID="{C91810D6-6588-46D1-B498-A112E33CE824}" presName="composite" presStyleCnt="0"/>
      <dgm:spPr/>
    </dgm:pt>
    <dgm:pt modelId="{FB3B8629-7D16-4464-B4FA-6F6C1B091E5F}" type="pres">
      <dgm:prSet presAssocID="{C91810D6-6588-46D1-B498-A112E33CE824}" presName="parTx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BE3A294-E3F3-480D-9599-6C7814BC4319}" type="pres">
      <dgm:prSet presAssocID="{C91810D6-6588-46D1-B498-A112E33CE824}" presName="desTx" presStyleLbl="revTx" presStyleIdx="5" presStyleCnt="7" custScaleX="7333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2FB2FAB-EE44-470B-887C-835668162951}" type="pres">
      <dgm:prSet presAssocID="{FB11134E-D2C3-42A8-B2A9-DF0A2C3498A7}" presName="space" presStyleCnt="0"/>
      <dgm:spPr/>
    </dgm:pt>
    <dgm:pt modelId="{5B1587D1-1F52-48D4-98E6-73107286FD95}" type="pres">
      <dgm:prSet presAssocID="{9E538154-5AD1-4D64-8FFC-1831CB9D5DEF}" presName="composite" presStyleCnt="0"/>
      <dgm:spPr/>
    </dgm:pt>
    <dgm:pt modelId="{4E1D86EF-8052-42B9-8BBF-53965891C380}" type="pres">
      <dgm:prSet presAssocID="{9E538154-5AD1-4D64-8FFC-1831CB9D5DEF}" presName="parTx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661A978-1D4A-4F15-8CAA-6482A2F2ABDF}" type="pres">
      <dgm:prSet presAssocID="{9E538154-5AD1-4D64-8FFC-1831CB9D5DEF}" presName="desTx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13908096-1B03-4BA1-A8F8-A63BA2A2BBAE}" type="presOf" srcId="{CC9C5336-D3AA-4B18-986A-BD238754DCF6}" destId="{44A42071-6645-43E1-BEFE-CB6C1CFFDB0B}" srcOrd="0" destOrd="2" presId="urn:microsoft.com/office/officeart/2005/8/layout/chevron1"/>
    <dgm:cxn modelId="{97722E89-B09D-41FC-A132-56919B516384}" type="presOf" srcId="{8D0EC771-2A7F-4307-813E-AAE546187A90}" destId="{6661A978-1D4A-4F15-8CAA-6482A2F2ABDF}" srcOrd="0" destOrd="1" presId="urn:microsoft.com/office/officeart/2005/8/layout/chevron1"/>
    <dgm:cxn modelId="{3649C69E-196E-44D7-9C87-7CCAA7306E9F}" srcId="{467052B7-E114-4999-B6EB-D330B3AFC4C1}" destId="{CC9C5336-D3AA-4B18-986A-BD238754DCF6}" srcOrd="2" destOrd="0" parTransId="{1D9AB787-FDB7-4AA3-9ECA-F33EC7702FCE}" sibTransId="{0DC51E50-2ED4-434E-8BD9-00F736BB554E}"/>
    <dgm:cxn modelId="{688A155D-34A2-45D9-90F5-6698A6ED75BE}" type="presOf" srcId="{C5D0E56A-DF85-4198-9E4F-C8A49421FDB2}" destId="{37D0C022-6703-4191-A3B7-325B9C88A49E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B0E05130-B9F1-4573-A6AF-6336075AB285}" srcId="{1BC4927F-B8AA-41F2-BDE6-33BA3BF3557D}" destId="{C91810D6-6588-46D1-B498-A112E33CE824}" srcOrd="6" destOrd="0" parTransId="{EB7AB00C-BA06-4BEB-A660-EA0BA848CDB1}" sibTransId="{FB11134E-D2C3-42A8-B2A9-DF0A2C3498A7}"/>
    <dgm:cxn modelId="{CA30088A-3B1E-4BF3-AF8D-FE8E0DC2C819}" type="presOf" srcId="{1BC4927F-B8AA-41F2-BDE6-33BA3BF3557D}" destId="{FDFD2DC0-382D-4C37-A432-B5BFDBCD9554}" srcOrd="0" destOrd="0" presId="urn:microsoft.com/office/officeart/2005/8/layout/chevron1"/>
    <dgm:cxn modelId="{2E7C9956-F05E-4C37-ADDD-E7AE767936A8}" srcId="{41C8149A-1B4A-46BE-B0B4-61AE52D52B6A}" destId="{4DC23063-3449-4748-AB2A-16557EC97AC6}" srcOrd="1" destOrd="0" parTransId="{AA22C47A-366D-41A3-A24D-63F1BE22C023}" sibTransId="{F3CF9001-0B3D-4E51-B5A2-430A1A549630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9A655BF0-6BF6-4E24-A450-838108FAC237}" type="presOf" srcId="{16DBECB1-376D-4D74-B1FB-E633B39B438E}" destId="{0E0F8C7B-E4E8-48E2-A229-21308759D1BF}" srcOrd="0" destOrd="0" presId="urn:microsoft.com/office/officeart/2005/8/layout/chevron1"/>
    <dgm:cxn modelId="{453752C5-B184-4B56-AB32-623007F4A8B5}" srcId="{9E538154-5AD1-4D64-8FFC-1831CB9D5DEF}" destId="{8D0EC771-2A7F-4307-813E-AAE546187A90}" srcOrd="1" destOrd="0" parTransId="{91566741-1A74-4792-B488-C2591AEB8FC4}" sibTransId="{DD51CF03-D0FE-47BC-845C-0F7CB89FEA5B}"/>
    <dgm:cxn modelId="{F986AF72-6490-41ED-97C3-AD0AD24B59E7}" type="presOf" srcId="{C719FE5F-55C8-4FEE-B4D2-D8592912C267}" destId="{62C08CE2-55A4-481C-9BE1-7CDEEF82BF9C}" srcOrd="0" destOrd="0" presId="urn:microsoft.com/office/officeart/2005/8/layout/chevron1"/>
    <dgm:cxn modelId="{53652DEB-3643-4715-9D83-7D0B92B2DF80}" srcId="{41C8149A-1B4A-46BE-B0B4-61AE52D52B6A}" destId="{3BD65D42-154A-49BE-AFED-E6BE03465FC8}" srcOrd="0" destOrd="0" parTransId="{C5B08786-81AF-4C2D-B814-75149603CAD6}" sibTransId="{21198DCD-6FD4-4246-9E99-AB2F913DF8C8}"/>
    <dgm:cxn modelId="{E3094DFF-657F-4063-9E45-6625B4622FBC}" type="presOf" srcId="{42D7777F-3903-415C-99E6-AC0D8C9EE86F}" destId="{6661A978-1D4A-4F15-8CAA-6482A2F2ABDF}" srcOrd="0" destOrd="0" presId="urn:microsoft.com/office/officeart/2005/8/layout/chevron1"/>
    <dgm:cxn modelId="{63C7FBD3-EAB6-4214-98D5-30EFAC185C56}" type="presOf" srcId="{F75E688E-31AE-4B83-8122-D5C6311FF576}" destId="{44A42071-6645-43E1-BEFE-CB6C1CFFDB0B}" srcOrd="0" destOrd="1" presId="urn:microsoft.com/office/officeart/2005/8/layout/chevron1"/>
    <dgm:cxn modelId="{61440616-49D5-4B8B-BB40-F2C90F82747C}" srcId="{9E538154-5AD1-4D64-8FFC-1831CB9D5DEF}" destId="{42D7777F-3903-415C-99E6-AC0D8C9EE86F}" srcOrd="0" destOrd="0" parTransId="{AA69CF87-CD12-44E5-A568-32E492E4D890}" sibTransId="{14A19A57-15DC-480E-B765-1DF52F943ACC}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4031AD89-A511-46C6-BBBC-53D672A3A7F5}" srcId="{E2B589E1-928D-4ABC-8AC3-D7225407C8F2}" destId="{C719FE5F-55C8-4FEE-B4D2-D8592912C267}" srcOrd="0" destOrd="0" parTransId="{D9973BB1-F7F6-420F-B4C8-FE467F3C2187}" sibTransId="{055EAE65-6811-4A87-B772-5E26ED76A13E}"/>
    <dgm:cxn modelId="{59B87D92-FC56-436D-9C05-5F07A7A81C9B}" type="presOf" srcId="{C91810D6-6588-46D1-B498-A112E33CE824}" destId="{FB3B8629-7D16-4464-B4FA-6F6C1B091E5F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B4584762-8D1D-457C-9C50-B834DB68A1FE}" srcId="{16D2F2B6-E0E4-45ED-B4F2-7C07604C33C5}" destId="{45576A38-E32B-421B-AF4A-F581A8ABE2C9}" srcOrd="1" destOrd="0" parTransId="{F01D5A2B-0C6B-44B1-9A5B-A06B79DC89FB}" sibTransId="{05AA31B8-BCCE-43C5-9053-A92B027F822F}"/>
    <dgm:cxn modelId="{82168422-C318-4CAD-AA7E-BB11D52D9706}" srcId="{467052B7-E114-4999-B6EB-D330B3AFC4C1}" destId="{72DABB72-A523-421D-9B32-153BCB1F8B8D}" srcOrd="0" destOrd="0" parTransId="{A086E27C-ECC3-4532-B10B-921BB01F0774}" sibTransId="{BF43DDA2-C087-488B-A804-E8572B7F7FB0}"/>
    <dgm:cxn modelId="{956BA86A-9BD0-4E58-901E-67A633F9F5B5}" type="presOf" srcId="{9FD63C6E-74F5-4525-9B16-543BAC70118F}" destId="{66EA56BC-406D-41E6-941B-5D4DD49900FD}" srcOrd="0" destOrd="0" presId="urn:microsoft.com/office/officeart/2005/8/layout/chevron1"/>
    <dgm:cxn modelId="{3D38FED7-A8D7-43A4-A8CA-A5BEA80A248A}" type="presOf" srcId="{E2B589E1-928D-4ABC-8AC3-D7225407C8F2}" destId="{49D752EA-BB8E-48E3-A808-7017395A1D25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5FEB92E8-0B11-44A3-B5FE-4D9C6F132D60}" type="presOf" srcId="{72DABB72-A523-421D-9B32-153BCB1F8B8D}" destId="{44A42071-6645-43E1-BEFE-CB6C1CFFDB0B}" srcOrd="0" destOrd="0" presId="urn:microsoft.com/office/officeart/2005/8/layout/chevron1"/>
    <dgm:cxn modelId="{716A6773-4E95-4171-909D-C37CD593B131}" srcId="{467052B7-E114-4999-B6EB-D330B3AFC4C1}" destId="{F75E688E-31AE-4B83-8122-D5C6311FF576}" srcOrd="1" destOrd="0" parTransId="{7A230A26-9092-47C8-9B1C-BFC5C3EDA160}" sibTransId="{8D34E72E-9BFC-4E7F-9AAB-A12664BED5AB}"/>
    <dgm:cxn modelId="{D11CDE45-B61E-44EA-81E3-77EFF19184FE}" type="presOf" srcId="{9E538154-5AD1-4D64-8FFC-1831CB9D5DEF}" destId="{4E1D86EF-8052-42B9-8BBF-53965891C380}" srcOrd="0" destOrd="0" presId="urn:microsoft.com/office/officeart/2005/8/layout/chevron1"/>
    <dgm:cxn modelId="{EEAB59C9-EC2C-40ED-88A7-526CA20C54DE}" srcId="{1BC4927F-B8AA-41F2-BDE6-33BA3BF3557D}" destId="{C5D0E56A-DF85-4198-9E4F-C8A49421FDB2}" srcOrd="0" destOrd="0" parTransId="{A4C7917D-E48E-43A1-9387-7F55021915FE}" sibTransId="{D04595E7-6583-46BE-B7D1-07C3536986A8}"/>
    <dgm:cxn modelId="{D8957196-23AB-46A3-BBA1-E8F8B11FA276}" srcId="{C91810D6-6588-46D1-B498-A112E33CE824}" destId="{506114E3-4489-4D1A-B464-2664A9D72360}" srcOrd="0" destOrd="0" parTransId="{1ED3CF94-3331-43E5-9FB5-A16BD5CACFDE}" sibTransId="{69F8A393-0886-4C57-B77E-2F6EC998AB51}"/>
    <dgm:cxn modelId="{621F72B2-5A74-4A1D-8779-1828B9DCB019}" type="presOf" srcId="{467052B7-E114-4999-B6EB-D330B3AFC4C1}" destId="{17C6D10B-D21E-4143-BA72-AB8E1BFFB0BB}" srcOrd="0" destOrd="0" presId="urn:microsoft.com/office/officeart/2005/8/layout/chevron1"/>
    <dgm:cxn modelId="{983F77C5-3A63-4134-8F94-8381A6020C5B}" type="presOf" srcId="{9A9DFCE6-1160-43A7-88DA-DFD434FA3217}" destId="{382E6CCC-25E7-40D8-8BC2-E465950E1B8B}" srcOrd="0" destOrd="0" presId="urn:microsoft.com/office/officeart/2005/8/layout/chevron1"/>
    <dgm:cxn modelId="{EB2DB55A-A7AA-4B3A-8896-68B8C0BB8D9E}" type="presOf" srcId="{4DC23063-3449-4748-AB2A-16557EC97AC6}" destId="{DE61F913-AF92-416F-8F0C-BB2F150A8603}" srcOrd="0" destOrd="1" presId="urn:microsoft.com/office/officeart/2005/8/layout/chevron1"/>
    <dgm:cxn modelId="{94FC0301-A242-40D1-8E4A-EA8980F44FAB}" srcId="{9FD63C6E-74F5-4525-9B16-543BAC70118F}" destId="{16DBECB1-376D-4D74-B1FB-E633B39B438E}" srcOrd="0" destOrd="0" parTransId="{B02C9BC9-5ABC-40A8-ADD4-9675A5C065F0}" sibTransId="{21A78A2C-D68B-4ABD-A288-7513D95A245E}"/>
    <dgm:cxn modelId="{43C4E421-BA93-451C-BD4D-70BC2BA6B0D0}" type="presOf" srcId="{45576A38-E32B-421B-AF4A-F581A8ABE2C9}" destId="{382E6CCC-25E7-40D8-8BC2-E465950E1B8B}" srcOrd="0" destOrd="1" presId="urn:microsoft.com/office/officeart/2005/8/layout/chevron1"/>
    <dgm:cxn modelId="{72F69423-82F1-4FD7-A3FA-C0DC8EA41FF8}" srcId="{9FD63C6E-74F5-4525-9B16-543BAC70118F}" destId="{1C083230-09B6-492C-AB0D-2B3AE146587E}" srcOrd="1" destOrd="0" parTransId="{1E01855A-A56E-40F2-896B-FCF3D8DC5327}" sibTransId="{2DB7342E-8869-4DBA-87C2-6BE773FA6D83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28A074F9-4291-43CC-AD47-00482472C0DE}" type="presOf" srcId="{16D2F2B6-E0E4-45ED-B4F2-7C07604C33C5}" destId="{C7906320-9799-419B-86A2-BEB72F892952}" srcOrd="0" destOrd="0" presId="urn:microsoft.com/office/officeart/2005/8/layout/chevron1"/>
    <dgm:cxn modelId="{3C647DE0-E189-46D3-BFA7-F90840AFC337}" type="presOf" srcId="{3BD65D42-154A-49BE-AFED-E6BE03465FC8}" destId="{DE61F913-AF92-416F-8F0C-BB2F150A8603}" srcOrd="0" destOrd="0" presId="urn:microsoft.com/office/officeart/2005/8/layout/chevron1"/>
    <dgm:cxn modelId="{CBB281AE-529F-4ADA-9E9F-9CD0AA03F761}" srcId="{16D2F2B6-E0E4-45ED-B4F2-7C07604C33C5}" destId="{9A9DFCE6-1160-43A7-88DA-DFD434FA3217}" srcOrd="0" destOrd="0" parTransId="{A1C2EA6F-DD31-42C8-B845-BFBA9EABEDCF}" sibTransId="{F43EE84B-20BF-44CC-B361-9B86AE114D66}"/>
    <dgm:cxn modelId="{43DB3C64-0371-420D-8733-775D21C48A3A}" type="presOf" srcId="{1C083230-09B6-492C-AB0D-2B3AE146587E}" destId="{0E0F8C7B-E4E8-48E2-A229-21308759D1BF}" srcOrd="0" destOrd="1" presId="urn:microsoft.com/office/officeart/2005/8/layout/chevron1"/>
    <dgm:cxn modelId="{0AEF6C28-E055-4DC1-8D50-969413C011A5}" type="presOf" srcId="{41C8149A-1B4A-46BE-B0B4-61AE52D52B6A}" destId="{C5EE4FFA-6878-4376-B8B5-B9AF906BD90B}" srcOrd="0" destOrd="0" presId="urn:microsoft.com/office/officeart/2005/8/layout/chevron1"/>
    <dgm:cxn modelId="{BB4199FB-3787-4962-BC3E-46CAEA7BA9A8}" type="presOf" srcId="{506114E3-4489-4D1A-B464-2664A9D72360}" destId="{8BE3A294-E3F3-480D-9599-6C7814BC4319}" srcOrd="0" destOrd="0" presId="urn:microsoft.com/office/officeart/2005/8/layout/chevron1"/>
    <dgm:cxn modelId="{5C2C7384-33D8-4664-A314-313EEADA44A5}" type="presParOf" srcId="{FDFD2DC0-382D-4C37-A432-B5BFDBCD9554}" destId="{BB2A73FE-E5E7-4EB8-A7AD-5035D380665A}" srcOrd="0" destOrd="0" presId="urn:microsoft.com/office/officeart/2005/8/layout/chevron1"/>
    <dgm:cxn modelId="{EE356555-AF21-4D6B-9028-EA3F4D0D5346}" type="presParOf" srcId="{BB2A73FE-E5E7-4EB8-A7AD-5035D380665A}" destId="{37D0C022-6703-4191-A3B7-325B9C88A49E}" srcOrd="0" destOrd="0" presId="urn:microsoft.com/office/officeart/2005/8/layout/chevron1"/>
    <dgm:cxn modelId="{E3B22ECB-98AE-4D40-88FA-A7E0FC2D42CE}" type="presParOf" srcId="{BB2A73FE-E5E7-4EB8-A7AD-5035D380665A}" destId="{ABD3B6A7-0E8A-40D1-8490-6E4D271EAA56}" srcOrd="1" destOrd="0" presId="urn:microsoft.com/office/officeart/2005/8/layout/chevron1"/>
    <dgm:cxn modelId="{2DF86F9C-1456-4D90-BC3F-DF166B12B85F}" type="presParOf" srcId="{FDFD2DC0-382D-4C37-A432-B5BFDBCD9554}" destId="{EBDF92E5-C5F0-4CE2-BF95-601839DC870B}" srcOrd="1" destOrd="0" presId="urn:microsoft.com/office/officeart/2005/8/layout/chevron1"/>
    <dgm:cxn modelId="{8E8722B6-478E-4705-864E-34B32FD7FFD1}" type="presParOf" srcId="{FDFD2DC0-382D-4C37-A432-B5BFDBCD9554}" destId="{7FD80F0B-3083-4874-BF5A-31F67735CB38}" srcOrd="2" destOrd="0" presId="urn:microsoft.com/office/officeart/2005/8/layout/chevron1"/>
    <dgm:cxn modelId="{2AF8E15F-B66F-40C9-89F9-4BD33BC15A3F}" type="presParOf" srcId="{7FD80F0B-3083-4874-BF5A-31F67735CB38}" destId="{C5EE4FFA-6878-4376-B8B5-B9AF906BD90B}" srcOrd="0" destOrd="0" presId="urn:microsoft.com/office/officeart/2005/8/layout/chevron1"/>
    <dgm:cxn modelId="{70DB1BFC-10CD-4E18-9FBA-A81A19AB3701}" type="presParOf" srcId="{7FD80F0B-3083-4874-BF5A-31F67735CB38}" destId="{DE61F913-AF92-416F-8F0C-BB2F150A8603}" srcOrd="1" destOrd="0" presId="urn:microsoft.com/office/officeart/2005/8/layout/chevron1"/>
    <dgm:cxn modelId="{33F5DDF0-0F6E-49D4-A504-E27C0DB09ADA}" type="presParOf" srcId="{FDFD2DC0-382D-4C37-A432-B5BFDBCD9554}" destId="{3A758384-F62F-42A8-80DA-E5B1C9AC7FD5}" srcOrd="3" destOrd="0" presId="urn:microsoft.com/office/officeart/2005/8/layout/chevron1"/>
    <dgm:cxn modelId="{8DB1948F-7BC8-4B3C-BC8D-800958C6A606}" type="presParOf" srcId="{FDFD2DC0-382D-4C37-A432-B5BFDBCD9554}" destId="{43AC8811-AF86-4141-8968-A6E40D0D3B4D}" srcOrd="4" destOrd="0" presId="urn:microsoft.com/office/officeart/2005/8/layout/chevron1"/>
    <dgm:cxn modelId="{1B0E99DC-AD7A-4A56-8728-58877646C00F}" type="presParOf" srcId="{43AC8811-AF86-4141-8968-A6E40D0D3B4D}" destId="{49D752EA-BB8E-48E3-A808-7017395A1D25}" srcOrd="0" destOrd="0" presId="urn:microsoft.com/office/officeart/2005/8/layout/chevron1"/>
    <dgm:cxn modelId="{9010C3B9-31BA-48CD-949F-EB7EA98B3F10}" type="presParOf" srcId="{43AC8811-AF86-4141-8968-A6E40D0D3B4D}" destId="{62C08CE2-55A4-481C-9BE1-7CDEEF82BF9C}" srcOrd="1" destOrd="0" presId="urn:microsoft.com/office/officeart/2005/8/layout/chevron1"/>
    <dgm:cxn modelId="{0B054746-2E5E-4784-BBFD-F3B513D57899}" type="presParOf" srcId="{FDFD2DC0-382D-4C37-A432-B5BFDBCD9554}" destId="{FB838B86-FB67-4D4A-8402-B5D0051188C6}" srcOrd="5" destOrd="0" presId="urn:microsoft.com/office/officeart/2005/8/layout/chevron1"/>
    <dgm:cxn modelId="{EDCA88A2-3537-4E4F-8B6A-9DC20C5C9B13}" type="presParOf" srcId="{FDFD2DC0-382D-4C37-A432-B5BFDBCD9554}" destId="{4AAC67E6-89C4-4621-9A80-44AFA10C9B3D}" srcOrd="6" destOrd="0" presId="urn:microsoft.com/office/officeart/2005/8/layout/chevron1"/>
    <dgm:cxn modelId="{06C5A7C4-167B-4318-A0F7-358D8753DCF1}" type="presParOf" srcId="{4AAC67E6-89C4-4621-9A80-44AFA10C9B3D}" destId="{17C6D10B-D21E-4143-BA72-AB8E1BFFB0BB}" srcOrd="0" destOrd="0" presId="urn:microsoft.com/office/officeart/2005/8/layout/chevron1"/>
    <dgm:cxn modelId="{A6EE9922-E7C1-4FC0-A0D8-4654B5E4A801}" type="presParOf" srcId="{4AAC67E6-89C4-4621-9A80-44AFA10C9B3D}" destId="{44A42071-6645-43E1-BEFE-CB6C1CFFDB0B}" srcOrd="1" destOrd="0" presId="urn:microsoft.com/office/officeart/2005/8/layout/chevron1"/>
    <dgm:cxn modelId="{10BB3E07-4D4A-4545-9403-5A16A7C845B2}" type="presParOf" srcId="{FDFD2DC0-382D-4C37-A432-B5BFDBCD9554}" destId="{BFFC0E09-58A5-4135-A2FC-DB69D38A2C26}" srcOrd="7" destOrd="0" presId="urn:microsoft.com/office/officeart/2005/8/layout/chevron1"/>
    <dgm:cxn modelId="{BBA8D8DC-285A-4EFA-B86B-3A8602D85BC9}" type="presParOf" srcId="{FDFD2DC0-382D-4C37-A432-B5BFDBCD9554}" destId="{2C4BE7E2-44AD-4AF6-915A-F7483894B77F}" srcOrd="8" destOrd="0" presId="urn:microsoft.com/office/officeart/2005/8/layout/chevron1"/>
    <dgm:cxn modelId="{F51B6E12-C926-4DA8-A707-CC3C4662EECA}" type="presParOf" srcId="{2C4BE7E2-44AD-4AF6-915A-F7483894B77F}" destId="{66EA56BC-406D-41E6-941B-5D4DD49900FD}" srcOrd="0" destOrd="0" presId="urn:microsoft.com/office/officeart/2005/8/layout/chevron1"/>
    <dgm:cxn modelId="{8EEE27E9-A95C-445B-8AB7-D67C231AC683}" type="presParOf" srcId="{2C4BE7E2-44AD-4AF6-915A-F7483894B77F}" destId="{0E0F8C7B-E4E8-48E2-A229-21308759D1BF}" srcOrd="1" destOrd="0" presId="urn:microsoft.com/office/officeart/2005/8/layout/chevron1"/>
    <dgm:cxn modelId="{4D723F3C-9166-4046-B37E-52DAC063592C}" type="presParOf" srcId="{FDFD2DC0-382D-4C37-A432-B5BFDBCD9554}" destId="{0BDCA17D-235B-4C3A-BBA5-CB5F33B4BDC1}" srcOrd="9" destOrd="0" presId="urn:microsoft.com/office/officeart/2005/8/layout/chevron1"/>
    <dgm:cxn modelId="{40267D9A-63E8-4553-A1A6-C58CBBE6F74A}" type="presParOf" srcId="{FDFD2DC0-382D-4C37-A432-B5BFDBCD9554}" destId="{C1A4B2C0-377A-44E9-A56D-754EB5AA1B9F}" srcOrd="10" destOrd="0" presId="urn:microsoft.com/office/officeart/2005/8/layout/chevron1"/>
    <dgm:cxn modelId="{AA4B51FD-236F-495F-B69A-AFF767013F3C}" type="presParOf" srcId="{C1A4B2C0-377A-44E9-A56D-754EB5AA1B9F}" destId="{C7906320-9799-419B-86A2-BEB72F892952}" srcOrd="0" destOrd="0" presId="urn:microsoft.com/office/officeart/2005/8/layout/chevron1"/>
    <dgm:cxn modelId="{42616185-F67E-4386-9A66-4BA81FFFA7D8}" type="presParOf" srcId="{C1A4B2C0-377A-44E9-A56D-754EB5AA1B9F}" destId="{382E6CCC-25E7-40D8-8BC2-E465950E1B8B}" srcOrd="1" destOrd="0" presId="urn:microsoft.com/office/officeart/2005/8/layout/chevron1"/>
    <dgm:cxn modelId="{7EA4CE67-2E83-445F-8152-0DADA7B5B031}" type="presParOf" srcId="{FDFD2DC0-382D-4C37-A432-B5BFDBCD9554}" destId="{D855FF54-1852-49EA-B530-F5CD73E02913}" srcOrd="11" destOrd="0" presId="urn:microsoft.com/office/officeart/2005/8/layout/chevron1"/>
    <dgm:cxn modelId="{A961B167-128A-45F5-B042-DEE6514922AC}" type="presParOf" srcId="{FDFD2DC0-382D-4C37-A432-B5BFDBCD9554}" destId="{668FB713-10BE-43AB-A70B-0A7B7158609F}" srcOrd="12" destOrd="0" presId="urn:microsoft.com/office/officeart/2005/8/layout/chevron1"/>
    <dgm:cxn modelId="{639934C6-F2D1-410E-BC57-3B60A2DA2198}" type="presParOf" srcId="{668FB713-10BE-43AB-A70B-0A7B7158609F}" destId="{FB3B8629-7D16-4464-B4FA-6F6C1B091E5F}" srcOrd="0" destOrd="0" presId="urn:microsoft.com/office/officeart/2005/8/layout/chevron1"/>
    <dgm:cxn modelId="{43410802-9498-4FBE-B7E3-C1733C2D69FC}" type="presParOf" srcId="{668FB713-10BE-43AB-A70B-0A7B7158609F}" destId="{8BE3A294-E3F3-480D-9599-6C7814BC4319}" srcOrd="1" destOrd="0" presId="urn:microsoft.com/office/officeart/2005/8/layout/chevron1"/>
    <dgm:cxn modelId="{4EB9BDA2-C3D9-48E5-82F7-788291F11C3F}" type="presParOf" srcId="{FDFD2DC0-382D-4C37-A432-B5BFDBCD9554}" destId="{C2FB2FAB-EE44-470B-887C-835668162951}" srcOrd="13" destOrd="0" presId="urn:microsoft.com/office/officeart/2005/8/layout/chevron1"/>
    <dgm:cxn modelId="{12821798-762F-4768-9097-C85886372908}" type="presParOf" srcId="{FDFD2DC0-382D-4C37-A432-B5BFDBCD9554}" destId="{5B1587D1-1F52-48D4-98E6-73107286FD95}" srcOrd="14" destOrd="0" presId="urn:microsoft.com/office/officeart/2005/8/layout/chevron1"/>
    <dgm:cxn modelId="{BA993173-3F59-4C2D-89B4-180B8D57860E}" type="presParOf" srcId="{5B1587D1-1F52-48D4-98E6-73107286FD95}" destId="{4E1D86EF-8052-42B9-8BBF-53965891C380}" srcOrd="0" destOrd="0" presId="urn:microsoft.com/office/officeart/2005/8/layout/chevron1"/>
    <dgm:cxn modelId="{196ED1A8-54E0-463A-88E0-41E9AF96A76E}" type="presParOf" srcId="{5B1587D1-1F52-48D4-98E6-73107286FD95}" destId="{6661A978-1D4A-4F15-8CAA-6482A2F2ABD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/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C4927F-B8AA-41F2-BDE6-33BA3BF3557D}" type="doc">
      <dgm:prSet loTypeId="urn:microsoft.com/office/officeart/2005/8/layout/chevron1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SG"/>
        </a:p>
      </dgm:t>
    </dgm:pt>
    <dgm:pt modelId="{41C8149A-1B4A-46BE-B0B4-61AE52D52B6A}">
      <dgm:prSet phldrT="[Text]"/>
      <dgm:spPr/>
      <dgm:t>
        <a:bodyPr/>
        <a:lstStyle/>
        <a:p>
          <a:r>
            <a:rPr lang="en-SG" dirty="0" smtClean="0"/>
            <a:t>Preparing the board</a:t>
          </a:r>
          <a:endParaRPr lang="en-SG" dirty="0"/>
        </a:p>
      </dgm:t>
    </dgm:pt>
    <dgm:pt modelId="{552D1C7E-0854-4EBA-B105-F60F0F3CCD52}" type="parTrans" cxnId="{00D22971-7772-44DA-9F86-0301F2A26388}">
      <dgm:prSet/>
      <dgm:spPr/>
      <dgm:t>
        <a:bodyPr/>
        <a:lstStyle/>
        <a:p>
          <a:endParaRPr lang="en-SG"/>
        </a:p>
      </dgm:t>
    </dgm:pt>
    <dgm:pt modelId="{CF1A679A-880D-4424-8692-2C42A67A9B6E}" type="sibTrans" cxnId="{00D22971-7772-44DA-9F86-0301F2A26388}">
      <dgm:prSet/>
      <dgm:spPr/>
      <dgm:t>
        <a:bodyPr/>
        <a:lstStyle/>
        <a:p>
          <a:endParaRPr lang="en-SG"/>
        </a:p>
      </dgm:t>
    </dgm:pt>
    <dgm:pt modelId="{E2B589E1-928D-4ABC-8AC3-D7225407C8F2}">
      <dgm:prSet phldrT="[Text]"/>
      <dgm:spPr/>
      <dgm:t>
        <a:bodyPr/>
        <a:lstStyle/>
        <a:p>
          <a:r>
            <a:rPr lang="en-SG" dirty="0" smtClean="0"/>
            <a:t>Part Placement</a:t>
          </a:r>
          <a:endParaRPr lang="en-SG" dirty="0"/>
        </a:p>
      </dgm:t>
    </dgm:pt>
    <dgm:pt modelId="{E1600861-0E55-4EDE-B32F-C6E8D7400E41}" type="parTrans" cxnId="{66F102F4-A70F-45B3-A011-4E9D92C69C6E}">
      <dgm:prSet/>
      <dgm:spPr/>
      <dgm:t>
        <a:bodyPr/>
        <a:lstStyle/>
        <a:p>
          <a:endParaRPr lang="en-SG"/>
        </a:p>
      </dgm:t>
    </dgm:pt>
    <dgm:pt modelId="{44802B7B-2B38-4042-86FF-DFD39369D655}" type="sibTrans" cxnId="{66F102F4-A70F-45B3-A011-4E9D92C69C6E}">
      <dgm:prSet/>
      <dgm:spPr/>
      <dgm:t>
        <a:bodyPr/>
        <a:lstStyle/>
        <a:p>
          <a:endParaRPr lang="en-SG"/>
        </a:p>
      </dgm:t>
    </dgm:pt>
    <dgm:pt modelId="{467052B7-E114-4999-B6EB-D330B3AFC4C1}">
      <dgm:prSet phldrT="[Text]"/>
      <dgm:spPr/>
      <dgm:t>
        <a:bodyPr/>
        <a:lstStyle/>
        <a:p>
          <a:r>
            <a:rPr lang="en-SG" dirty="0" smtClean="0"/>
            <a:t>Preparing to Route</a:t>
          </a:r>
          <a:endParaRPr lang="en-SG" dirty="0"/>
        </a:p>
      </dgm:t>
    </dgm:pt>
    <dgm:pt modelId="{331AA915-719A-4B44-ACA2-B8EE7E0F8B54}" type="parTrans" cxnId="{811EBACE-9F74-4AFB-8FD0-6EFC80FC8C30}">
      <dgm:prSet/>
      <dgm:spPr/>
      <dgm:t>
        <a:bodyPr/>
        <a:lstStyle/>
        <a:p>
          <a:endParaRPr lang="en-SG"/>
        </a:p>
      </dgm:t>
    </dgm:pt>
    <dgm:pt modelId="{7BCAF08C-0EEE-4487-8B09-8F40A9730824}" type="sibTrans" cxnId="{811EBACE-9F74-4AFB-8FD0-6EFC80FC8C30}">
      <dgm:prSet/>
      <dgm:spPr/>
      <dgm:t>
        <a:bodyPr/>
        <a:lstStyle/>
        <a:p>
          <a:endParaRPr lang="en-SG"/>
        </a:p>
      </dgm:t>
    </dgm:pt>
    <dgm:pt modelId="{9FD63C6E-74F5-4525-9B16-543BAC70118F}">
      <dgm:prSet phldrT="[Text]"/>
      <dgm:spPr/>
      <dgm:t>
        <a:bodyPr/>
        <a:lstStyle/>
        <a:p>
          <a:r>
            <a:rPr lang="en-SG" dirty="0" smtClean="0"/>
            <a:t>Power Lines</a:t>
          </a:r>
          <a:endParaRPr lang="en-SG" dirty="0"/>
        </a:p>
      </dgm:t>
    </dgm:pt>
    <dgm:pt modelId="{E21E96B4-626C-4C6F-B999-7FF3F3C6DA6D}" type="parTrans" cxnId="{6C0010D3-7039-4CB0-94A0-3720E1A0F8B9}">
      <dgm:prSet/>
      <dgm:spPr/>
      <dgm:t>
        <a:bodyPr/>
        <a:lstStyle/>
        <a:p>
          <a:endParaRPr lang="en-SG"/>
        </a:p>
      </dgm:t>
    </dgm:pt>
    <dgm:pt modelId="{809D378E-8534-47D3-B712-90C96C37CB37}" type="sibTrans" cxnId="{6C0010D3-7039-4CB0-94A0-3720E1A0F8B9}">
      <dgm:prSet/>
      <dgm:spPr/>
      <dgm:t>
        <a:bodyPr/>
        <a:lstStyle/>
        <a:p>
          <a:endParaRPr lang="en-SG"/>
        </a:p>
      </dgm:t>
    </dgm:pt>
    <dgm:pt modelId="{16D2F2B6-E0E4-45ED-B4F2-7C07604C33C5}">
      <dgm:prSet phldrT="[Text]"/>
      <dgm:spPr/>
      <dgm:t>
        <a:bodyPr/>
        <a:lstStyle/>
        <a:p>
          <a:r>
            <a:rPr lang="en-SG" dirty="0" smtClean="0"/>
            <a:t>Signal Lines</a:t>
          </a:r>
          <a:endParaRPr lang="en-SG" dirty="0"/>
        </a:p>
      </dgm:t>
    </dgm:pt>
    <dgm:pt modelId="{EFCDD77E-0B90-4431-B9C0-BBC66B25A53C}" type="parTrans" cxnId="{E58BA483-24B1-4890-8D9F-629AE5E08F6C}">
      <dgm:prSet/>
      <dgm:spPr/>
      <dgm:t>
        <a:bodyPr/>
        <a:lstStyle/>
        <a:p>
          <a:endParaRPr lang="en-SG"/>
        </a:p>
      </dgm:t>
    </dgm:pt>
    <dgm:pt modelId="{CDDE42CC-EE5B-4220-B86A-38F8C0D80A97}" type="sibTrans" cxnId="{E58BA483-24B1-4890-8D9F-629AE5E08F6C}">
      <dgm:prSet/>
      <dgm:spPr/>
      <dgm:t>
        <a:bodyPr/>
        <a:lstStyle/>
        <a:p>
          <a:endParaRPr lang="en-SG"/>
        </a:p>
      </dgm:t>
    </dgm:pt>
    <dgm:pt modelId="{9E538154-5AD1-4D64-8FFC-1831CB9D5DEF}">
      <dgm:prSet phldrT="[Text]"/>
      <dgm:spPr/>
      <dgm:t>
        <a:bodyPr/>
        <a:lstStyle/>
        <a:p>
          <a:r>
            <a:rPr lang="en-SG" dirty="0" smtClean="0"/>
            <a:t>Silkscreen Items</a:t>
          </a:r>
          <a:endParaRPr lang="en-SG" dirty="0"/>
        </a:p>
      </dgm:t>
    </dgm:pt>
    <dgm:pt modelId="{7D6B93B5-3CBD-4CD0-95AD-C538FA63B554}" type="parTrans" cxnId="{2D8BE025-2EDC-4BCA-9E53-96411FD95985}">
      <dgm:prSet/>
      <dgm:spPr/>
      <dgm:t>
        <a:bodyPr/>
        <a:lstStyle/>
        <a:p>
          <a:endParaRPr lang="en-SG"/>
        </a:p>
      </dgm:t>
    </dgm:pt>
    <dgm:pt modelId="{384019E6-330D-4E9B-9BA6-4435C0BDC57E}" type="sibTrans" cxnId="{2D8BE025-2EDC-4BCA-9E53-96411FD95985}">
      <dgm:prSet/>
      <dgm:spPr/>
      <dgm:t>
        <a:bodyPr/>
        <a:lstStyle/>
        <a:p>
          <a:endParaRPr lang="en-SG"/>
        </a:p>
      </dgm:t>
    </dgm:pt>
    <dgm:pt modelId="{A0B75F40-03B2-4CC5-AFE8-E57D672CE548}">
      <dgm:prSet phldrT="[Text]"/>
      <dgm:spPr>
        <a:solidFill>
          <a:srgbClr val="BA9FF1"/>
        </a:solidFill>
      </dgm:spPr>
      <dgm:t>
        <a:bodyPr/>
        <a:lstStyle/>
        <a:p>
          <a:r>
            <a:rPr lang="en-SG" dirty="0" smtClean="0"/>
            <a:t>Schematic Drawing</a:t>
          </a:r>
          <a:endParaRPr lang="en-SG" dirty="0"/>
        </a:p>
      </dgm:t>
    </dgm:pt>
    <dgm:pt modelId="{D941A315-A6CB-485C-BBC4-9727A204FDA2}" type="parTrans" cxnId="{0F0AC61C-B72C-4EDE-A262-0CCA53773ED4}">
      <dgm:prSet/>
      <dgm:spPr/>
      <dgm:t>
        <a:bodyPr/>
        <a:lstStyle/>
        <a:p>
          <a:endParaRPr lang="en-SG"/>
        </a:p>
      </dgm:t>
    </dgm:pt>
    <dgm:pt modelId="{008A648D-0602-4B4C-8C67-A7A2C709E1F3}" type="sibTrans" cxnId="{0F0AC61C-B72C-4EDE-A262-0CCA53773ED4}">
      <dgm:prSet/>
      <dgm:spPr/>
      <dgm:t>
        <a:bodyPr/>
        <a:lstStyle/>
        <a:p>
          <a:endParaRPr lang="en-SG"/>
        </a:p>
      </dgm:t>
    </dgm:pt>
    <dgm:pt modelId="{639E75CF-9260-4198-BF0F-4051B598CD9F}">
      <dgm:prSet phldrT="[Text]"/>
      <dgm:spPr/>
      <dgm:t>
        <a:bodyPr/>
        <a:lstStyle/>
        <a:p>
          <a:r>
            <a:rPr lang="en-SG" smtClean="0"/>
            <a:t>GND Planes</a:t>
          </a:r>
          <a:endParaRPr lang="en-SG" dirty="0"/>
        </a:p>
      </dgm:t>
    </dgm:pt>
    <dgm:pt modelId="{D1F7D613-152B-4142-94FE-BB8AF8F078CB}" type="parTrans" cxnId="{24CB3BAE-6035-43E8-BA13-BB666D5A9B40}">
      <dgm:prSet/>
      <dgm:spPr/>
      <dgm:t>
        <a:bodyPr/>
        <a:lstStyle/>
        <a:p>
          <a:endParaRPr lang="en-US"/>
        </a:p>
      </dgm:t>
    </dgm:pt>
    <dgm:pt modelId="{93768540-EA7A-4718-AFF4-C5B2469A5BF6}" type="sibTrans" cxnId="{24CB3BAE-6035-43E8-BA13-BB666D5A9B40}">
      <dgm:prSet/>
      <dgm:spPr/>
      <dgm:t>
        <a:bodyPr/>
        <a:lstStyle/>
        <a:p>
          <a:endParaRPr lang="en-US"/>
        </a:p>
      </dgm:t>
    </dgm:pt>
    <dgm:pt modelId="{FDFD2DC0-382D-4C37-A432-B5BFDBCD9554}" type="pres">
      <dgm:prSet presAssocID="{1BC4927F-B8AA-41F2-BDE6-33BA3BF355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A8DBCFCD-16AD-4B27-A057-8B580D7DFB50}" type="pres">
      <dgm:prSet presAssocID="{A0B75F40-03B2-4CC5-AFE8-E57D672CE548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932882-32F5-4E44-BACC-DF7DE5808B23}" type="pres">
      <dgm:prSet presAssocID="{008A648D-0602-4B4C-8C67-A7A2C709E1F3}" presName="parTxOnlySpace" presStyleCnt="0"/>
      <dgm:spPr/>
    </dgm:pt>
    <dgm:pt modelId="{21FF053D-4310-433F-AA7C-D1291E77D454}" type="pres">
      <dgm:prSet presAssocID="{41C8149A-1B4A-46BE-B0B4-61AE52D52B6A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F7EFC6-6F58-4702-98CF-8F8924DDB95B}" type="pres">
      <dgm:prSet presAssocID="{CF1A679A-880D-4424-8692-2C42A67A9B6E}" presName="parTxOnlySpace" presStyleCnt="0"/>
      <dgm:spPr/>
    </dgm:pt>
    <dgm:pt modelId="{8EE1F54D-A223-4765-8708-C6327A345B3B}" type="pres">
      <dgm:prSet presAssocID="{E2B589E1-928D-4ABC-8AC3-D7225407C8F2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A496A7-F033-46EA-A773-371AD1B5A141}" type="pres">
      <dgm:prSet presAssocID="{44802B7B-2B38-4042-86FF-DFD39369D655}" presName="parTxOnlySpace" presStyleCnt="0"/>
      <dgm:spPr/>
    </dgm:pt>
    <dgm:pt modelId="{753FE9F3-391A-46BA-A1B5-25E2224F51CF}" type="pres">
      <dgm:prSet presAssocID="{467052B7-E114-4999-B6EB-D330B3AFC4C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BD929B2-962F-46EF-BD72-F6E9E017F5CE}" type="pres">
      <dgm:prSet presAssocID="{7BCAF08C-0EEE-4487-8B09-8F40A9730824}" presName="parTxOnlySpace" presStyleCnt="0"/>
      <dgm:spPr/>
    </dgm:pt>
    <dgm:pt modelId="{7442526C-103A-44A9-9A3F-2A4F10589A95}" type="pres">
      <dgm:prSet presAssocID="{9FD63C6E-74F5-4525-9B16-543BAC70118F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7CEBA61-5C90-47B9-B783-11FFF2670D8F}" type="pres">
      <dgm:prSet presAssocID="{809D378E-8534-47D3-B712-90C96C37CB37}" presName="parTxOnlySpace" presStyleCnt="0"/>
      <dgm:spPr/>
    </dgm:pt>
    <dgm:pt modelId="{5DCFA18F-44DF-4716-8ABC-B7847AC8510C}" type="pres">
      <dgm:prSet presAssocID="{16D2F2B6-E0E4-45ED-B4F2-7C07604C33C5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B225337F-95E2-44DF-B993-F0848F1E7FDB}" type="pres">
      <dgm:prSet presAssocID="{CDDE42CC-EE5B-4220-B86A-38F8C0D80A97}" presName="parTxOnlySpace" presStyleCnt="0"/>
      <dgm:spPr/>
    </dgm:pt>
    <dgm:pt modelId="{6C58C830-9B23-47D8-8268-6F5EDA9ADB3D}" type="pres">
      <dgm:prSet presAssocID="{639E75CF-9260-4198-BF0F-4051B598CD9F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C8FBF554-6900-4F92-9254-3201AF87EA78}" type="pres">
      <dgm:prSet presAssocID="{93768540-EA7A-4718-AFF4-C5B2469A5BF6}" presName="parTxOnlySpace" presStyleCnt="0"/>
      <dgm:spPr/>
    </dgm:pt>
    <dgm:pt modelId="{131D3A69-80FC-4228-B796-4DBACC5A6876}" type="pres">
      <dgm:prSet presAssocID="{9E538154-5AD1-4D64-8FFC-1831CB9D5DE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6EFB61CE-9EE5-4792-AE80-5062B46948DE}" type="presOf" srcId="{9FD63C6E-74F5-4525-9B16-543BAC70118F}" destId="{7442526C-103A-44A9-9A3F-2A4F10589A95}" srcOrd="0" destOrd="0" presId="urn:microsoft.com/office/officeart/2005/8/layout/chevron1"/>
    <dgm:cxn modelId="{00D22971-7772-44DA-9F86-0301F2A26388}" srcId="{1BC4927F-B8AA-41F2-BDE6-33BA3BF3557D}" destId="{41C8149A-1B4A-46BE-B0B4-61AE52D52B6A}" srcOrd="1" destOrd="0" parTransId="{552D1C7E-0854-4EBA-B105-F60F0F3CCD52}" sibTransId="{CF1A679A-880D-4424-8692-2C42A67A9B6E}"/>
    <dgm:cxn modelId="{2D8BE025-2EDC-4BCA-9E53-96411FD95985}" srcId="{1BC4927F-B8AA-41F2-BDE6-33BA3BF3557D}" destId="{9E538154-5AD1-4D64-8FFC-1831CB9D5DEF}" srcOrd="7" destOrd="0" parTransId="{7D6B93B5-3CBD-4CD0-95AD-C538FA63B554}" sibTransId="{384019E6-330D-4E9B-9BA6-4435C0BDC57E}"/>
    <dgm:cxn modelId="{28CAA37B-1741-4C2C-878E-339668C64B6F}" type="presOf" srcId="{E2B589E1-928D-4ABC-8AC3-D7225407C8F2}" destId="{8EE1F54D-A223-4765-8708-C6327A345B3B}" srcOrd="0" destOrd="0" presId="urn:microsoft.com/office/officeart/2005/8/layout/chevron1"/>
    <dgm:cxn modelId="{E58BA483-24B1-4890-8D9F-629AE5E08F6C}" srcId="{1BC4927F-B8AA-41F2-BDE6-33BA3BF3557D}" destId="{16D2F2B6-E0E4-45ED-B4F2-7C07604C33C5}" srcOrd="5" destOrd="0" parTransId="{EFCDD77E-0B90-4431-B9C0-BBC66B25A53C}" sibTransId="{CDDE42CC-EE5B-4220-B86A-38F8C0D80A97}"/>
    <dgm:cxn modelId="{9E279154-ED0B-4F93-9D3E-CC4787083C57}" type="presOf" srcId="{41C8149A-1B4A-46BE-B0B4-61AE52D52B6A}" destId="{21FF053D-4310-433F-AA7C-D1291E77D454}" srcOrd="0" destOrd="0" presId="urn:microsoft.com/office/officeart/2005/8/layout/chevron1"/>
    <dgm:cxn modelId="{24CB3BAE-6035-43E8-BA13-BB666D5A9B40}" srcId="{1BC4927F-B8AA-41F2-BDE6-33BA3BF3557D}" destId="{639E75CF-9260-4198-BF0F-4051B598CD9F}" srcOrd="6" destOrd="0" parTransId="{D1F7D613-152B-4142-94FE-BB8AF8F078CB}" sibTransId="{93768540-EA7A-4718-AFF4-C5B2469A5BF6}"/>
    <dgm:cxn modelId="{A886898D-2AEA-47C4-97BE-271A9C9D44F6}" type="presOf" srcId="{A0B75F40-03B2-4CC5-AFE8-E57D672CE548}" destId="{A8DBCFCD-16AD-4B27-A057-8B580D7DFB50}" srcOrd="0" destOrd="0" presId="urn:microsoft.com/office/officeart/2005/8/layout/chevron1"/>
    <dgm:cxn modelId="{FB868DA3-B0D7-41CC-AD31-24D2E1DD9B7B}" type="presOf" srcId="{16D2F2B6-E0E4-45ED-B4F2-7C07604C33C5}" destId="{5DCFA18F-44DF-4716-8ABC-B7847AC8510C}" srcOrd="0" destOrd="0" presId="urn:microsoft.com/office/officeart/2005/8/layout/chevron1"/>
    <dgm:cxn modelId="{66F102F4-A70F-45B3-A011-4E9D92C69C6E}" srcId="{1BC4927F-B8AA-41F2-BDE6-33BA3BF3557D}" destId="{E2B589E1-928D-4ABC-8AC3-D7225407C8F2}" srcOrd="2" destOrd="0" parTransId="{E1600861-0E55-4EDE-B32F-C6E8D7400E41}" sibTransId="{44802B7B-2B38-4042-86FF-DFD39369D655}"/>
    <dgm:cxn modelId="{6DCB26A5-0F96-4093-8343-7418972F922F}" type="presOf" srcId="{467052B7-E114-4999-B6EB-D330B3AFC4C1}" destId="{753FE9F3-391A-46BA-A1B5-25E2224F51CF}" srcOrd="0" destOrd="0" presId="urn:microsoft.com/office/officeart/2005/8/layout/chevron1"/>
    <dgm:cxn modelId="{69310599-A878-4401-B1C4-FDA074908316}" type="presOf" srcId="{9E538154-5AD1-4D64-8FFC-1831CB9D5DEF}" destId="{131D3A69-80FC-4228-B796-4DBACC5A6876}" srcOrd="0" destOrd="0" presId="urn:microsoft.com/office/officeart/2005/8/layout/chevron1"/>
    <dgm:cxn modelId="{9B7086E3-232B-4F28-A663-076D2A44F8D3}" type="presOf" srcId="{639E75CF-9260-4198-BF0F-4051B598CD9F}" destId="{6C58C830-9B23-47D8-8268-6F5EDA9ADB3D}" srcOrd="0" destOrd="0" presId="urn:microsoft.com/office/officeart/2005/8/layout/chevron1"/>
    <dgm:cxn modelId="{6C0010D3-7039-4CB0-94A0-3720E1A0F8B9}" srcId="{1BC4927F-B8AA-41F2-BDE6-33BA3BF3557D}" destId="{9FD63C6E-74F5-4525-9B16-543BAC70118F}" srcOrd="4" destOrd="0" parTransId="{E21E96B4-626C-4C6F-B999-7FF3F3C6DA6D}" sibTransId="{809D378E-8534-47D3-B712-90C96C37CB37}"/>
    <dgm:cxn modelId="{811EBACE-9F74-4AFB-8FD0-6EFC80FC8C30}" srcId="{1BC4927F-B8AA-41F2-BDE6-33BA3BF3557D}" destId="{467052B7-E114-4999-B6EB-D330B3AFC4C1}" srcOrd="3" destOrd="0" parTransId="{331AA915-719A-4B44-ACA2-B8EE7E0F8B54}" sibTransId="{7BCAF08C-0EEE-4487-8B09-8F40A9730824}"/>
    <dgm:cxn modelId="{85086BA7-8EE7-43D1-9FC5-FD547B45FFEB}" type="presOf" srcId="{1BC4927F-B8AA-41F2-BDE6-33BA3BF3557D}" destId="{FDFD2DC0-382D-4C37-A432-B5BFDBCD9554}" srcOrd="0" destOrd="0" presId="urn:microsoft.com/office/officeart/2005/8/layout/chevron1"/>
    <dgm:cxn modelId="{0F0AC61C-B72C-4EDE-A262-0CCA53773ED4}" srcId="{1BC4927F-B8AA-41F2-BDE6-33BA3BF3557D}" destId="{A0B75F40-03B2-4CC5-AFE8-E57D672CE548}" srcOrd="0" destOrd="0" parTransId="{D941A315-A6CB-485C-BBC4-9727A204FDA2}" sibTransId="{008A648D-0602-4B4C-8C67-A7A2C709E1F3}"/>
    <dgm:cxn modelId="{804CC88E-C02B-4E1A-9C02-5AE3E198DE62}" type="presParOf" srcId="{FDFD2DC0-382D-4C37-A432-B5BFDBCD9554}" destId="{A8DBCFCD-16AD-4B27-A057-8B580D7DFB50}" srcOrd="0" destOrd="0" presId="urn:microsoft.com/office/officeart/2005/8/layout/chevron1"/>
    <dgm:cxn modelId="{0A4ACB41-D55D-45DF-912B-E98A2E8CEDE4}" type="presParOf" srcId="{FDFD2DC0-382D-4C37-A432-B5BFDBCD9554}" destId="{D2932882-32F5-4E44-BACC-DF7DE5808B23}" srcOrd="1" destOrd="0" presId="urn:microsoft.com/office/officeart/2005/8/layout/chevron1"/>
    <dgm:cxn modelId="{0DA26181-B5DF-4737-9E82-239B55D82AA2}" type="presParOf" srcId="{FDFD2DC0-382D-4C37-A432-B5BFDBCD9554}" destId="{21FF053D-4310-433F-AA7C-D1291E77D454}" srcOrd="2" destOrd="0" presId="urn:microsoft.com/office/officeart/2005/8/layout/chevron1"/>
    <dgm:cxn modelId="{4D8D2E5C-0B55-4E76-989E-4E5C23D4BFE8}" type="presParOf" srcId="{FDFD2DC0-382D-4C37-A432-B5BFDBCD9554}" destId="{DDF7EFC6-6F58-4702-98CF-8F8924DDB95B}" srcOrd="3" destOrd="0" presId="urn:microsoft.com/office/officeart/2005/8/layout/chevron1"/>
    <dgm:cxn modelId="{63958810-AB97-4093-B101-CAAA4CFFF3B0}" type="presParOf" srcId="{FDFD2DC0-382D-4C37-A432-B5BFDBCD9554}" destId="{8EE1F54D-A223-4765-8708-C6327A345B3B}" srcOrd="4" destOrd="0" presId="urn:microsoft.com/office/officeart/2005/8/layout/chevron1"/>
    <dgm:cxn modelId="{012D0AA1-42CE-4DE4-B59D-233730A4B45F}" type="presParOf" srcId="{FDFD2DC0-382D-4C37-A432-B5BFDBCD9554}" destId="{C8A496A7-F033-46EA-A773-371AD1B5A141}" srcOrd="5" destOrd="0" presId="urn:microsoft.com/office/officeart/2005/8/layout/chevron1"/>
    <dgm:cxn modelId="{F6DE7A79-F927-4C62-8A95-A2F716F58458}" type="presParOf" srcId="{FDFD2DC0-382D-4C37-A432-B5BFDBCD9554}" destId="{753FE9F3-391A-46BA-A1B5-25E2224F51CF}" srcOrd="6" destOrd="0" presId="urn:microsoft.com/office/officeart/2005/8/layout/chevron1"/>
    <dgm:cxn modelId="{92B3927F-ADCB-400B-B761-FA43824294FE}" type="presParOf" srcId="{FDFD2DC0-382D-4C37-A432-B5BFDBCD9554}" destId="{2BD929B2-962F-46EF-BD72-F6E9E017F5CE}" srcOrd="7" destOrd="0" presId="urn:microsoft.com/office/officeart/2005/8/layout/chevron1"/>
    <dgm:cxn modelId="{7BFE9063-4DE8-4654-82B6-A303B827C0D1}" type="presParOf" srcId="{FDFD2DC0-382D-4C37-A432-B5BFDBCD9554}" destId="{7442526C-103A-44A9-9A3F-2A4F10589A95}" srcOrd="8" destOrd="0" presId="urn:microsoft.com/office/officeart/2005/8/layout/chevron1"/>
    <dgm:cxn modelId="{ED5A9044-3B7C-4CD0-AD6C-C8E7D96F3DB5}" type="presParOf" srcId="{FDFD2DC0-382D-4C37-A432-B5BFDBCD9554}" destId="{F7CEBA61-5C90-47B9-B783-11FFF2670D8F}" srcOrd="9" destOrd="0" presId="urn:microsoft.com/office/officeart/2005/8/layout/chevron1"/>
    <dgm:cxn modelId="{1CD560F4-8685-4137-96B0-E6510FDE4559}" type="presParOf" srcId="{FDFD2DC0-382D-4C37-A432-B5BFDBCD9554}" destId="{5DCFA18F-44DF-4716-8ABC-B7847AC8510C}" srcOrd="10" destOrd="0" presId="urn:microsoft.com/office/officeart/2005/8/layout/chevron1"/>
    <dgm:cxn modelId="{36825425-827B-4016-8382-E10BDA9B7BD7}" type="presParOf" srcId="{FDFD2DC0-382D-4C37-A432-B5BFDBCD9554}" destId="{B225337F-95E2-44DF-B993-F0848F1E7FDB}" srcOrd="11" destOrd="0" presId="urn:microsoft.com/office/officeart/2005/8/layout/chevron1"/>
    <dgm:cxn modelId="{45DA778A-2E8B-48D4-B8A2-2B9794919C89}" type="presParOf" srcId="{FDFD2DC0-382D-4C37-A432-B5BFDBCD9554}" destId="{6C58C830-9B23-47D8-8268-6F5EDA9ADB3D}" srcOrd="12" destOrd="0" presId="urn:microsoft.com/office/officeart/2005/8/layout/chevron1"/>
    <dgm:cxn modelId="{FC88F5B1-8436-449C-BF52-6820B031D882}" type="presParOf" srcId="{FDFD2DC0-382D-4C37-A432-B5BFDBCD9554}" destId="{C8FBF554-6900-4F92-9254-3201AF87EA78}" srcOrd="13" destOrd="0" presId="urn:microsoft.com/office/officeart/2005/8/layout/chevron1"/>
    <dgm:cxn modelId="{63FD6664-BC18-40FB-BAEE-D59A00B318FC}" type="presParOf" srcId="{FDFD2DC0-382D-4C37-A432-B5BFDBCD9554}" destId="{131D3A69-80FC-4228-B796-4DBACC5A6876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0C022-6703-4191-A3B7-325B9C88A49E}">
      <dsp:nvSpPr>
        <dsp:cNvPr id="0" name=""/>
        <dsp:cNvSpPr/>
      </dsp:nvSpPr>
      <dsp:spPr>
        <a:xfrm>
          <a:off x="6064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Schematic Drawing</a:t>
          </a:r>
          <a:endParaRPr lang="en-SG" sz="1700" kern="1200" dirty="0"/>
        </a:p>
      </dsp:txBody>
      <dsp:txXfrm>
        <a:off x="338920" y="839340"/>
        <a:ext cx="998568" cy="665712"/>
      </dsp:txXfrm>
    </dsp:sp>
    <dsp:sp modelId="{C5EE4FFA-6878-4376-B8B5-B9AF906BD90B}">
      <dsp:nvSpPr>
        <dsp:cNvPr id="0" name=""/>
        <dsp:cNvSpPr/>
      </dsp:nvSpPr>
      <dsp:spPr>
        <a:xfrm>
          <a:off x="1454344" y="839340"/>
          <a:ext cx="1664280" cy="665712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Preparing the board</a:t>
          </a:r>
          <a:endParaRPr lang="en-SG" sz="1700" kern="1200" dirty="0"/>
        </a:p>
      </dsp:txBody>
      <dsp:txXfrm>
        <a:off x="1787200" y="839340"/>
        <a:ext cx="998568" cy="665712"/>
      </dsp:txXfrm>
    </dsp:sp>
    <dsp:sp modelId="{DE61F913-AF92-416F-8F0C-BB2F150A8603}">
      <dsp:nvSpPr>
        <dsp:cNvPr id="0" name=""/>
        <dsp:cNvSpPr/>
      </dsp:nvSpPr>
      <dsp:spPr>
        <a:xfrm>
          <a:off x="1454344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Board Dimensions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Change grid units to mm</a:t>
          </a:r>
          <a:endParaRPr lang="en-SG" sz="1600" kern="1200" dirty="0"/>
        </a:p>
      </dsp:txBody>
      <dsp:txXfrm>
        <a:off x="1454344" y="1588267"/>
        <a:ext cx="1331424" cy="1893375"/>
      </dsp:txXfrm>
    </dsp:sp>
    <dsp:sp modelId="{49D752EA-BB8E-48E3-A808-7017395A1D25}">
      <dsp:nvSpPr>
        <dsp:cNvPr id="0" name=""/>
        <dsp:cNvSpPr/>
      </dsp:nvSpPr>
      <dsp:spPr>
        <a:xfrm>
          <a:off x="2902624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Part Placement</a:t>
          </a:r>
          <a:endParaRPr lang="en-SG" sz="1700" kern="1200" dirty="0"/>
        </a:p>
      </dsp:txBody>
      <dsp:txXfrm>
        <a:off x="3235480" y="839340"/>
        <a:ext cx="998568" cy="665712"/>
      </dsp:txXfrm>
    </dsp:sp>
    <dsp:sp modelId="{62C08CE2-55A4-481C-9BE1-7CDEEF82BF9C}">
      <dsp:nvSpPr>
        <dsp:cNvPr id="0" name=""/>
        <dsp:cNvSpPr/>
      </dsp:nvSpPr>
      <dsp:spPr>
        <a:xfrm>
          <a:off x="2902624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Good parts placement is half the battle won</a:t>
          </a:r>
          <a:endParaRPr lang="en-SG" sz="1600" kern="1200" dirty="0"/>
        </a:p>
      </dsp:txBody>
      <dsp:txXfrm>
        <a:off x="2902624" y="1588267"/>
        <a:ext cx="1331424" cy="1893375"/>
      </dsp:txXfrm>
    </dsp:sp>
    <dsp:sp modelId="{17C6D10B-D21E-4143-BA72-AB8E1BFFB0BB}">
      <dsp:nvSpPr>
        <dsp:cNvPr id="0" name=""/>
        <dsp:cNvSpPr/>
      </dsp:nvSpPr>
      <dsp:spPr>
        <a:xfrm>
          <a:off x="4350905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Preparing to Route</a:t>
          </a:r>
          <a:endParaRPr lang="en-SG" sz="1700" kern="1200" dirty="0"/>
        </a:p>
      </dsp:txBody>
      <dsp:txXfrm>
        <a:off x="4683761" y="839340"/>
        <a:ext cx="998568" cy="665712"/>
      </dsp:txXfrm>
    </dsp:sp>
    <dsp:sp modelId="{44A42071-6645-43E1-BEFE-CB6C1CFFDB0B}">
      <dsp:nvSpPr>
        <dsp:cNvPr id="0" name=""/>
        <dsp:cNvSpPr/>
      </dsp:nvSpPr>
      <dsp:spPr>
        <a:xfrm>
          <a:off x="4350905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Change grid units to 10 mil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Setting up route parameters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err="1" smtClean="0"/>
            <a:t>Eg</a:t>
          </a:r>
          <a:r>
            <a:rPr lang="en-SG" sz="1600" kern="1200" dirty="0" smtClean="0"/>
            <a:t>. (Bend Style, Width, Via shape, via drill size)</a:t>
          </a:r>
          <a:endParaRPr lang="en-SG" sz="1600" kern="1200" dirty="0"/>
        </a:p>
      </dsp:txBody>
      <dsp:txXfrm>
        <a:off x="4350905" y="1588267"/>
        <a:ext cx="1331424" cy="1893375"/>
      </dsp:txXfrm>
    </dsp:sp>
    <dsp:sp modelId="{66EA56BC-406D-41E6-941B-5D4DD49900FD}">
      <dsp:nvSpPr>
        <dsp:cNvPr id="0" name=""/>
        <dsp:cNvSpPr/>
      </dsp:nvSpPr>
      <dsp:spPr>
        <a:xfrm>
          <a:off x="5799185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Power Lines</a:t>
          </a:r>
          <a:endParaRPr lang="en-SG" sz="1700" kern="1200" dirty="0"/>
        </a:p>
      </dsp:txBody>
      <dsp:txXfrm>
        <a:off x="6132041" y="839340"/>
        <a:ext cx="998568" cy="665712"/>
      </dsp:txXfrm>
    </dsp:sp>
    <dsp:sp modelId="{0E0F8C7B-E4E8-48E2-A229-21308759D1BF}">
      <dsp:nvSpPr>
        <dsp:cNvPr id="0" name=""/>
        <dsp:cNvSpPr/>
      </dsp:nvSpPr>
      <dsp:spPr>
        <a:xfrm>
          <a:off x="5799185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Trace width of 32 mil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Route lines in parallel on bottom layer</a:t>
          </a:r>
          <a:endParaRPr lang="en-SG" sz="1600" kern="1200" dirty="0"/>
        </a:p>
      </dsp:txBody>
      <dsp:txXfrm>
        <a:off x="5799185" y="1588267"/>
        <a:ext cx="1331424" cy="1893375"/>
      </dsp:txXfrm>
    </dsp:sp>
    <dsp:sp modelId="{C7906320-9799-419B-86A2-BEB72F892952}">
      <dsp:nvSpPr>
        <dsp:cNvPr id="0" name=""/>
        <dsp:cNvSpPr/>
      </dsp:nvSpPr>
      <dsp:spPr>
        <a:xfrm>
          <a:off x="7247465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Signal Lines</a:t>
          </a:r>
          <a:endParaRPr lang="en-SG" sz="1700" kern="1200" dirty="0"/>
        </a:p>
      </dsp:txBody>
      <dsp:txXfrm>
        <a:off x="7580321" y="839340"/>
        <a:ext cx="998568" cy="665712"/>
      </dsp:txXfrm>
    </dsp:sp>
    <dsp:sp modelId="{382E6CCC-25E7-40D8-8BC2-E465950E1B8B}">
      <dsp:nvSpPr>
        <dsp:cNvPr id="0" name=""/>
        <dsp:cNvSpPr/>
      </dsp:nvSpPr>
      <dsp:spPr>
        <a:xfrm>
          <a:off x="7247465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Trace width of 16 mil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Route lines on top layer</a:t>
          </a:r>
          <a:endParaRPr lang="en-SG" sz="1600" kern="1200" dirty="0"/>
        </a:p>
      </dsp:txBody>
      <dsp:txXfrm>
        <a:off x="7247465" y="1588267"/>
        <a:ext cx="1331424" cy="1893375"/>
      </dsp:txXfrm>
    </dsp:sp>
    <dsp:sp modelId="{FB3B8629-7D16-4464-B4FA-6F6C1B091E5F}">
      <dsp:nvSpPr>
        <dsp:cNvPr id="0" name=""/>
        <dsp:cNvSpPr/>
      </dsp:nvSpPr>
      <dsp:spPr>
        <a:xfrm>
          <a:off x="8695746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GND Planes</a:t>
          </a:r>
          <a:endParaRPr lang="en-SG" sz="1700" kern="1200" dirty="0"/>
        </a:p>
      </dsp:txBody>
      <dsp:txXfrm>
        <a:off x="9028602" y="839340"/>
        <a:ext cx="998568" cy="665712"/>
      </dsp:txXfrm>
    </dsp:sp>
    <dsp:sp modelId="{8BE3A294-E3F3-480D-9599-6C7814BC4319}">
      <dsp:nvSpPr>
        <dsp:cNvPr id="0" name=""/>
        <dsp:cNvSpPr/>
      </dsp:nvSpPr>
      <dsp:spPr>
        <a:xfrm>
          <a:off x="8873271" y="1588267"/>
          <a:ext cx="976373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700" kern="1200" dirty="0" smtClean="0"/>
            <a:t>Polygons, signals and </a:t>
          </a:r>
          <a:r>
            <a:rPr lang="en-SG" sz="1700" kern="1200" dirty="0" err="1" smtClean="0"/>
            <a:t>ratsnest</a:t>
          </a:r>
          <a:endParaRPr lang="en-SG" sz="1700" kern="1200" dirty="0"/>
        </a:p>
      </dsp:txBody>
      <dsp:txXfrm>
        <a:off x="8873271" y="1588267"/>
        <a:ext cx="976373" cy="1893375"/>
      </dsp:txXfrm>
    </dsp:sp>
    <dsp:sp modelId="{4E1D86EF-8052-42B9-8BBF-53965891C380}">
      <dsp:nvSpPr>
        <dsp:cNvPr id="0" name=""/>
        <dsp:cNvSpPr/>
      </dsp:nvSpPr>
      <dsp:spPr>
        <a:xfrm>
          <a:off x="10144026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Silkscreen Items</a:t>
          </a:r>
          <a:endParaRPr lang="en-SG" sz="1700" kern="1200" dirty="0"/>
        </a:p>
      </dsp:txBody>
      <dsp:txXfrm>
        <a:off x="10476882" y="839340"/>
        <a:ext cx="998568" cy="665712"/>
      </dsp:txXfrm>
    </dsp:sp>
    <dsp:sp modelId="{6661A978-1D4A-4F15-8CAA-6482A2F2ABDF}">
      <dsp:nvSpPr>
        <dsp:cNvPr id="0" name=""/>
        <dsp:cNvSpPr/>
      </dsp:nvSpPr>
      <dsp:spPr>
        <a:xfrm>
          <a:off x="10144026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Logo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Labels</a:t>
          </a:r>
          <a:endParaRPr lang="en-SG" sz="1600" kern="1200" dirty="0"/>
        </a:p>
      </dsp:txBody>
      <dsp:txXfrm>
        <a:off x="10144026" y="1588267"/>
        <a:ext cx="1331424" cy="189337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0C022-6703-4191-A3B7-325B9C88A49E}">
      <dsp:nvSpPr>
        <dsp:cNvPr id="0" name=""/>
        <dsp:cNvSpPr/>
      </dsp:nvSpPr>
      <dsp:spPr>
        <a:xfrm>
          <a:off x="6064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Schematic Drawing</a:t>
          </a:r>
          <a:endParaRPr lang="en-SG" sz="1700" kern="1200" dirty="0"/>
        </a:p>
      </dsp:txBody>
      <dsp:txXfrm>
        <a:off x="338920" y="839340"/>
        <a:ext cx="998568" cy="665712"/>
      </dsp:txXfrm>
    </dsp:sp>
    <dsp:sp modelId="{C5EE4FFA-6878-4376-B8B5-B9AF906BD90B}">
      <dsp:nvSpPr>
        <dsp:cNvPr id="0" name=""/>
        <dsp:cNvSpPr/>
      </dsp:nvSpPr>
      <dsp:spPr>
        <a:xfrm>
          <a:off x="1454344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Preparing the board</a:t>
          </a:r>
          <a:endParaRPr lang="en-SG" sz="1700" kern="1200" dirty="0"/>
        </a:p>
      </dsp:txBody>
      <dsp:txXfrm>
        <a:off x="1787200" y="839340"/>
        <a:ext cx="998568" cy="665712"/>
      </dsp:txXfrm>
    </dsp:sp>
    <dsp:sp modelId="{DE61F913-AF92-416F-8F0C-BB2F150A8603}">
      <dsp:nvSpPr>
        <dsp:cNvPr id="0" name=""/>
        <dsp:cNvSpPr/>
      </dsp:nvSpPr>
      <dsp:spPr>
        <a:xfrm>
          <a:off x="1454344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Board Dimensions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Change grid units to mm</a:t>
          </a:r>
          <a:endParaRPr lang="en-SG" sz="1600" kern="1200" dirty="0"/>
        </a:p>
      </dsp:txBody>
      <dsp:txXfrm>
        <a:off x="1454344" y="1588267"/>
        <a:ext cx="1331424" cy="1893375"/>
      </dsp:txXfrm>
    </dsp:sp>
    <dsp:sp modelId="{49D752EA-BB8E-48E3-A808-7017395A1D25}">
      <dsp:nvSpPr>
        <dsp:cNvPr id="0" name=""/>
        <dsp:cNvSpPr/>
      </dsp:nvSpPr>
      <dsp:spPr>
        <a:xfrm>
          <a:off x="2902624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Part Placement</a:t>
          </a:r>
          <a:endParaRPr lang="en-SG" sz="1700" kern="1200" dirty="0"/>
        </a:p>
      </dsp:txBody>
      <dsp:txXfrm>
        <a:off x="3235480" y="839340"/>
        <a:ext cx="998568" cy="665712"/>
      </dsp:txXfrm>
    </dsp:sp>
    <dsp:sp modelId="{62C08CE2-55A4-481C-9BE1-7CDEEF82BF9C}">
      <dsp:nvSpPr>
        <dsp:cNvPr id="0" name=""/>
        <dsp:cNvSpPr/>
      </dsp:nvSpPr>
      <dsp:spPr>
        <a:xfrm>
          <a:off x="2902624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Good parts placement is half the battle won</a:t>
          </a:r>
          <a:endParaRPr lang="en-SG" sz="1600" kern="1200" dirty="0"/>
        </a:p>
      </dsp:txBody>
      <dsp:txXfrm>
        <a:off x="2902624" y="1588267"/>
        <a:ext cx="1331424" cy="1893375"/>
      </dsp:txXfrm>
    </dsp:sp>
    <dsp:sp modelId="{17C6D10B-D21E-4143-BA72-AB8E1BFFB0BB}">
      <dsp:nvSpPr>
        <dsp:cNvPr id="0" name=""/>
        <dsp:cNvSpPr/>
      </dsp:nvSpPr>
      <dsp:spPr>
        <a:xfrm>
          <a:off x="4350905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Preparing to Route</a:t>
          </a:r>
          <a:endParaRPr lang="en-SG" sz="1700" kern="1200" dirty="0"/>
        </a:p>
      </dsp:txBody>
      <dsp:txXfrm>
        <a:off x="4683761" y="839340"/>
        <a:ext cx="998568" cy="665712"/>
      </dsp:txXfrm>
    </dsp:sp>
    <dsp:sp modelId="{44A42071-6645-43E1-BEFE-CB6C1CFFDB0B}">
      <dsp:nvSpPr>
        <dsp:cNvPr id="0" name=""/>
        <dsp:cNvSpPr/>
      </dsp:nvSpPr>
      <dsp:spPr>
        <a:xfrm>
          <a:off x="4350905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Change grid units to 10 mil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Setting up route parameters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err="1" smtClean="0"/>
            <a:t>Eg</a:t>
          </a:r>
          <a:r>
            <a:rPr lang="en-SG" sz="1600" kern="1200" dirty="0" smtClean="0"/>
            <a:t>. (Bend Style, Width, Via shape, via drill size)</a:t>
          </a:r>
          <a:endParaRPr lang="en-SG" sz="1600" kern="1200" dirty="0"/>
        </a:p>
      </dsp:txBody>
      <dsp:txXfrm>
        <a:off x="4350905" y="1588267"/>
        <a:ext cx="1331424" cy="1893375"/>
      </dsp:txXfrm>
    </dsp:sp>
    <dsp:sp modelId="{66EA56BC-406D-41E6-941B-5D4DD49900FD}">
      <dsp:nvSpPr>
        <dsp:cNvPr id="0" name=""/>
        <dsp:cNvSpPr/>
      </dsp:nvSpPr>
      <dsp:spPr>
        <a:xfrm>
          <a:off x="5799185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Power Lines</a:t>
          </a:r>
          <a:endParaRPr lang="en-SG" sz="1700" kern="1200" dirty="0"/>
        </a:p>
      </dsp:txBody>
      <dsp:txXfrm>
        <a:off x="6132041" y="839340"/>
        <a:ext cx="998568" cy="665712"/>
      </dsp:txXfrm>
    </dsp:sp>
    <dsp:sp modelId="{0E0F8C7B-E4E8-48E2-A229-21308759D1BF}">
      <dsp:nvSpPr>
        <dsp:cNvPr id="0" name=""/>
        <dsp:cNvSpPr/>
      </dsp:nvSpPr>
      <dsp:spPr>
        <a:xfrm>
          <a:off x="5799185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Trace width of 32 mil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Route lines in parallel on bottom layer</a:t>
          </a:r>
          <a:endParaRPr lang="en-SG" sz="1600" kern="1200" dirty="0"/>
        </a:p>
      </dsp:txBody>
      <dsp:txXfrm>
        <a:off x="5799185" y="1588267"/>
        <a:ext cx="1331424" cy="1893375"/>
      </dsp:txXfrm>
    </dsp:sp>
    <dsp:sp modelId="{C7906320-9799-419B-86A2-BEB72F892952}">
      <dsp:nvSpPr>
        <dsp:cNvPr id="0" name=""/>
        <dsp:cNvSpPr/>
      </dsp:nvSpPr>
      <dsp:spPr>
        <a:xfrm>
          <a:off x="7247465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Signal Lines</a:t>
          </a:r>
          <a:endParaRPr lang="en-SG" sz="1700" kern="1200" dirty="0"/>
        </a:p>
      </dsp:txBody>
      <dsp:txXfrm>
        <a:off x="7580321" y="839340"/>
        <a:ext cx="998568" cy="665712"/>
      </dsp:txXfrm>
    </dsp:sp>
    <dsp:sp modelId="{382E6CCC-25E7-40D8-8BC2-E465950E1B8B}">
      <dsp:nvSpPr>
        <dsp:cNvPr id="0" name=""/>
        <dsp:cNvSpPr/>
      </dsp:nvSpPr>
      <dsp:spPr>
        <a:xfrm>
          <a:off x="7247465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Trace width of 16 mil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Route lines on top layer</a:t>
          </a:r>
          <a:endParaRPr lang="en-SG" sz="1600" kern="1200" dirty="0"/>
        </a:p>
      </dsp:txBody>
      <dsp:txXfrm>
        <a:off x="7247465" y="1588267"/>
        <a:ext cx="1331424" cy="1893375"/>
      </dsp:txXfrm>
    </dsp:sp>
    <dsp:sp modelId="{FB3B8629-7D16-4464-B4FA-6F6C1B091E5F}">
      <dsp:nvSpPr>
        <dsp:cNvPr id="0" name=""/>
        <dsp:cNvSpPr/>
      </dsp:nvSpPr>
      <dsp:spPr>
        <a:xfrm>
          <a:off x="8695746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GND Planes</a:t>
          </a:r>
          <a:endParaRPr lang="en-SG" sz="1700" kern="1200" dirty="0"/>
        </a:p>
      </dsp:txBody>
      <dsp:txXfrm>
        <a:off x="9028602" y="839340"/>
        <a:ext cx="998568" cy="665712"/>
      </dsp:txXfrm>
    </dsp:sp>
    <dsp:sp modelId="{8BE3A294-E3F3-480D-9599-6C7814BC4319}">
      <dsp:nvSpPr>
        <dsp:cNvPr id="0" name=""/>
        <dsp:cNvSpPr/>
      </dsp:nvSpPr>
      <dsp:spPr>
        <a:xfrm>
          <a:off x="8873271" y="1588267"/>
          <a:ext cx="976373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700" kern="1200" dirty="0" smtClean="0"/>
            <a:t>Polygons, signals and </a:t>
          </a:r>
          <a:r>
            <a:rPr lang="en-SG" sz="1700" kern="1200" dirty="0" err="1" smtClean="0"/>
            <a:t>ratsnest</a:t>
          </a:r>
          <a:endParaRPr lang="en-SG" sz="1700" kern="1200" dirty="0"/>
        </a:p>
      </dsp:txBody>
      <dsp:txXfrm>
        <a:off x="8873271" y="1588267"/>
        <a:ext cx="976373" cy="1893375"/>
      </dsp:txXfrm>
    </dsp:sp>
    <dsp:sp modelId="{4E1D86EF-8052-42B9-8BBF-53965891C380}">
      <dsp:nvSpPr>
        <dsp:cNvPr id="0" name=""/>
        <dsp:cNvSpPr/>
      </dsp:nvSpPr>
      <dsp:spPr>
        <a:xfrm>
          <a:off x="10144026" y="839340"/>
          <a:ext cx="1664280" cy="6657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700" kern="1200" dirty="0" smtClean="0"/>
            <a:t>Silkscreen Items</a:t>
          </a:r>
          <a:endParaRPr lang="en-SG" sz="1700" kern="1200" dirty="0"/>
        </a:p>
      </dsp:txBody>
      <dsp:txXfrm>
        <a:off x="10476882" y="839340"/>
        <a:ext cx="998568" cy="665712"/>
      </dsp:txXfrm>
    </dsp:sp>
    <dsp:sp modelId="{6661A978-1D4A-4F15-8CAA-6482A2F2ABDF}">
      <dsp:nvSpPr>
        <dsp:cNvPr id="0" name=""/>
        <dsp:cNvSpPr/>
      </dsp:nvSpPr>
      <dsp:spPr>
        <a:xfrm>
          <a:off x="10144026" y="1588267"/>
          <a:ext cx="1331424" cy="1893375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Logo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600" kern="1200" dirty="0" smtClean="0"/>
            <a:t>Labels</a:t>
          </a:r>
          <a:endParaRPr lang="en-SG" sz="1600" kern="1200" dirty="0"/>
        </a:p>
      </dsp:txBody>
      <dsp:txXfrm>
        <a:off x="10144026" y="1588267"/>
        <a:ext cx="1331424" cy="189337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BCFCD-16AD-4B27-A057-8B580D7DFB50}">
      <dsp:nvSpPr>
        <dsp:cNvPr id="0" name=""/>
        <dsp:cNvSpPr/>
      </dsp:nvSpPr>
      <dsp:spPr>
        <a:xfrm>
          <a:off x="892" y="187115"/>
          <a:ext cx="1431340" cy="572536"/>
        </a:xfrm>
        <a:prstGeom prst="chevron">
          <a:avLst/>
        </a:prstGeom>
        <a:solidFill>
          <a:srgbClr val="BA9FF1"/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Schematic Drawing</a:t>
          </a:r>
          <a:endParaRPr lang="en-SG" sz="1500" kern="1200" dirty="0"/>
        </a:p>
      </dsp:txBody>
      <dsp:txXfrm>
        <a:off x="287160" y="187115"/>
        <a:ext cx="858804" cy="572536"/>
      </dsp:txXfrm>
    </dsp:sp>
    <dsp:sp modelId="{21FF053D-4310-433F-AA7C-D1291E77D454}">
      <dsp:nvSpPr>
        <dsp:cNvPr id="0" name=""/>
        <dsp:cNvSpPr/>
      </dsp:nvSpPr>
      <dsp:spPr>
        <a:xfrm>
          <a:off x="1289098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the board</a:t>
          </a:r>
          <a:endParaRPr lang="en-SG" sz="1500" kern="1200" dirty="0"/>
        </a:p>
      </dsp:txBody>
      <dsp:txXfrm>
        <a:off x="1575366" y="187115"/>
        <a:ext cx="858804" cy="572536"/>
      </dsp:txXfrm>
    </dsp:sp>
    <dsp:sp modelId="{8EE1F54D-A223-4765-8708-C6327A345B3B}">
      <dsp:nvSpPr>
        <dsp:cNvPr id="0" name=""/>
        <dsp:cNvSpPr/>
      </dsp:nvSpPr>
      <dsp:spPr>
        <a:xfrm>
          <a:off x="2577304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Part Placement</a:t>
          </a:r>
          <a:endParaRPr lang="en-SG" sz="1500" kern="1200" dirty="0"/>
        </a:p>
      </dsp:txBody>
      <dsp:txXfrm>
        <a:off x="2863572" y="187115"/>
        <a:ext cx="858804" cy="572536"/>
      </dsp:txXfrm>
    </dsp:sp>
    <dsp:sp modelId="{753FE9F3-391A-46BA-A1B5-25E2224F51CF}">
      <dsp:nvSpPr>
        <dsp:cNvPr id="0" name=""/>
        <dsp:cNvSpPr/>
      </dsp:nvSpPr>
      <dsp:spPr>
        <a:xfrm>
          <a:off x="3865510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Preparing to Route</a:t>
          </a:r>
          <a:endParaRPr lang="en-SG" sz="1500" kern="1200" dirty="0"/>
        </a:p>
      </dsp:txBody>
      <dsp:txXfrm>
        <a:off x="4151778" y="187115"/>
        <a:ext cx="858804" cy="572536"/>
      </dsp:txXfrm>
    </dsp:sp>
    <dsp:sp modelId="{7442526C-103A-44A9-9A3F-2A4F10589A95}">
      <dsp:nvSpPr>
        <dsp:cNvPr id="0" name=""/>
        <dsp:cNvSpPr/>
      </dsp:nvSpPr>
      <dsp:spPr>
        <a:xfrm>
          <a:off x="5153716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Power Lines</a:t>
          </a:r>
          <a:endParaRPr lang="en-SG" sz="1500" kern="1200" dirty="0"/>
        </a:p>
      </dsp:txBody>
      <dsp:txXfrm>
        <a:off x="5439984" y="187115"/>
        <a:ext cx="858804" cy="572536"/>
      </dsp:txXfrm>
    </dsp:sp>
    <dsp:sp modelId="{5DCFA18F-44DF-4716-8ABC-B7847AC8510C}">
      <dsp:nvSpPr>
        <dsp:cNvPr id="0" name=""/>
        <dsp:cNvSpPr/>
      </dsp:nvSpPr>
      <dsp:spPr>
        <a:xfrm>
          <a:off x="6441923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Signal Lines</a:t>
          </a:r>
          <a:endParaRPr lang="en-SG" sz="1500" kern="1200" dirty="0"/>
        </a:p>
      </dsp:txBody>
      <dsp:txXfrm>
        <a:off x="6728191" y="187115"/>
        <a:ext cx="858804" cy="572536"/>
      </dsp:txXfrm>
    </dsp:sp>
    <dsp:sp modelId="{6C58C830-9B23-47D8-8268-6F5EDA9ADB3D}">
      <dsp:nvSpPr>
        <dsp:cNvPr id="0" name=""/>
        <dsp:cNvSpPr/>
      </dsp:nvSpPr>
      <dsp:spPr>
        <a:xfrm>
          <a:off x="7730129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smtClean="0"/>
            <a:t>GND Planes</a:t>
          </a:r>
          <a:endParaRPr lang="en-SG" sz="1500" kern="1200" dirty="0"/>
        </a:p>
      </dsp:txBody>
      <dsp:txXfrm>
        <a:off x="8016397" y="187115"/>
        <a:ext cx="858804" cy="572536"/>
      </dsp:txXfrm>
    </dsp:sp>
    <dsp:sp modelId="{131D3A69-80FC-4228-B796-4DBACC5A6876}">
      <dsp:nvSpPr>
        <dsp:cNvPr id="0" name=""/>
        <dsp:cNvSpPr/>
      </dsp:nvSpPr>
      <dsp:spPr>
        <a:xfrm>
          <a:off x="9018335" y="187115"/>
          <a:ext cx="1431340" cy="5725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500" kern="1200" dirty="0" smtClean="0"/>
            <a:t>Silkscreen Items</a:t>
          </a:r>
          <a:endParaRPr lang="en-SG" sz="1500" kern="1200" dirty="0"/>
        </a:p>
      </dsp:txBody>
      <dsp:txXfrm>
        <a:off x="9304603" y="187115"/>
        <a:ext cx="858804" cy="572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01A7-D1ED-4C23-B8F9-EBDD3E601B91}" type="datetimeFigureOut">
              <a:rPr lang="en-SG" smtClean="0"/>
              <a:t>11/11/2016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C882-B3BE-4890-8278-45AABDA47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7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14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7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Set up dual</a:t>
            </a:r>
            <a:r>
              <a:rPr lang="en-SG" baseline="0" dirty="0" smtClean="0"/>
              <a:t> window layout</a:t>
            </a:r>
          </a:p>
          <a:p>
            <a:endParaRPr lang="en-SG" baseline="0" dirty="0" smtClean="0"/>
          </a:p>
          <a:p>
            <a:r>
              <a:rPr lang="en-SG" baseline="0" dirty="0" smtClean="0"/>
              <a:t>Do a live demo of the previous assignment.</a:t>
            </a:r>
          </a:p>
          <a:p>
            <a:r>
              <a:rPr lang="en-SG" baseline="0" dirty="0" smtClean="0"/>
              <a:t>Showcase the following tips</a:t>
            </a:r>
          </a:p>
          <a:p>
            <a:r>
              <a:rPr lang="en-SG" baseline="0" dirty="0" smtClean="0"/>
              <a:t>Using move to automagically generate net wire connections.</a:t>
            </a:r>
          </a:p>
          <a:p>
            <a:r>
              <a:rPr lang="en-SG" baseline="0" dirty="0" smtClean="0"/>
              <a:t>Using copy to make copies of </a:t>
            </a:r>
            <a:r>
              <a:rPr lang="en-SG" baseline="0" dirty="0" err="1" smtClean="0"/>
              <a:t>gnd</a:t>
            </a:r>
            <a:r>
              <a:rPr lang="en-SG" baseline="0" dirty="0" smtClean="0"/>
              <a:t> to add to the circuit.</a:t>
            </a:r>
          </a:p>
          <a:p>
            <a:r>
              <a:rPr lang="en-SG" baseline="0" dirty="0" smtClean="0"/>
              <a:t>Net wire in </a:t>
            </a:r>
            <a:r>
              <a:rPr lang="en-SG" baseline="0" dirty="0" err="1" smtClean="0"/>
              <a:t>sch</a:t>
            </a:r>
            <a:r>
              <a:rPr lang="en-SG" baseline="0" dirty="0" smtClean="0"/>
              <a:t> = air wire in </a:t>
            </a:r>
            <a:r>
              <a:rPr lang="en-SG" baseline="0" dirty="0" err="1" smtClean="0"/>
              <a:t>brd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6033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67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New</a:t>
            </a:r>
            <a:r>
              <a:rPr lang="en-SG" baseline="0" dirty="0" smtClean="0"/>
              <a:t> command:</a:t>
            </a:r>
          </a:p>
          <a:p>
            <a:r>
              <a:rPr lang="en-SG" baseline="0" dirty="0" smtClean="0"/>
              <a:t>Mirror </a:t>
            </a:r>
          </a:p>
          <a:p>
            <a:r>
              <a:rPr lang="en-SG" baseline="0" dirty="0" smtClean="0"/>
              <a:t>Move</a:t>
            </a:r>
          </a:p>
          <a:p>
            <a:r>
              <a:rPr lang="en-SG" baseline="0" dirty="0" smtClean="0"/>
              <a:t>Invoke power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71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095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This is where you</a:t>
            </a:r>
            <a:r>
              <a:rPr lang="en-SG" baseline="0" dirty="0" smtClean="0"/>
              <a:t> might </a:t>
            </a:r>
            <a:r>
              <a:rPr lang="en-SG" baseline="0" dirty="0" err="1" smtClean="0"/>
              <a:t>wanna</a:t>
            </a:r>
            <a:r>
              <a:rPr lang="en-SG" baseline="0" dirty="0" smtClean="0"/>
              <a:t> breakout other pins as well if you’re planning to add in your own sensors/ general pin outs for future use</a:t>
            </a:r>
          </a:p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08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914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37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344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7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063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53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EAGLE Live demo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649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16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8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742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248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180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4833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6122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375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016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138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518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2643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152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0107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3630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68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3E8F-428A-4946-87F6-EEE20BFF735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19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3E8F-428A-4946-87F6-EEE20BFF735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801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3E8F-428A-4946-87F6-EEE20BFF7356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1844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1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73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C882-B3BE-4890-8278-45AABDA470E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25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m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tmp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0.tmp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31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7.xml"/><Relationship Id="rId5" Type="http://schemas.openxmlformats.org/officeDocument/2006/relationships/image" Target="../media/image33.png"/><Relationship Id="rId10" Type="http://schemas.microsoft.com/office/2007/relationships/diagramDrawing" Target="../diagrams/drawing17.xml"/><Relationship Id="rId4" Type="http://schemas.openxmlformats.org/officeDocument/2006/relationships/image" Target="../media/image32.png"/><Relationship Id="rId9" Type="http://schemas.openxmlformats.org/officeDocument/2006/relationships/diagramColors" Target="../diagrams/colors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34.tmp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35.png"/><Relationship Id="rId9" Type="http://schemas.microsoft.com/office/2007/relationships/diagramDrawing" Target="../diagrams/drawin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36.png"/><Relationship Id="rId7" Type="http://schemas.openxmlformats.org/officeDocument/2006/relationships/diagramLayout" Target="../diagrams/layout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0.xml"/><Relationship Id="rId5" Type="http://schemas.openxmlformats.org/officeDocument/2006/relationships/image" Target="../media/image38.png"/><Relationship Id="rId10" Type="http://schemas.microsoft.com/office/2007/relationships/diagramDrawing" Target="../diagrams/drawing20.xml"/><Relationship Id="rId4" Type="http://schemas.openxmlformats.org/officeDocument/2006/relationships/image" Target="../media/image37.png"/><Relationship Id="rId9" Type="http://schemas.openxmlformats.org/officeDocument/2006/relationships/diagramColors" Target="../diagrams/colors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notesSlide" Target="../notesSlides/notesSlide24.xml"/><Relationship Id="rId7" Type="http://schemas.openxmlformats.org/officeDocument/2006/relationships/diagramData" Target="../diagrams/data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emf"/><Relationship Id="rId11" Type="http://schemas.microsoft.com/office/2007/relationships/diagramDrawing" Target="../diagrams/drawing21.xml"/><Relationship Id="rId5" Type="http://schemas.openxmlformats.org/officeDocument/2006/relationships/oleObject" Target="../embeddings/oleObject1.bin"/><Relationship Id="rId10" Type="http://schemas.openxmlformats.org/officeDocument/2006/relationships/diagramColors" Target="../diagrams/colors21.xml"/><Relationship Id="rId4" Type="http://schemas.openxmlformats.org/officeDocument/2006/relationships/image" Target="../media/image40.png"/><Relationship Id="rId9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microsoft.com/office/2007/relationships/diagramDrawing" Target="../diagrams/drawing22.xml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3.bin"/><Relationship Id="rId12" Type="http://schemas.openxmlformats.org/officeDocument/2006/relationships/diagramColors" Target="../diagrams/colors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emf"/><Relationship Id="rId11" Type="http://schemas.openxmlformats.org/officeDocument/2006/relationships/diagramQuickStyle" Target="../diagrams/quickStyle22.xml"/><Relationship Id="rId5" Type="http://schemas.openxmlformats.org/officeDocument/2006/relationships/oleObject" Target="../embeddings/oleObject2.bin"/><Relationship Id="rId10" Type="http://schemas.openxmlformats.org/officeDocument/2006/relationships/diagramLayout" Target="../diagrams/layout22.xml"/><Relationship Id="rId4" Type="http://schemas.openxmlformats.org/officeDocument/2006/relationships/image" Target="../media/image40.png"/><Relationship Id="rId9" Type="http://schemas.openxmlformats.org/officeDocument/2006/relationships/diagramData" Target="../diagrams/data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3.xml"/><Relationship Id="rId3" Type="http://schemas.openxmlformats.org/officeDocument/2006/relationships/image" Target="../media/image42.png"/><Relationship Id="rId7" Type="http://schemas.openxmlformats.org/officeDocument/2006/relationships/diagramLayout" Target="../diagrams/layout2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3.xml"/><Relationship Id="rId5" Type="http://schemas.openxmlformats.org/officeDocument/2006/relationships/image" Target="../media/image44.png"/><Relationship Id="rId10" Type="http://schemas.microsoft.com/office/2007/relationships/diagramDrawing" Target="../diagrams/drawing23.xml"/><Relationship Id="rId4" Type="http://schemas.openxmlformats.org/officeDocument/2006/relationships/image" Target="../media/image43.png"/><Relationship Id="rId9" Type="http://schemas.openxmlformats.org/officeDocument/2006/relationships/diagramColors" Target="../diagrams/colors23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45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5.xml"/><Relationship Id="rId3" Type="http://schemas.openxmlformats.org/officeDocument/2006/relationships/notesSlide" Target="../notesSlides/notesSlide28.xml"/><Relationship Id="rId7" Type="http://schemas.openxmlformats.org/officeDocument/2006/relationships/diagramLayout" Target="../diagrams/layout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diagramData" Target="../diagrams/data25.xml"/><Relationship Id="rId5" Type="http://schemas.openxmlformats.org/officeDocument/2006/relationships/image" Target="../media/image39.emf"/><Relationship Id="rId10" Type="http://schemas.microsoft.com/office/2007/relationships/diagramDrawing" Target="../diagrams/drawing25.xml"/><Relationship Id="rId4" Type="http://schemas.openxmlformats.org/officeDocument/2006/relationships/oleObject" Target="../embeddings/oleObject4.bin"/><Relationship Id="rId9" Type="http://schemas.openxmlformats.org/officeDocument/2006/relationships/diagramColors" Target="../diagrams/colors2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tmp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tm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6.xml"/><Relationship Id="rId3" Type="http://schemas.openxmlformats.org/officeDocument/2006/relationships/image" Target="../media/image46.png"/><Relationship Id="rId7" Type="http://schemas.openxmlformats.org/officeDocument/2006/relationships/diagramLayout" Target="../diagrams/layout2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6.xml"/><Relationship Id="rId5" Type="http://schemas.openxmlformats.org/officeDocument/2006/relationships/image" Target="../media/image48.png"/><Relationship Id="rId10" Type="http://schemas.microsoft.com/office/2007/relationships/diagramDrawing" Target="../diagrams/drawing26.xml"/><Relationship Id="rId4" Type="http://schemas.openxmlformats.org/officeDocument/2006/relationships/image" Target="../media/image47.png"/><Relationship Id="rId9" Type="http://schemas.openxmlformats.org/officeDocument/2006/relationships/diagramColors" Target="../diagrams/colors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image" Target="../media/image49.tmp"/><Relationship Id="rId7" Type="http://schemas.openxmlformats.org/officeDocument/2006/relationships/diagramQuickStyle" Target="../diagrams/quickStyle2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4" Type="http://schemas.openxmlformats.org/officeDocument/2006/relationships/image" Target="../media/image50.png"/><Relationship Id="rId9" Type="http://schemas.microsoft.com/office/2007/relationships/diagramDrawing" Target="../diagrams/drawing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8.xml"/><Relationship Id="rId3" Type="http://schemas.openxmlformats.org/officeDocument/2006/relationships/image" Target="../media/image51.png"/><Relationship Id="rId7" Type="http://schemas.openxmlformats.org/officeDocument/2006/relationships/diagramLayout" Target="../diagrams/layout2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8.xml"/><Relationship Id="rId5" Type="http://schemas.openxmlformats.org/officeDocument/2006/relationships/image" Target="../media/image53.tmp"/><Relationship Id="rId10" Type="http://schemas.microsoft.com/office/2007/relationships/diagramDrawing" Target="../diagrams/drawing28.xml"/><Relationship Id="rId4" Type="http://schemas.openxmlformats.org/officeDocument/2006/relationships/image" Target="../media/image52.png"/><Relationship Id="rId9" Type="http://schemas.openxmlformats.org/officeDocument/2006/relationships/diagramColors" Target="../diagrams/colors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3" Type="http://schemas.openxmlformats.org/officeDocument/2006/relationships/image" Target="../media/image54.png"/><Relationship Id="rId7" Type="http://schemas.openxmlformats.org/officeDocument/2006/relationships/diagramQuickStyle" Target="../diagrams/quickStyle2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29.xml"/><Relationship Id="rId5" Type="http://schemas.openxmlformats.org/officeDocument/2006/relationships/diagramData" Target="../diagrams/data29.xml"/><Relationship Id="rId4" Type="http://schemas.openxmlformats.org/officeDocument/2006/relationships/image" Target="../media/image55.png"/><Relationship Id="rId9" Type="http://schemas.microsoft.com/office/2007/relationships/diagramDrawing" Target="../diagrams/drawing29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0.xml"/><Relationship Id="rId3" Type="http://schemas.openxmlformats.org/officeDocument/2006/relationships/image" Target="../media/image56.png"/><Relationship Id="rId7" Type="http://schemas.openxmlformats.org/officeDocument/2006/relationships/diagramColors" Target="../diagrams/colors3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0.xml"/><Relationship Id="rId5" Type="http://schemas.openxmlformats.org/officeDocument/2006/relationships/diagramLayout" Target="../diagrams/layout30.xml"/><Relationship Id="rId4" Type="http://schemas.openxmlformats.org/officeDocument/2006/relationships/diagramData" Target="../diagrams/data3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1.xml"/><Relationship Id="rId3" Type="http://schemas.openxmlformats.org/officeDocument/2006/relationships/image" Target="../media/image57.tmp"/><Relationship Id="rId7" Type="http://schemas.openxmlformats.org/officeDocument/2006/relationships/diagramLayout" Target="../diagrams/layout3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1.xml"/><Relationship Id="rId5" Type="http://schemas.openxmlformats.org/officeDocument/2006/relationships/image" Target="../media/image59.png"/><Relationship Id="rId10" Type="http://schemas.microsoft.com/office/2007/relationships/diagramDrawing" Target="../diagrams/drawing31.xml"/><Relationship Id="rId4" Type="http://schemas.openxmlformats.org/officeDocument/2006/relationships/image" Target="../media/image58.png"/><Relationship Id="rId9" Type="http://schemas.openxmlformats.org/officeDocument/2006/relationships/diagramColors" Target="../diagrams/colors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image" Target="../media/image60.png"/><Relationship Id="rId7" Type="http://schemas.openxmlformats.org/officeDocument/2006/relationships/diagramData" Target="../diagrams/data3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microsoft.com/office/2007/relationships/diagramDrawing" Target="../diagrams/drawing32.xml"/><Relationship Id="rId5" Type="http://schemas.openxmlformats.org/officeDocument/2006/relationships/image" Target="../media/image62.png"/><Relationship Id="rId10" Type="http://schemas.openxmlformats.org/officeDocument/2006/relationships/diagramColors" Target="../diagrams/colors32.xml"/><Relationship Id="rId4" Type="http://schemas.openxmlformats.org/officeDocument/2006/relationships/image" Target="../media/image61.png"/><Relationship Id="rId9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jpeg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8.tmp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9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6000" dirty="0"/>
              <a:t>Build your own </a:t>
            </a:r>
            <a:r>
              <a:rPr lang="en-SG" sz="6000" dirty="0" smtClean="0"/>
              <a:t/>
            </a:r>
            <a:br>
              <a:rPr lang="en-SG" sz="6000" dirty="0" smtClean="0"/>
            </a:br>
            <a:r>
              <a:rPr lang="en-SG" sz="6000" dirty="0" smtClean="0"/>
              <a:t>Arduino </a:t>
            </a:r>
            <a:r>
              <a:rPr lang="en-SG" sz="6000" dirty="0" err="1" smtClean="0"/>
              <a:t>uno</a:t>
            </a:r>
            <a:r>
              <a:rPr lang="en-SG" sz="6000" dirty="0" smtClean="0"/>
              <a:t> shield</a:t>
            </a:r>
            <a:br>
              <a:rPr lang="en-SG" sz="6000" dirty="0" smtClean="0"/>
            </a:br>
            <a:r>
              <a:rPr lang="en-SG" sz="2800" dirty="0" smtClean="0"/>
              <a:t>Session </a:t>
            </a:r>
            <a:r>
              <a:rPr lang="en-SG" sz="2800" dirty="0" smtClean="0"/>
              <a:t>02</a:t>
            </a:r>
            <a:endParaRPr lang="en-SG" sz="2800" dirty="0"/>
          </a:p>
        </p:txBody>
      </p:sp>
      <p:pic>
        <p:nvPicPr>
          <p:cNvPr id="1026" name="Picture 2" descr="https://scontent-hkg3-1.xx.fbcdn.net/v/t1.0-9/554963_327688477353110_1329055333_n.jpg?oh=97f55008acb2273ddc81aeb27a51e88b&amp;oe=58D38B8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4" y="4740916"/>
            <a:ext cx="1758462" cy="17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hkg3-1.xx.fbcdn.net/v/t1.0-9/60409_632123866800763_1806162122_n.png?oh=543c381e93bf05d3b729e455487c465c&amp;oe=589E34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335" y="4841400"/>
            <a:ext cx="1557494" cy="15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 descr="Screen Clipping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2" b="116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6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Connect the power lines to the Arduino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9" y="1893536"/>
            <a:ext cx="533400" cy="476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79741" y="5290761"/>
            <a:ext cx="258945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0800000">
            <a:off x="1191889" y="5247036"/>
            <a:ext cx="169696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523885" y="487770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Net</a:t>
            </a:r>
            <a:endParaRPr lang="en-SG" sz="2400" b="1" dirty="0" smtClean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354794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02" y="2213936"/>
            <a:ext cx="3508913" cy="387255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056188" y="2874169"/>
            <a:ext cx="185737" cy="185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/>
          <p:cNvSpPr/>
          <p:nvPr/>
        </p:nvSpPr>
        <p:spPr>
          <a:xfrm>
            <a:off x="6643688" y="4645819"/>
            <a:ext cx="185737" cy="185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396106" y="3396973"/>
            <a:ext cx="375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Use the net wire to connect the symbol </a:t>
            </a:r>
          </a:p>
          <a:p>
            <a:r>
              <a:rPr lang="en-SG" dirty="0" smtClean="0"/>
              <a:t>from point to point</a:t>
            </a:r>
            <a:endParaRPr lang="en-S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7216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Your first EAGLE circuit</a:t>
            </a:r>
            <a:endParaRPr lang="en-SG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81" y="2008720"/>
            <a:ext cx="10307488" cy="393437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911877" y="1228531"/>
            <a:ext cx="2909672" cy="104025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600" dirty="0" smtClean="0"/>
              <a:t>Try doing this by yourself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2185" y="1379325"/>
            <a:ext cx="263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“Hello World” EAGLE style</a:t>
            </a:r>
            <a:endParaRPr lang="en-SG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85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10895440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Understanding how .</a:t>
            </a:r>
            <a:r>
              <a:rPr lang="en-SG" dirty="0" err="1" smtClean="0"/>
              <a:t>sch</a:t>
            </a:r>
            <a:r>
              <a:rPr lang="en-SG" dirty="0" smtClean="0"/>
              <a:t> &amp; .</a:t>
            </a:r>
            <a:r>
              <a:rPr lang="en-SG" dirty="0" err="1" smtClean="0"/>
              <a:t>Brd</a:t>
            </a:r>
            <a:r>
              <a:rPr lang="en-SG" dirty="0" smtClean="0"/>
              <a:t> are connected</a:t>
            </a:r>
            <a:endParaRPr lang="en-SG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435624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162863" y="3008705"/>
            <a:ext cx="5336212" cy="968128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dirty="0" smtClean="0"/>
              <a:t>EAGLE WALKTHROUGH</a:t>
            </a:r>
            <a:endParaRPr lang="en-SG" dirty="0"/>
          </a:p>
        </p:txBody>
      </p:sp>
      <p:sp>
        <p:nvSpPr>
          <p:cNvPr id="18" name="TextBox 17"/>
          <p:cNvSpPr txBox="1"/>
          <p:nvPr/>
        </p:nvSpPr>
        <p:spPr>
          <a:xfrm>
            <a:off x="663450" y="4200697"/>
            <a:ext cx="9835625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b="1" dirty="0" smtClean="0"/>
              <a:t>LIVE DEMO TIP :</a:t>
            </a:r>
          </a:p>
          <a:p>
            <a:r>
              <a:rPr lang="en-SG" dirty="0"/>
              <a:t>Using </a:t>
            </a:r>
            <a:r>
              <a:rPr lang="en-SG" b="1" dirty="0"/>
              <a:t>move</a:t>
            </a:r>
            <a:r>
              <a:rPr lang="en-SG" dirty="0"/>
              <a:t> to </a:t>
            </a:r>
            <a:r>
              <a:rPr lang="en-SG" dirty="0" smtClean="0"/>
              <a:t>auto-magically </a:t>
            </a:r>
            <a:r>
              <a:rPr lang="en-SG" dirty="0"/>
              <a:t>generate net wire connections.</a:t>
            </a:r>
          </a:p>
          <a:p>
            <a:r>
              <a:rPr lang="en-SG" dirty="0"/>
              <a:t>Using </a:t>
            </a:r>
            <a:r>
              <a:rPr lang="en-SG" b="1" dirty="0"/>
              <a:t>copy</a:t>
            </a:r>
            <a:r>
              <a:rPr lang="en-SG" dirty="0"/>
              <a:t> to make copies of </a:t>
            </a:r>
            <a:r>
              <a:rPr lang="en-SG" dirty="0" smtClean="0"/>
              <a:t>existing components (</a:t>
            </a:r>
            <a:r>
              <a:rPr lang="en-SG" dirty="0" err="1" smtClean="0"/>
              <a:t>eg</a:t>
            </a:r>
            <a:r>
              <a:rPr lang="en-SG" dirty="0" smtClean="0"/>
              <a:t>. GND) </a:t>
            </a:r>
            <a:r>
              <a:rPr lang="en-SG" dirty="0"/>
              <a:t>to add to the circuit.</a:t>
            </a:r>
          </a:p>
          <a:p>
            <a:r>
              <a:rPr lang="en-SG" dirty="0"/>
              <a:t>Net wire in </a:t>
            </a:r>
            <a:r>
              <a:rPr lang="en-SG" dirty="0" smtClean="0"/>
              <a:t>.</a:t>
            </a:r>
            <a:r>
              <a:rPr lang="en-SG" dirty="0" err="1" smtClean="0"/>
              <a:t>sch</a:t>
            </a:r>
            <a:r>
              <a:rPr lang="en-SG" dirty="0" smtClean="0"/>
              <a:t> </a:t>
            </a:r>
            <a:r>
              <a:rPr lang="en-SG" dirty="0" smtClean="0">
                <a:sym typeface="Wingdings" panose="05000000000000000000" pitchFamily="2" charset="2"/>
              </a:rPr>
              <a:t></a:t>
            </a:r>
            <a:r>
              <a:rPr lang="en-SG" dirty="0" smtClean="0"/>
              <a:t> </a:t>
            </a:r>
            <a:r>
              <a:rPr lang="en-SG" dirty="0"/>
              <a:t>air wire in </a:t>
            </a:r>
            <a:r>
              <a:rPr lang="en-SG" dirty="0" smtClean="0"/>
              <a:t>.</a:t>
            </a:r>
            <a:r>
              <a:rPr lang="en-SG" dirty="0" err="1" smtClean="0"/>
              <a:t>brd</a:t>
            </a:r>
            <a:endParaRPr lang="en-SG" dirty="0"/>
          </a:p>
          <a:p>
            <a:endParaRPr lang="en-S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01" y="2004504"/>
            <a:ext cx="4070643" cy="17484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165131" y="2577339"/>
            <a:ext cx="399393" cy="431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ight Arrow 19"/>
          <p:cNvSpPr/>
          <p:nvPr/>
        </p:nvSpPr>
        <p:spPr>
          <a:xfrm rot="16200000">
            <a:off x="1950409" y="3353467"/>
            <a:ext cx="719025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Let’s try that out with the push buttons</a:t>
            </a:r>
            <a:endParaRPr lang="en-SG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73" y="2030299"/>
            <a:ext cx="6898310" cy="420771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3" y="2473995"/>
            <a:ext cx="4154583" cy="28383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803" y="5312323"/>
            <a:ext cx="5613830" cy="12003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b="1" dirty="0" smtClean="0"/>
              <a:t>TIP :</a:t>
            </a:r>
          </a:p>
          <a:p>
            <a:r>
              <a:rPr lang="en-SG" dirty="0" smtClean="0"/>
              <a:t>You can make connections by </a:t>
            </a:r>
            <a:r>
              <a:rPr lang="en-SG" b="1" dirty="0" smtClean="0"/>
              <a:t>naming the net wires </a:t>
            </a:r>
            <a:r>
              <a:rPr lang="en-SG" dirty="0" smtClean="0"/>
              <a:t>as well.</a:t>
            </a:r>
          </a:p>
          <a:p>
            <a:r>
              <a:rPr lang="en-SG" dirty="0" smtClean="0"/>
              <a:t>Let’s try that out!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21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New tips, and here comes the matrix</a:t>
            </a:r>
            <a:endParaRPr lang="en-SG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9318"/>
          <a:stretch/>
        </p:blipFill>
        <p:spPr>
          <a:xfrm>
            <a:off x="0" y="1893536"/>
            <a:ext cx="12192000" cy="489148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767768" y="6092320"/>
            <a:ext cx="4871505" cy="58390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400" dirty="0" smtClean="0"/>
              <a:t>EAGLE WALKTHROUGH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35946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 smtClean="0"/>
              <a:t>BY THIS TIME, Your Arduino should have the following pin outs</a:t>
            </a:r>
            <a:endParaRPr lang="en-SG" sz="3200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7"/>
          <a:stretch/>
        </p:blipFill>
        <p:spPr>
          <a:xfrm>
            <a:off x="380202" y="1971311"/>
            <a:ext cx="9722265" cy="43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trike="sngStrike" dirty="0" err="1" smtClean="0"/>
              <a:t>PAndemic</a:t>
            </a:r>
            <a:r>
              <a:rPr lang="en-SG" dirty="0" smtClean="0"/>
              <a:t> </a:t>
            </a:r>
            <a:r>
              <a:rPr lang="en-SG" dirty="0" err="1"/>
              <a:t>Pindemic</a:t>
            </a:r>
            <a:r>
              <a:rPr lang="en-SG" dirty="0" smtClean="0"/>
              <a:t> Breakout </a:t>
            </a:r>
            <a:endParaRPr lang="en-SG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044460" y="4994178"/>
            <a:ext cx="3853757" cy="1660009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400" dirty="0" smtClean="0"/>
              <a:t>(Optional )</a:t>
            </a:r>
          </a:p>
          <a:p>
            <a:pPr algn="ctr"/>
            <a:r>
              <a:rPr lang="en-SG" sz="4400" dirty="0" smtClean="0"/>
              <a:t>For </a:t>
            </a:r>
            <a:r>
              <a:rPr lang="en-SG" sz="4400" dirty="0" err="1" smtClean="0"/>
              <a:t>rtc</a:t>
            </a:r>
            <a:endParaRPr lang="en-SG" sz="44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46" y="2213936"/>
            <a:ext cx="3591983" cy="2442824"/>
          </a:xfrm>
          <a:prstGeom prst="rect">
            <a:avLst/>
          </a:prstGeom>
        </p:spPr>
      </p:pic>
      <p:pic>
        <p:nvPicPr>
          <p:cNvPr id="4" name="Picture 3" descr="AD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4" y="1893536"/>
            <a:ext cx="7182738" cy="47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68521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 smtClean="0"/>
              <a:t>Error Checking (ERC)</a:t>
            </a:r>
            <a:endParaRPr lang="en-SG" sz="4800" dirty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849198" y="1682901"/>
            <a:ext cx="7569126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Common Mistakes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 Error Descriptions, what they mean, and how to solve it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89" y="1893536"/>
            <a:ext cx="533400" cy="4762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8489" y="6159122"/>
            <a:ext cx="258945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10"/>
          <p:cNvSpPr/>
          <p:nvPr/>
        </p:nvSpPr>
        <p:spPr>
          <a:xfrm rot="10800000">
            <a:off x="1000714" y="6122340"/>
            <a:ext cx="169696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1083996" y="578174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ERC</a:t>
            </a:r>
            <a:endParaRPr lang="en-SG" sz="24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05267" y="4274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ERC = Electrical Rule Check</a:t>
            </a:r>
          </a:p>
          <a:p>
            <a:r>
              <a:rPr lang="en-SG" dirty="0"/>
              <a:t>This command is used to test schematics for electrical errors. </a:t>
            </a:r>
          </a:p>
        </p:txBody>
      </p:sp>
    </p:spTree>
    <p:extLst>
      <p:ext uri="{BB962C8B-B14F-4D97-AF65-F5344CB8AC3E}">
        <p14:creationId xmlns:p14="http://schemas.microsoft.com/office/powerpoint/2010/main" val="129897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213260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164489" y="2140027"/>
            <a:ext cx="4871505" cy="2577947"/>
          </a:xfrm>
          <a:prstGeom prst="rect">
            <a:avLst/>
          </a:prstGeom>
          <a:noFill/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400" dirty="0" smtClean="0">
                <a:latin typeface="+mn-lt"/>
              </a:rPr>
              <a:t>Great job getting here</a:t>
            </a:r>
          </a:p>
          <a:p>
            <a:pPr algn="ctr"/>
            <a:endParaRPr lang="en-SG" sz="4400" dirty="0" smtClean="0">
              <a:latin typeface="+mn-lt"/>
            </a:endParaRPr>
          </a:p>
          <a:p>
            <a:pPr algn="ctr"/>
            <a:r>
              <a:rPr lang="en-SG" sz="4400" dirty="0" smtClean="0">
                <a:solidFill>
                  <a:srgbClr val="FF66FF"/>
                </a:solidFill>
                <a:latin typeface="AR CARTER" panose="02000000000000000000" pitchFamily="2" charset="0"/>
              </a:rPr>
              <a:t>Let’s take a break</a:t>
            </a:r>
            <a:endParaRPr lang="en-SG" sz="4400" dirty="0">
              <a:solidFill>
                <a:srgbClr val="FF66FF"/>
              </a:solidFill>
              <a:latin typeface="AR CART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499616"/>
          </a:xfrm>
        </p:spPr>
        <p:txBody>
          <a:bodyPr/>
          <a:lstStyle/>
          <a:p>
            <a:r>
              <a:rPr lang="en-SG" dirty="0" smtClean="0"/>
              <a:t>Waypoints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573491"/>
              </p:ext>
            </p:extLst>
          </p:nvPr>
        </p:nvGraphicFramePr>
        <p:xfrm>
          <a:off x="178025" y="1577946"/>
          <a:ext cx="11814371" cy="432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92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7038" y="1129485"/>
            <a:ext cx="9032440" cy="968375"/>
          </a:xfrm>
        </p:spPr>
        <p:txBody>
          <a:bodyPr/>
          <a:lstStyle/>
          <a:p>
            <a:r>
              <a:rPr lang="en-SG" dirty="0" smtClean="0">
                <a:solidFill>
                  <a:schemeClr val="accent1">
                    <a:lumMod val="75000"/>
                  </a:schemeClr>
                </a:solidFill>
              </a:rPr>
              <a:t>Last week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60752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83667" y="2280576"/>
            <a:ext cx="9720073" cy="230218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 smtClean="0"/>
              <a:t>You learnt to:</a:t>
            </a:r>
          </a:p>
          <a:p>
            <a:pPr lvl="1"/>
            <a:r>
              <a:rPr lang="en-SG" dirty="0" smtClean="0"/>
              <a:t>Breadboard &amp; connect modules to the Arduino Uno</a:t>
            </a:r>
            <a:endParaRPr lang="en-SG" dirty="0" smtClean="0"/>
          </a:p>
          <a:p>
            <a:pPr lvl="1"/>
            <a:r>
              <a:rPr lang="en-SG" dirty="0" smtClean="0"/>
              <a:t>Basic program to control the LEDs on the dot matrix</a:t>
            </a:r>
          </a:p>
          <a:p>
            <a:pPr lvl="1"/>
            <a:r>
              <a:rPr lang="en-SG" dirty="0" smtClean="0"/>
              <a:t>Set up EAGLE directories</a:t>
            </a:r>
          </a:p>
          <a:p>
            <a:pPr lvl="1"/>
            <a:r>
              <a:rPr lang="en-SG" dirty="0" smtClean="0"/>
              <a:t>Add components in EAGLE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050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98" y="946768"/>
            <a:ext cx="3732788" cy="575631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 rot="10800000" flipH="1">
            <a:off x="2699209" y="4821106"/>
            <a:ext cx="768822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732905" y="4258348"/>
            <a:ext cx="228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Components situated </a:t>
            </a:r>
          </a:p>
          <a:p>
            <a:r>
              <a:rPr lang="en-SG" b="1" dirty="0" smtClean="0"/>
              <a:t>OUTSIDE</a:t>
            </a:r>
            <a:r>
              <a:rPr lang="en-SG" dirty="0" smtClean="0"/>
              <a:t> of the board</a:t>
            </a:r>
            <a:endParaRPr lang="en-SG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88797" y="1929829"/>
            <a:ext cx="246612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chemeClr val="bg1"/>
                </a:solidFill>
              </a:rPr>
              <a:t>Board </a:t>
            </a:r>
            <a:r>
              <a:rPr lang="en-SG" b="1" dirty="0" smtClean="0">
                <a:solidFill>
                  <a:schemeClr val="bg1"/>
                </a:solidFill>
              </a:rPr>
              <a:t>Dimension</a:t>
            </a:r>
            <a:r>
              <a:rPr lang="en-SG" sz="2400" b="1" dirty="0">
                <a:solidFill>
                  <a:schemeClr val="bg1"/>
                </a:solidFill>
              </a:rPr>
              <a:t> </a:t>
            </a:r>
            <a:endParaRPr lang="en-SG" sz="2400" b="1" dirty="0" smtClean="0">
              <a:solidFill>
                <a:schemeClr val="bg1"/>
              </a:solidFill>
            </a:endParaRPr>
          </a:p>
          <a:p>
            <a:r>
              <a:rPr lang="en-SG" sz="1600" i="1" dirty="0" smtClean="0">
                <a:solidFill>
                  <a:schemeClr val="bg1"/>
                </a:solidFill>
              </a:rPr>
              <a:t>Defined with Line of width 0 </a:t>
            </a:r>
          </a:p>
          <a:p>
            <a:r>
              <a:rPr lang="en-SG" sz="1600" i="1" dirty="0" smtClean="0">
                <a:solidFill>
                  <a:schemeClr val="bg1"/>
                </a:solidFill>
              </a:rPr>
              <a:t>on Dimension Layer</a:t>
            </a:r>
            <a:endParaRPr lang="en-SG" sz="1200" i="1" dirty="0" smtClean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0800000">
            <a:off x="6228948" y="2163550"/>
            <a:ext cx="526482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092903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52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93628" y="2305288"/>
            <a:ext cx="2422915" cy="2047177"/>
            <a:chOff x="676657" y="2129377"/>
            <a:chExt cx="2422915" cy="20471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097" y="3147854"/>
              <a:ext cx="2276475" cy="1028700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 rot="16200000" flipH="1">
              <a:off x="905723" y="2830580"/>
              <a:ext cx="312501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9445" y="2332890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Select Grid</a:t>
              </a:r>
              <a:endParaRPr lang="en-SG" sz="2400" b="1" dirty="0" smtClean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6657" y="2129377"/>
              <a:ext cx="7328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 smtClean="0">
                  <a:sym typeface="Wingdings 2" panose="05020102010507070707" pitchFamily="18" charset="2"/>
                </a:rPr>
                <a:t></a:t>
              </a:r>
              <a:endParaRPr lang="en-SG" sz="4800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03411" y="1927709"/>
            <a:ext cx="9720072" cy="6080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Change grid units to mm</a:t>
            </a:r>
            <a:endParaRPr lang="en-SG" sz="2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084" y="4102884"/>
            <a:ext cx="2425250" cy="1752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121334" y="4723398"/>
            <a:ext cx="732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dirty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3443832" y="4994107"/>
            <a:ext cx="677502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4736802" y="491435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mm</a:t>
            </a:r>
            <a:endParaRPr lang="en-SG" sz="240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834154" y="3368969"/>
            <a:ext cx="258945" cy="26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2" name="Group 31"/>
          <p:cNvGrpSpPr/>
          <p:nvPr/>
        </p:nvGrpSpPr>
        <p:grpSpPr>
          <a:xfrm>
            <a:off x="5245371" y="2265270"/>
            <a:ext cx="6091090" cy="2390298"/>
            <a:chOff x="385686" y="4431883"/>
            <a:chExt cx="6091090" cy="239029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6629" y="4750350"/>
              <a:ext cx="2600198" cy="187792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85432" y="5383167"/>
              <a:ext cx="7328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4800" dirty="0" smtClean="0">
                  <a:sym typeface="Wingdings 2" panose="05020102010507070707" pitchFamily="18" charset="2"/>
                </a:rPr>
                <a:t></a:t>
              </a:r>
              <a:endParaRPr lang="en-SG" sz="4800" dirty="0"/>
            </a:p>
          </p:txBody>
        </p:sp>
        <p:sp>
          <p:nvSpPr>
            <p:cNvPr id="22" name="Right Arrow 21"/>
            <p:cNvSpPr/>
            <p:nvPr/>
          </p:nvSpPr>
          <p:spPr>
            <a:xfrm rot="10800000" flipH="1">
              <a:off x="1337390" y="5488176"/>
              <a:ext cx="911494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686" y="6037352"/>
              <a:ext cx="1731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Change size to 1</a:t>
              </a:r>
              <a:endParaRPr lang="en-SG" sz="2400" b="1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6122" y="4794622"/>
              <a:ext cx="73289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4800" dirty="0" smtClean="0">
                  <a:sym typeface="Wingdings 2" panose="05020102010507070707" pitchFamily="18" charset="2"/>
                </a:rPr>
                <a:t></a:t>
              </a:r>
              <a:endParaRPr lang="en-SG" sz="4800" dirty="0"/>
            </a:p>
          </p:txBody>
        </p:sp>
        <p:sp>
          <p:nvSpPr>
            <p:cNvPr id="25" name="Right Arrow 24"/>
            <p:cNvSpPr/>
            <p:nvPr/>
          </p:nvSpPr>
          <p:spPr>
            <a:xfrm rot="10800000" flipH="1">
              <a:off x="1343588" y="5198595"/>
              <a:ext cx="911494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686" y="4431883"/>
              <a:ext cx="313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Select “On” to display grid lines</a:t>
              </a:r>
              <a:endParaRPr lang="en-SG" sz="2400" b="1" dirty="0" smtClean="0"/>
            </a:p>
          </p:txBody>
        </p:sp>
        <p:sp>
          <p:nvSpPr>
            <p:cNvPr id="29" name="Right Arrow 28"/>
            <p:cNvSpPr/>
            <p:nvPr/>
          </p:nvSpPr>
          <p:spPr>
            <a:xfrm rot="10800000">
              <a:off x="4212483" y="6261893"/>
              <a:ext cx="739114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2975" y="5991184"/>
              <a:ext cx="7328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 smtClean="0">
                  <a:sym typeface="Wingdings 2" panose="05020102010507070707" pitchFamily="18" charset="2"/>
                </a:rPr>
                <a:t></a:t>
              </a:r>
              <a:endParaRPr lang="en-SG" sz="4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7594" y="6182143"/>
              <a:ext cx="989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Click OK</a:t>
              </a:r>
              <a:endParaRPr lang="en-SG" sz="2400" b="1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45657" y="1093686"/>
            <a:ext cx="11773912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b="1" dirty="0" smtClean="0"/>
              <a:t>TIP : </a:t>
            </a:r>
            <a:r>
              <a:rPr lang="en-SG" dirty="0" smtClean="0"/>
              <a:t>Working with grid units in mm is great for parts placement to have a sense of measurement</a:t>
            </a:r>
          </a:p>
        </p:txBody>
      </p:sp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703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709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43" y="2675857"/>
            <a:ext cx="5469777" cy="398868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39344" y="3064091"/>
            <a:ext cx="2339172" cy="3600450"/>
            <a:chOff x="2535873" y="3022921"/>
            <a:chExt cx="2339172" cy="3600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6845" y="3022921"/>
              <a:ext cx="838200" cy="360045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 rot="10800000" flipH="1">
              <a:off x="3248241" y="3657871"/>
              <a:ext cx="768822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4912" y="3274356"/>
              <a:ext cx="1302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Select Move</a:t>
              </a:r>
              <a:endParaRPr lang="en-SG" sz="2400" b="1" dirty="0" smtClean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81119" y="3651151"/>
              <a:ext cx="258945" cy="2630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5873" y="3459022"/>
              <a:ext cx="7328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 smtClean="0">
                  <a:sym typeface="Wingdings 2" panose="05020102010507070707" pitchFamily="18" charset="2"/>
                </a:rPr>
                <a:t></a:t>
              </a:r>
              <a:endParaRPr lang="en-SG" sz="4800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326747" y="1111813"/>
            <a:ext cx="11350060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Parts placement : </a:t>
            </a:r>
          </a:p>
          <a:p>
            <a:pPr lvl="0"/>
            <a:r>
              <a:rPr lang="en-SG" sz="2000" b="1" i="1" cap="none" dirty="0" smtClean="0">
                <a:latin typeface="+mn-lt"/>
              </a:rPr>
              <a:t>Good parts placement is half the battle won</a:t>
            </a:r>
          </a:p>
          <a:p>
            <a:r>
              <a:rPr lang="en-SG" sz="2000" i="1" u="sng" cap="none" dirty="0" smtClean="0"/>
              <a:t> </a:t>
            </a:r>
            <a:endParaRPr lang="en-SG" sz="2000" i="1" u="sng" cap="none" dirty="0"/>
          </a:p>
        </p:txBody>
      </p:sp>
      <p:sp>
        <p:nvSpPr>
          <p:cNvPr id="18" name="TextBox 17"/>
          <p:cNvSpPr txBox="1"/>
          <p:nvPr/>
        </p:nvSpPr>
        <p:spPr>
          <a:xfrm>
            <a:off x="178408" y="2946194"/>
            <a:ext cx="2901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smtClean="0"/>
              <a:t>Since we’ve already helped you with the quick start for the Arduino layout &amp; board dimensions, the next thing to place would be the dot matrix.</a:t>
            </a:r>
            <a:endParaRPr lang="en-SG" sz="2400" b="1" i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78408" y="1797388"/>
            <a:ext cx="11773912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TIP : </a:t>
            </a:r>
            <a:r>
              <a:rPr lang="en-SG" i="1" dirty="0"/>
              <a:t>Use air-wires to help indicate the orientation and location of parts that provides the shortest path to route between each other</a:t>
            </a:r>
            <a:r>
              <a:rPr lang="en-SG" i="1" dirty="0" smtClean="0"/>
              <a:t>.</a:t>
            </a:r>
          </a:p>
          <a:p>
            <a:pPr lvl="0"/>
            <a:r>
              <a:rPr lang="en-SG" i="1" dirty="0" smtClean="0"/>
              <a:t>Click on “Route” if the air-wires are not showing up. Alternatively, enable the </a:t>
            </a:r>
            <a:r>
              <a:rPr lang="en-SG" i="1" dirty="0" err="1" smtClean="0"/>
              <a:t>unrouted</a:t>
            </a:r>
            <a:r>
              <a:rPr lang="en-SG" i="1" dirty="0"/>
              <a:t> </a:t>
            </a:r>
            <a:r>
              <a:rPr lang="en-SG" i="1" dirty="0" smtClean="0"/>
              <a:t>(19) layer.</a:t>
            </a:r>
            <a:endParaRPr lang="en-SG" i="1" dirty="0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60248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3" name="Rectangle 32"/>
          <p:cNvSpPr/>
          <p:nvPr/>
        </p:nvSpPr>
        <p:spPr>
          <a:xfrm>
            <a:off x="6717476" y="5089843"/>
            <a:ext cx="732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dirty="0">
                <a:solidFill>
                  <a:schemeClr val="bg1"/>
                </a:solidFill>
                <a:sym typeface="Wingdings 2" panose="05020102010507070707" pitchFamily="18" charset="2"/>
              </a:rPr>
              <a:t></a:t>
            </a:r>
            <a:endParaRPr lang="en-SG" sz="4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2944" y="5280801"/>
            <a:ext cx="311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Select the origin of th</a:t>
            </a:r>
            <a:r>
              <a:rPr lang="en-SG" dirty="0" smtClean="0">
                <a:solidFill>
                  <a:schemeClr val="bg1"/>
                </a:solidFill>
              </a:rPr>
              <a:t>e footprint</a:t>
            </a:r>
            <a:endParaRPr lang="en-SG" sz="2400" b="1" dirty="0" smtClean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97255" y="5852677"/>
            <a:ext cx="268651" cy="282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944275" y="4661263"/>
            <a:ext cx="190501" cy="59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877975" y="4649469"/>
            <a:ext cx="190501" cy="599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91886" y="3943227"/>
            <a:ext cx="454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Align the dot matrix to the </a:t>
            </a:r>
            <a:r>
              <a:rPr lang="en-SG" dirty="0" err="1" smtClean="0">
                <a:solidFill>
                  <a:schemeClr val="bg1"/>
                </a:solidFill>
              </a:rPr>
              <a:t>center</a:t>
            </a:r>
            <a:r>
              <a:rPr lang="en-SG" dirty="0" smtClean="0">
                <a:solidFill>
                  <a:schemeClr val="bg1"/>
                </a:solidFill>
              </a:rPr>
              <a:t> using the blue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Arduino line as reference</a:t>
            </a:r>
            <a:endParaRPr lang="en-SG" dirty="0" smtClean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7475" y="3836258"/>
            <a:ext cx="732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</a:t>
            </a:r>
            <a:endParaRPr lang="en-SG" sz="4800" dirty="0">
              <a:solidFill>
                <a:schemeClr val="bg1"/>
              </a:solidFill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78408" y="6084155"/>
            <a:ext cx="4293829" cy="583902"/>
          </a:xfrm>
          <a:prstGeom prst="rect">
            <a:avLst/>
          </a:prstGeom>
          <a:solidFill>
            <a:srgbClr val="FFFF00"/>
          </a:solidFill>
        </p:spPr>
        <p:txBody>
          <a:bodyPr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4400" dirty="0" smtClean="0"/>
              <a:t>EAGLE WALKTHROUGH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10767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3512" y="1094396"/>
            <a:ext cx="11773912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TIP : </a:t>
            </a:r>
            <a:r>
              <a:rPr lang="en-SG" i="1" dirty="0" smtClean="0"/>
              <a:t>While deciding on where to place the parts, keep in mind that it should not block the connection to other </a:t>
            </a:r>
            <a:r>
              <a:rPr lang="en-SG" i="1" dirty="0" smtClean="0"/>
              <a:t>components/ other components are not blocking it.</a:t>
            </a:r>
          </a:p>
          <a:p>
            <a:pPr lvl="0"/>
            <a:endParaRPr lang="en-SG" i="1" dirty="0"/>
          </a:p>
          <a:p>
            <a:pPr lvl="0"/>
            <a:r>
              <a:rPr lang="en-SG" i="1" dirty="0" err="1" smtClean="0"/>
              <a:t>Eg</a:t>
            </a:r>
            <a:r>
              <a:rPr lang="en-SG" i="1" dirty="0" smtClean="0"/>
              <a:t>. 	OK to place shift registers underneath the dot matrix module. </a:t>
            </a:r>
          </a:p>
          <a:p>
            <a:pPr lvl="0"/>
            <a:r>
              <a:rPr lang="en-SG" i="1" dirty="0" smtClean="0"/>
              <a:t>	NOT OK to place the push buttons or LEDs underneath the dot matrix module.</a:t>
            </a:r>
            <a:endParaRPr lang="en-SG" i="1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51572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8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834" y="2370978"/>
            <a:ext cx="311467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23" y="3341269"/>
            <a:ext cx="1238250" cy="9239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 rot="16200000" flipH="1">
            <a:off x="822694" y="3006491"/>
            <a:ext cx="312501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216416" y="2508801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Grid</a:t>
            </a:r>
            <a:endParaRPr lang="en-SG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3628" y="230528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4762" y="1603835"/>
            <a:ext cx="9720072" cy="6080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Change grid units to mil </a:t>
            </a:r>
          </a:p>
          <a:p>
            <a:r>
              <a:rPr lang="en-SG" sz="1600" i="1" cap="none" dirty="0" smtClean="0"/>
              <a:t>(Unit of measurement for very thin objects - Equal to 1⁄1000 of an inch )</a:t>
            </a:r>
            <a:endParaRPr lang="en-SG" sz="1600" i="1" cap="none" dirty="0"/>
          </a:p>
        </p:txBody>
      </p:sp>
      <p:sp>
        <p:nvSpPr>
          <p:cNvPr id="27" name="Rectangle 26"/>
          <p:cNvSpPr/>
          <p:nvPr/>
        </p:nvSpPr>
        <p:spPr>
          <a:xfrm>
            <a:off x="834154" y="3368969"/>
            <a:ext cx="258945" cy="26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545117" y="3216554"/>
            <a:ext cx="732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</a:t>
            </a:r>
            <a:endParaRPr lang="en-SG" sz="4800" dirty="0"/>
          </a:p>
        </p:txBody>
      </p:sp>
      <p:sp>
        <p:nvSpPr>
          <p:cNvPr id="22" name="Right Arrow 21"/>
          <p:cNvSpPr/>
          <p:nvPr/>
        </p:nvSpPr>
        <p:spPr>
          <a:xfrm rot="10800000" flipH="1">
            <a:off x="6197075" y="3321563"/>
            <a:ext cx="91149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5245371" y="3870739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Change size to 10</a:t>
            </a:r>
            <a:endParaRPr lang="en-SG" sz="2400" b="1" dirty="0" smtClean="0"/>
          </a:p>
        </p:txBody>
      </p:sp>
      <p:sp>
        <p:nvSpPr>
          <p:cNvPr id="29" name="Right Arrow 28"/>
          <p:cNvSpPr/>
          <p:nvPr/>
        </p:nvSpPr>
        <p:spPr>
          <a:xfrm rot="16200000">
            <a:off x="8742235" y="4774428"/>
            <a:ext cx="73911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9161941" y="466571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</a:t>
            </a:r>
            <a:endParaRPr lang="en-SG" sz="4800" dirty="0"/>
          </a:p>
        </p:txBody>
      </p:sp>
      <p:sp>
        <p:nvSpPr>
          <p:cNvPr id="31" name="TextBox 30"/>
          <p:cNvSpPr txBox="1"/>
          <p:nvPr/>
        </p:nvSpPr>
        <p:spPr>
          <a:xfrm>
            <a:off x="9727139" y="4873200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Click OK</a:t>
            </a:r>
            <a:endParaRPr lang="en-SG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45657" y="1093686"/>
            <a:ext cx="11773912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b="1" dirty="0" smtClean="0"/>
              <a:t>TIP: </a:t>
            </a:r>
            <a:r>
              <a:rPr lang="en-SG" dirty="0" smtClean="0"/>
              <a:t>Working with grid units in </a:t>
            </a:r>
            <a:r>
              <a:rPr lang="en-SG" b="1" dirty="0" smtClean="0"/>
              <a:t>mil</a:t>
            </a:r>
            <a:r>
              <a:rPr lang="en-SG" dirty="0" smtClean="0"/>
              <a:t> is great for routing (dealing with a number like 10 mil is so much friendlier than 0. 25mm)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303" y="4055405"/>
            <a:ext cx="2443227" cy="1757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008171" y="4795946"/>
            <a:ext cx="732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dirty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19" name="Right Arrow 18"/>
          <p:cNvSpPr/>
          <p:nvPr/>
        </p:nvSpPr>
        <p:spPr>
          <a:xfrm rot="10800000">
            <a:off x="3334930" y="5066654"/>
            <a:ext cx="677502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4692976" y="498690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mil</a:t>
            </a:r>
            <a:endParaRPr lang="en-SG" sz="2400" b="1" dirty="0" smtClean="0"/>
          </a:p>
        </p:txBody>
      </p:sp>
      <p:graphicFrame>
        <p:nvGraphicFramePr>
          <p:cNvPr id="2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596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509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51" y="1067769"/>
            <a:ext cx="723900" cy="55340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 flipH="1">
            <a:off x="882032" y="3962936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64443" y="3465449"/>
            <a:ext cx="12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Route</a:t>
            </a:r>
            <a:endParaRPr lang="en-SG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53348" y="3692227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17" name="Rectangle 16"/>
          <p:cNvSpPr/>
          <p:nvPr/>
        </p:nvSpPr>
        <p:spPr>
          <a:xfrm>
            <a:off x="1364351" y="3962936"/>
            <a:ext cx="232950" cy="25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604337" y="1296249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Preparing to route</a:t>
            </a:r>
          </a:p>
          <a:p>
            <a:r>
              <a:rPr lang="en-SG" sz="2000" i="1" cap="none" dirty="0" smtClean="0"/>
              <a:t>Some things you need to know</a:t>
            </a:r>
            <a:endParaRPr lang="en-SG" sz="1600" i="1" cap="none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502260"/>
              </p:ext>
            </p:extLst>
          </p:nvPr>
        </p:nvGraphicFramePr>
        <p:xfrm>
          <a:off x="2466361" y="1963012"/>
          <a:ext cx="9213504" cy="336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CorelDRAW" r:id="rId5" imgW="5864640" imgH="2145368" progId="CorelDraw.Graphic.17">
                  <p:embed/>
                </p:oleObj>
              </mc:Choice>
              <mc:Fallback>
                <p:oleObj name="CorelDRAW" r:id="rId5" imgW="5864640" imgH="2145368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6361" y="1963012"/>
                        <a:ext cx="9213504" cy="336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804153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04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45747" y="1042961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Route power lines first</a:t>
            </a:r>
            <a:endParaRPr lang="en-SG" sz="1600" i="1" cap="none" dirty="0"/>
          </a:p>
        </p:txBody>
      </p:sp>
      <p:sp>
        <p:nvSpPr>
          <p:cNvPr id="16" name="TextBox 15"/>
          <p:cNvSpPr txBox="1"/>
          <p:nvPr/>
        </p:nvSpPr>
        <p:spPr>
          <a:xfrm>
            <a:off x="3932730" y="1031099"/>
            <a:ext cx="7916034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TIP : </a:t>
            </a:r>
            <a:r>
              <a:rPr lang="en-SG" i="1" dirty="0" smtClean="0"/>
              <a:t>Route power lines on the bottom layer of the board, route all signal traces for components on the top layer.</a:t>
            </a:r>
          </a:p>
          <a:p>
            <a:pPr lvl="0"/>
            <a:r>
              <a:rPr lang="en-SG" i="1" dirty="0" smtClean="0"/>
              <a:t>Always run the power lines (+ and -) in parallel to each other.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9044" y="1586669"/>
            <a:ext cx="2023808" cy="5219743"/>
            <a:chOff x="64443" y="1067769"/>
            <a:chExt cx="2023808" cy="521974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b="5679"/>
            <a:stretch/>
          </p:blipFill>
          <p:spPr>
            <a:xfrm>
              <a:off x="1364351" y="1067769"/>
              <a:ext cx="723900" cy="5219743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 rot="10800000" flipH="1">
              <a:off x="882032" y="3962936"/>
              <a:ext cx="430048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43" y="3465449"/>
              <a:ext cx="129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Select Route</a:t>
              </a:r>
              <a:endParaRPr lang="en-SG" sz="2400" b="1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3348" y="3692227"/>
              <a:ext cx="7328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 smtClean="0">
                  <a:sym typeface="Wingdings 2" panose="05020102010507070707" pitchFamily="18" charset="2"/>
                </a:rPr>
                <a:t></a:t>
              </a:r>
              <a:endParaRPr lang="en-SG" sz="4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64351" y="3962936"/>
              <a:ext cx="232950" cy="2543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09251"/>
              </p:ext>
            </p:extLst>
          </p:nvPr>
        </p:nvGraphicFramePr>
        <p:xfrm>
          <a:off x="2472157" y="2038759"/>
          <a:ext cx="9213504" cy="336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CorelDRAW" r:id="rId5" imgW="5864640" imgH="2145368" progId="CorelDraw.Graphic.17">
                  <p:embed/>
                </p:oleObj>
              </mc:Choice>
              <mc:Fallback>
                <p:oleObj name="CorelDRAW" r:id="rId5" imgW="5864640" imgH="2145368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2157" y="2038759"/>
                        <a:ext cx="9213504" cy="336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407035"/>
              </p:ext>
            </p:extLst>
          </p:nvPr>
        </p:nvGraphicFramePr>
        <p:xfrm>
          <a:off x="7000875" y="4735513"/>
          <a:ext cx="2249488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CorelDRAW" r:id="rId7" imgW="2150400" imgH="1979046" progId="CorelDraw.Graphic.17">
                  <p:embed/>
                </p:oleObj>
              </mc:Choice>
              <mc:Fallback>
                <p:oleObj name="CorelDRAW" r:id="rId7" imgW="2150400" imgH="1979046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0875" y="4735513"/>
                        <a:ext cx="2249488" cy="2071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50998" y="5737151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Bottom Layer</a:t>
            </a:r>
            <a:endParaRPr lang="en-SG" sz="2400" b="1" dirty="0" smtClean="0"/>
          </a:p>
        </p:txBody>
      </p:sp>
      <p:sp>
        <p:nvSpPr>
          <p:cNvPr id="21" name="Right Arrow 20"/>
          <p:cNvSpPr/>
          <p:nvPr/>
        </p:nvSpPr>
        <p:spPr>
          <a:xfrm rot="5400000" flipH="1">
            <a:off x="3462526" y="5427984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2839995" y="5157276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24" name="Right Arrow 23"/>
          <p:cNvSpPr/>
          <p:nvPr/>
        </p:nvSpPr>
        <p:spPr>
          <a:xfrm rot="5400000" flipH="1">
            <a:off x="8688251" y="3706554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/>
          <p:cNvSpPr txBox="1"/>
          <p:nvPr/>
        </p:nvSpPr>
        <p:spPr>
          <a:xfrm>
            <a:off x="8170382" y="352268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</a:t>
            </a:r>
            <a:endParaRPr lang="en-SG" sz="4800" dirty="0"/>
          </a:p>
        </p:txBody>
      </p:sp>
      <p:sp>
        <p:nvSpPr>
          <p:cNvPr id="26" name="TextBox 25"/>
          <p:cNvSpPr txBox="1"/>
          <p:nvPr/>
        </p:nvSpPr>
        <p:spPr>
          <a:xfrm>
            <a:off x="8124939" y="302550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Select 32</a:t>
            </a:r>
            <a:endParaRPr lang="en-SG" sz="2400" b="1" dirty="0" smtClean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6200000">
            <a:off x="9217943" y="5466465"/>
            <a:ext cx="73911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9735118" y="5260124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</a:t>
            </a:r>
            <a:endParaRPr lang="en-SG" sz="4800" dirty="0"/>
          </a:p>
        </p:txBody>
      </p:sp>
      <p:sp>
        <p:nvSpPr>
          <p:cNvPr id="29" name="Rectangle 28"/>
          <p:cNvSpPr/>
          <p:nvPr/>
        </p:nvSpPr>
        <p:spPr>
          <a:xfrm>
            <a:off x="9326234" y="4919018"/>
            <a:ext cx="1241964" cy="25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56211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02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09" y="4344793"/>
            <a:ext cx="6321644" cy="22870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30" y="1954935"/>
            <a:ext cx="4757419" cy="1702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16" y="1552846"/>
            <a:ext cx="5695950" cy="35052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45747" y="1042961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Route power lines first</a:t>
            </a:r>
            <a:endParaRPr lang="en-SG" sz="1600" i="1" cap="none" dirty="0"/>
          </a:p>
        </p:txBody>
      </p:sp>
      <p:sp>
        <p:nvSpPr>
          <p:cNvPr id="16" name="TextBox 15"/>
          <p:cNvSpPr txBox="1"/>
          <p:nvPr/>
        </p:nvSpPr>
        <p:spPr>
          <a:xfrm>
            <a:off x="4046018" y="1023968"/>
            <a:ext cx="7859431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TIP : </a:t>
            </a:r>
            <a:r>
              <a:rPr lang="en-SG" i="1" dirty="0" smtClean="0"/>
              <a:t>Route power lines on the bottom layer of the board, route all signal traces for components on the top layer</a:t>
            </a:r>
            <a:r>
              <a:rPr lang="en-SG" i="1" dirty="0" smtClean="0"/>
              <a:t>.</a:t>
            </a:r>
            <a:endParaRPr lang="en-SG" i="1" dirty="0" smtClean="0"/>
          </a:p>
        </p:txBody>
      </p:sp>
      <p:sp>
        <p:nvSpPr>
          <p:cNvPr id="30" name="Right Arrow 29"/>
          <p:cNvSpPr/>
          <p:nvPr/>
        </p:nvSpPr>
        <p:spPr>
          <a:xfrm rot="16200000">
            <a:off x="1065163" y="4535494"/>
            <a:ext cx="1022476" cy="2434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1881622" y="5224909"/>
            <a:ext cx="302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Select air wire at GND of </a:t>
            </a:r>
            <a:r>
              <a:rPr lang="en-SG" dirty="0" smtClean="0"/>
              <a:t>Arduino Board</a:t>
            </a:r>
            <a:endParaRPr lang="en-SG" sz="24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1209954" y="506812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10856370" y="3646199"/>
            <a:ext cx="1107607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8683428" y="3738715"/>
            <a:ext cx="280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Click to place a bend point before continuing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10173" y="3679121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36" name="Right Arrow 35"/>
          <p:cNvSpPr/>
          <p:nvPr/>
        </p:nvSpPr>
        <p:spPr>
          <a:xfrm rot="17907341" flipH="1">
            <a:off x="10820607" y="5660770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7376203" y="5173811"/>
            <a:ext cx="36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Click on centre of GND pin to complete trace route</a:t>
            </a:r>
          </a:p>
          <a:p>
            <a:r>
              <a:rPr lang="en-SG" dirty="0" smtClean="0">
                <a:solidFill>
                  <a:schemeClr val="bg1"/>
                </a:solidFill>
              </a:rPr>
              <a:t>Line should automatically disappear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86844" y="497456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</a:t>
            </a:r>
            <a:endParaRPr lang="en-SG" sz="4800" dirty="0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356735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662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17" y="2010593"/>
            <a:ext cx="4896729" cy="313175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45747" y="1306765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Route power lines first</a:t>
            </a:r>
            <a:endParaRPr lang="en-SG" sz="1600" i="1" cap="none" dirty="0"/>
          </a:p>
        </p:txBody>
      </p:sp>
      <p:sp>
        <p:nvSpPr>
          <p:cNvPr id="16" name="TextBox 15"/>
          <p:cNvSpPr txBox="1"/>
          <p:nvPr/>
        </p:nvSpPr>
        <p:spPr>
          <a:xfrm>
            <a:off x="3940834" y="1270915"/>
            <a:ext cx="7916034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TIP : </a:t>
            </a:r>
            <a:r>
              <a:rPr lang="en-SG" b="1" dirty="0" smtClean="0"/>
              <a:t>As much as possible, </a:t>
            </a:r>
            <a:r>
              <a:rPr lang="en-SG" dirty="0" smtClean="0"/>
              <a:t>avoid </a:t>
            </a:r>
            <a:r>
              <a:rPr lang="en-SG" dirty="0" smtClean="0"/>
              <a:t>daisy </a:t>
            </a:r>
            <a:r>
              <a:rPr lang="en-SG" dirty="0"/>
              <a:t>chaining the power lines from part-to-part.</a:t>
            </a:r>
            <a:endParaRPr lang="en-SG" i="1" dirty="0"/>
          </a:p>
        </p:txBody>
      </p:sp>
      <p:sp>
        <p:nvSpPr>
          <p:cNvPr id="21" name="Right Arrow 20"/>
          <p:cNvSpPr/>
          <p:nvPr/>
        </p:nvSpPr>
        <p:spPr>
          <a:xfrm rot="16200000" flipH="1">
            <a:off x="1576949" y="3745562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1958100" y="4751365"/>
            <a:ext cx="6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1598285" y="4760882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1591327" y="3257020"/>
            <a:ext cx="69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chemeClr val="bg1"/>
                </a:solidFill>
              </a:rPr>
              <a:t>5V</a:t>
            </a:r>
            <a:endParaRPr lang="en-SG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89146" y="2460304"/>
            <a:ext cx="580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SG" b="1" i="1" dirty="0" smtClean="0"/>
              <a:t>“Always </a:t>
            </a:r>
            <a:r>
              <a:rPr lang="en-SG" b="1" i="1" dirty="0"/>
              <a:t>run the power lines (+ and -) in parallel to each other</a:t>
            </a:r>
            <a:r>
              <a:rPr lang="en-SG" b="1" i="1" dirty="0" smtClean="0"/>
              <a:t>.”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65417" y="2910015"/>
            <a:ext cx="639399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b="1" dirty="0" smtClean="0">
                <a:latin typeface="Blue Highway D" panose="020B0603020202000104" pitchFamily="34" charset="0"/>
              </a:rPr>
              <a:t>Repeat the steps </a:t>
            </a:r>
            <a:r>
              <a:rPr lang="en-SG" b="1" dirty="0" smtClean="0">
                <a:latin typeface="Blue Highway D" panose="020B0603020202000104" pitchFamily="34" charset="0"/>
              </a:rPr>
              <a:t>the </a:t>
            </a:r>
            <a:r>
              <a:rPr lang="en-SG" b="1" dirty="0" smtClean="0">
                <a:latin typeface="Blue Highway D" panose="020B0603020202000104" pitchFamily="34" charset="0"/>
              </a:rPr>
              <a:t>other 5V and GND lines.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46790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65417" y="3496039"/>
            <a:ext cx="6393992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/>
              <a:t>TIP : </a:t>
            </a:r>
            <a:endParaRPr lang="en-SG" b="1" dirty="0" smtClean="0"/>
          </a:p>
          <a:p>
            <a:pPr lvl="0"/>
            <a:r>
              <a:rPr lang="en-SG" i="1" dirty="0" smtClean="0"/>
              <a:t>Use </a:t>
            </a:r>
            <a:r>
              <a:rPr lang="en-SG" i="1" dirty="0"/>
              <a:t>the grid lines to gauge </a:t>
            </a:r>
            <a:r>
              <a:rPr lang="en-SG" b="1" i="1" dirty="0"/>
              <a:t>minimum clearance </a:t>
            </a:r>
            <a:r>
              <a:rPr lang="en-SG" i="1" dirty="0"/>
              <a:t>between the traces. </a:t>
            </a:r>
          </a:p>
          <a:p>
            <a:pPr lvl="0"/>
            <a:r>
              <a:rPr lang="en-SG" i="1" dirty="0"/>
              <a:t>(That’s the reason why we use 10mil</a:t>
            </a:r>
            <a:r>
              <a:rPr lang="en-SG" i="1" dirty="0" smtClean="0"/>
              <a:t>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159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545747" y="1306765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ROUTE SIGNAL LINES</a:t>
            </a:r>
            <a:endParaRPr lang="en-SG" sz="1600" i="1" cap="none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30668"/>
              </p:ext>
            </p:extLst>
          </p:nvPr>
        </p:nvGraphicFramePr>
        <p:xfrm>
          <a:off x="1553458" y="1367554"/>
          <a:ext cx="9213504" cy="336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CorelDRAW" r:id="rId4" imgW="5864640" imgH="2145368" progId="CorelDraw.Graphic.17">
                  <p:embed/>
                </p:oleObj>
              </mc:Choice>
              <mc:Fallback>
                <p:oleObj name="CorelDRAW" r:id="rId4" imgW="5864640" imgH="2145368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3458" y="1367554"/>
                        <a:ext cx="9213504" cy="3369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5941" y="3208459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Select top Layer</a:t>
            </a:r>
            <a:endParaRPr lang="en-SG" sz="2400" b="1" dirty="0" smtClean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0800000" flipH="1">
            <a:off x="2366478" y="2822895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1699320" y="256212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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1845" y="2264517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Select 16 mil</a:t>
            </a:r>
            <a:endParaRPr lang="en-SG" sz="2400" b="1" dirty="0" smtClean="0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697781" y="2332327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7179912" y="206161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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5747" y="5215765"/>
            <a:ext cx="10535830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TIP : </a:t>
            </a:r>
            <a:r>
              <a:rPr lang="en-SG" i="1" dirty="0" smtClean="0"/>
              <a:t>Is another line blocking? Use </a:t>
            </a:r>
            <a:r>
              <a:rPr lang="en-SG" i="1" dirty="0" err="1" smtClean="0"/>
              <a:t>Vias</a:t>
            </a:r>
            <a:r>
              <a:rPr lang="en-SG" i="1" dirty="0" smtClean="0"/>
              <a:t>! </a:t>
            </a:r>
            <a:endParaRPr lang="en-SG" i="1" dirty="0"/>
          </a:p>
          <a:p>
            <a:pPr lvl="0"/>
            <a:r>
              <a:rPr lang="en-SG" i="1" dirty="0" err="1" smtClean="0"/>
              <a:t>Eg</a:t>
            </a:r>
            <a:r>
              <a:rPr lang="en-SG" i="1" dirty="0" smtClean="0"/>
              <a:t>. SMD on top layer of board needs to connect to a GND on the bottom layer of the board, route a top layer trace from the LED, and select Bottom Layer and continue routing to a GND pin. A via will automatically appear!</a:t>
            </a:r>
            <a:endParaRPr lang="en-SG" i="1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276743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546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4" r="10392"/>
          <a:stretch/>
        </p:blipFill>
        <p:spPr>
          <a:xfrm>
            <a:off x="542166" y="1803922"/>
            <a:ext cx="6101395" cy="4888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7038" y="1129485"/>
            <a:ext cx="9032440" cy="968375"/>
          </a:xfrm>
        </p:spPr>
        <p:txBody>
          <a:bodyPr/>
          <a:lstStyle/>
          <a:p>
            <a:r>
              <a:rPr lang="en-SG" dirty="0" smtClean="0">
                <a:solidFill>
                  <a:schemeClr val="accent1">
                    <a:lumMod val="75000"/>
                  </a:schemeClr>
                </a:solidFill>
              </a:rPr>
              <a:t>THIS week</a:t>
            </a:r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2596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49" y="2097860"/>
            <a:ext cx="4836637" cy="45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096000" y="1157161"/>
            <a:ext cx="6169712" cy="1643547"/>
            <a:chOff x="545747" y="1306765"/>
            <a:chExt cx="8860779" cy="1643547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545747" y="1306765"/>
              <a:ext cx="8860779" cy="119457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5000" kern="1200" cap="all" spc="1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SG" sz="2800" u="sng" dirty="0" smtClean="0"/>
                <a:t>GROUND PLANES</a:t>
              </a:r>
              <a:endParaRPr lang="en-SG" sz="1600" i="1" cap="non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747" y="1749983"/>
              <a:ext cx="593572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SG" i="1" dirty="0" smtClean="0"/>
                <a:t>Large area of copper connected to a circuit’s ground point.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SG" i="1" dirty="0" smtClean="0"/>
                <a:t>Serves as a return path for current from different components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i="1" dirty="0"/>
                <a:t>Reduces electrical noise, </a:t>
              </a:r>
              <a:r>
                <a:rPr lang="en-SG" i="1" dirty="0" smtClean="0"/>
                <a:t>interference, crosstalk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i="1" dirty="0" smtClean="0"/>
                <a:t>..and other functions depending on the circuit</a:t>
              </a:r>
              <a:endParaRPr lang="en-SG" i="1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" y="1075019"/>
            <a:ext cx="1098494" cy="57829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95983" y="3961329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Select Polygon</a:t>
            </a:r>
            <a:endParaRPr lang="en-SG" sz="2400" b="1" dirty="0" smtClean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928321" y="4415904"/>
            <a:ext cx="52627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897260" y="372969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</a:t>
            </a:r>
            <a:endParaRPr lang="en-SG" sz="48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9984" y="4415904"/>
            <a:ext cx="232950" cy="25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37" y="1230573"/>
            <a:ext cx="2647950" cy="10477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76106" y="2284089"/>
            <a:ext cx="1515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Type GND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>
                <a:solidFill>
                  <a:srgbClr val="FF0000"/>
                </a:solidFill>
              </a:rPr>
              <a:t>Hit Enter</a:t>
            </a:r>
          </a:p>
        </p:txBody>
      </p:sp>
      <p:sp>
        <p:nvSpPr>
          <p:cNvPr id="33" name="Right Arrow 32"/>
          <p:cNvSpPr/>
          <p:nvPr/>
        </p:nvSpPr>
        <p:spPr>
          <a:xfrm rot="16200000">
            <a:off x="3329810" y="1792493"/>
            <a:ext cx="400949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3631796" y="1565991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</a:t>
            </a:r>
            <a:endParaRPr lang="en-SG" sz="48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84479" y="2909392"/>
            <a:ext cx="9582150" cy="1199377"/>
            <a:chOff x="1798237" y="3114449"/>
            <a:chExt cx="9582150" cy="11993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8237" y="3114449"/>
              <a:ext cx="9582150" cy="44767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491999" y="3806107"/>
              <a:ext cx="199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rgbClr val="FF0000"/>
                  </a:solidFill>
                </a:rPr>
                <a:t>Select Bottom Layer</a:t>
              </a:r>
            </a:p>
          </p:txBody>
        </p:sp>
        <p:sp>
          <p:nvSpPr>
            <p:cNvPr id="36" name="Right Arrow 35"/>
            <p:cNvSpPr/>
            <p:nvPr/>
          </p:nvSpPr>
          <p:spPr>
            <a:xfrm rot="16200000">
              <a:off x="2465647" y="3421281"/>
              <a:ext cx="400949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33228" y="3424213"/>
              <a:ext cx="7328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</a:t>
              </a:r>
              <a:endParaRPr lang="en-SG" sz="4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58590" y="3864723"/>
              <a:ext cx="177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rgbClr val="FF0000"/>
                  </a:solidFill>
                </a:rPr>
                <a:t>Change to 10 mil</a:t>
              </a:r>
            </a:p>
          </p:txBody>
        </p:sp>
        <p:sp>
          <p:nvSpPr>
            <p:cNvPr id="39" name="Right Arrow 38"/>
            <p:cNvSpPr/>
            <p:nvPr/>
          </p:nvSpPr>
          <p:spPr>
            <a:xfrm rot="16200000">
              <a:off x="6832238" y="3479897"/>
              <a:ext cx="400949" cy="28958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99819" y="3482829"/>
              <a:ext cx="7328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4800" dirty="0" smtClean="0">
                  <a:solidFill>
                    <a:srgbClr val="FF0000"/>
                  </a:solidFill>
                  <a:sym typeface="Wingdings 2" panose="05020102010507070707" pitchFamily="18" charset="2"/>
                </a:rPr>
                <a:t></a:t>
              </a:r>
              <a:endParaRPr lang="en-SG" sz="4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063172" y="4397745"/>
            <a:ext cx="6617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 smtClean="0"/>
              <a:t>Live Demo</a:t>
            </a:r>
          </a:p>
          <a:p>
            <a:pPr marL="342900" indent="-342900">
              <a:buFont typeface="+mj-lt"/>
              <a:buAutoNum type="alphaUcPeriod"/>
            </a:pPr>
            <a:r>
              <a:rPr lang="en-SG" dirty="0" smtClean="0"/>
              <a:t>Click and follow the edges of the board to form a polygon</a:t>
            </a:r>
          </a:p>
          <a:p>
            <a:pPr marL="342900" indent="-342900">
              <a:buFont typeface="+mj-lt"/>
              <a:buAutoNum type="alphaUcPeriod"/>
            </a:pPr>
            <a:r>
              <a:rPr lang="en-SG" dirty="0" smtClean="0"/>
              <a:t>The polygon will turn into a dotted line when closed</a:t>
            </a:r>
          </a:p>
          <a:p>
            <a:pPr marL="342900" indent="-342900">
              <a:buFont typeface="+mj-lt"/>
              <a:buAutoNum type="alphaUcPeriod"/>
            </a:pPr>
            <a:r>
              <a:rPr lang="en-SG" dirty="0" smtClean="0"/>
              <a:t>Use show on the polygon to check that the signal is GND. </a:t>
            </a:r>
          </a:p>
          <a:p>
            <a:r>
              <a:rPr lang="en-SG" dirty="0" smtClean="0"/>
              <a:t>(Your GND traces should be highlighted together with the polygon, if it doesn’t, use “NAME” on the polygon to name it as GND. )</a:t>
            </a:r>
          </a:p>
          <a:p>
            <a:pPr marL="342900" indent="-342900">
              <a:buAutoNum type="alphaUcPeriod" startAt="4"/>
            </a:pPr>
            <a:r>
              <a:rPr lang="en-SG" dirty="0" smtClean="0"/>
              <a:t>Do the same for the Top Layer</a:t>
            </a:r>
          </a:p>
          <a:p>
            <a:pPr marL="342900" indent="-342900">
              <a:buAutoNum type="alphaUcPeriod" startAt="4"/>
            </a:pPr>
            <a:r>
              <a:rPr lang="en-SG" dirty="0" smtClean="0"/>
              <a:t>Click on </a:t>
            </a:r>
            <a:r>
              <a:rPr lang="en-SG" dirty="0" err="1" smtClean="0"/>
              <a:t>Ratsnest</a:t>
            </a:r>
            <a:r>
              <a:rPr lang="en-SG" dirty="0" smtClean="0"/>
              <a:t> to generate solid ground planes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82737" y="3277771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</a:t>
            </a:r>
            <a:endParaRPr lang="en-SG" sz="4800" dirty="0">
              <a:solidFill>
                <a:srgbClr val="FF0000"/>
              </a:solidFill>
            </a:endParaRPr>
          </a:p>
        </p:txBody>
      </p:sp>
      <p:graphicFrame>
        <p:nvGraphicFramePr>
          <p:cNvPr id="2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43475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122569" y="3508074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Change to </a:t>
            </a:r>
            <a:r>
              <a:rPr lang="en-SG" dirty="0" smtClean="0">
                <a:solidFill>
                  <a:srgbClr val="FF0000"/>
                </a:solidFill>
              </a:rPr>
              <a:t>16 </a:t>
            </a:r>
            <a:r>
              <a:rPr lang="en-SG" dirty="0" smtClean="0">
                <a:solidFill>
                  <a:srgbClr val="FF0000"/>
                </a:solidFill>
              </a:rPr>
              <a:t>mil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9306298" y="3247694"/>
            <a:ext cx="400949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57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45" y="1498673"/>
            <a:ext cx="5981622" cy="51070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45747" y="1306765"/>
            <a:ext cx="8860779" cy="4495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What goes on to the silkscreen layer?</a:t>
            </a:r>
          </a:p>
          <a:p>
            <a:endParaRPr lang="en-SG" sz="1800" cap="none" dirty="0" smtClean="0"/>
          </a:p>
          <a:p>
            <a:r>
              <a:rPr lang="en-SG" sz="1800" b="1" cap="non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Top Layer: </a:t>
            </a:r>
            <a:r>
              <a:rPr lang="en-SG" sz="1800" cap="none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tPlace</a:t>
            </a:r>
            <a:r>
              <a:rPr lang="en-SG" sz="1800" cap="non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(21), </a:t>
            </a:r>
            <a:r>
              <a:rPr lang="en-SG" sz="1800" cap="none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tNames</a:t>
            </a:r>
            <a:r>
              <a:rPr lang="en-SG" sz="1800" cap="non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(25)</a:t>
            </a:r>
          </a:p>
          <a:p>
            <a:r>
              <a:rPr lang="en-SG" sz="1800" b="1" cap="non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Bottom Layer: </a:t>
            </a:r>
            <a:r>
              <a:rPr lang="en-SG" sz="1800" cap="none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bPlace</a:t>
            </a:r>
            <a:r>
              <a:rPr lang="en-SG" sz="1800" cap="non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(22), </a:t>
            </a:r>
            <a:r>
              <a:rPr lang="en-SG" sz="1800" cap="none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bNames</a:t>
            </a:r>
            <a:r>
              <a:rPr lang="en-SG" sz="1800" cap="none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(26)</a:t>
            </a:r>
            <a:endParaRPr lang="en-SG" sz="1100" cap="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9" y="2723460"/>
            <a:ext cx="2638425" cy="343852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287754" y="205707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Dimension</a:t>
            </a:r>
          </a:p>
        </p:txBody>
      </p:sp>
      <p:sp>
        <p:nvSpPr>
          <p:cNvPr id="30" name="Right Arrow 29"/>
          <p:cNvSpPr/>
          <p:nvPr/>
        </p:nvSpPr>
        <p:spPr>
          <a:xfrm rot="5400000">
            <a:off x="10487671" y="2442153"/>
            <a:ext cx="400949" cy="2895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3906" y="624427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tPlace</a:t>
            </a:r>
            <a:endParaRPr lang="en-S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5165" y="42580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tNames</a:t>
            </a:r>
            <a:endParaRPr lang="en-S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5400000">
            <a:off x="6210280" y="4667166"/>
            <a:ext cx="400949" cy="2895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16200000">
            <a:off x="6210279" y="6008628"/>
            <a:ext cx="400949" cy="28958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12868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45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45747" y="1306765"/>
            <a:ext cx="8860779" cy="4495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Making changes to the labels</a:t>
            </a:r>
          </a:p>
          <a:p>
            <a:endParaRPr lang="en-SG" sz="1800" cap="none" dirty="0" smtClean="0"/>
          </a:p>
          <a:p>
            <a:endParaRPr lang="en-SG" sz="1800" b="1" cap="none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29" y="1764063"/>
            <a:ext cx="742106" cy="498401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0800000" flipH="1">
            <a:off x="1301510" y="3899209"/>
            <a:ext cx="43004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483921" y="340172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Smash</a:t>
            </a:r>
            <a:endParaRPr lang="en-SG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72826" y="3628500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17" name="Rectangle 16"/>
          <p:cNvSpPr/>
          <p:nvPr/>
        </p:nvSpPr>
        <p:spPr>
          <a:xfrm>
            <a:off x="1783829" y="3899209"/>
            <a:ext cx="232950" cy="25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059" y="1972428"/>
            <a:ext cx="2839931" cy="165607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0800000" flipH="1">
            <a:off x="3764016" y="2800462"/>
            <a:ext cx="1196401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2948354" y="239616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Select R1</a:t>
            </a:r>
            <a:endParaRPr lang="en-SG" sz="2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092891" y="2580826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2969640" y="3628500"/>
            <a:ext cx="40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A cross hair for R1 will appear and make R1 editable. </a:t>
            </a:r>
            <a:endParaRPr lang="en-SG" sz="2400" b="1" dirty="0"/>
          </a:p>
          <a:p>
            <a:r>
              <a:rPr lang="en-SG" dirty="0" smtClean="0"/>
              <a:t>Right Click R1 &gt; Properties</a:t>
            </a:r>
          </a:p>
        </p:txBody>
      </p:sp>
      <p:pic>
        <p:nvPicPr>
          <p:cNvPr id="5" name="Picture 4" descr="Propertie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61" y="1257700"/>
            <a:ext cx="2881308" cy="4518072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0800000">
            <a:off x="10043655" y="2619166"/>
            <a:ext cx="996686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3260416" y="5679034"/>
            <a:ext cx="56711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You can now move the Labels as well.</a:t>
            </a:r>
          </a:p>
          <a:p>
            <a:r>
              <a:rPr lang="en-SG" sz="2400" b="1" dirty="0" smtClean="0"/>
              <a:t>Do the same for the others where required</a:t>
            </a:r>
            <a:r>
              <a:rPr lang="en-SG" sz="2400" b="1" dirty="0" smtClean="0"/>
              <a:t>.</a:t>
            </a:r>
            <a:endParaRPr lang="en-SG" sz="24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1017628" y="243449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</a:t>
            </a:r>
            <a:endParaRPr lang="en-SG" sz="4800" dirty="0"/>
          </a:p>
        </p:txBody>
      </p:sp>
      <p:sp>
        <p:nvSpPr>
          <p:cNvPr id="29" name="TextBox 28"/>
          <p:cNvSpPr txBox="1"/>
          <p:nvPr/>
        </p:nvSpPr>
        <p:spPr>
          <a:xfrm>
            <a:off x="9666065" y="2249831"/>
            <a:ext cx="216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Under Size, Select 50</a:t>
            </a:r>
            <a:endParaRPr lang="en-SG" sz="24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603193" y="5549869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</a:t>
            </a:r>
            <a:endParaRPr lang="en-SG" sz="4800" dirty="0"/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93514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017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45747" y="1306765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Writing text on to silkscreen layer</a:t>
            </a:r>
            <a:endParaRPr lang="en-SG" sz="1600" i="1" cap="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" y="1893535"/>
            <a:ext cx="911700" cy="48870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0800000">
            <a:off x="920462" y="4569980"/>
            <a:ext cx="107777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647307" y="3794434"/>
            <a:ext cx="2746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Select </a:t>
            </a:r>
            <a:r>
              <a:rPr lang="en-SG" sz="1600" b="1" dirty="0" err="1" smtClean="0"/>
              <a:t>tPlace</a:t>
            </a:r>
            <a:r>
              <a:rPr lang="en-SG" sz="1600" dirty="0" smtClean="0"/>
              <a:t> for </a:t>
            </a:r>
            <a:r>
              <a:rPr lang="en-SG" sz="1600" b="1" dirty="0" smtClean="0"/>
              <a:t>Top</a:t>
            </a:r>
            <a:r>
              <a:rPr lang="en-SG" sz="1600" dirty="0" smtClean="0"/>
              <a:t> Layer</a:t>
            </a:r>
          </a:p>
          <a:p>
            <a:r>
              <a:rPr lang="en-SG" sz="1600" dirty="0"/>
              <a:t>Select </a:t>
            </a:r>
            <a:r>
              <a:rPr lang="en-SG" sz="1600" b="1" dirty="0" err="1"/>
              <a:t>b</a:t>
            </a:r>
            <a:r>
              <a:rPr lang="en-SG" sz="1600" b="1" dirty="0" err="1" smtClean="0"/>
              <a:t>Place</a:t>
            </a:r>
            <a:r>
              <a:rPr lang="en-SG" sz="1600" dirty="0" smtClean="0"/>
              <a:t> </a:t>
            </a:r>
            <a:r>
              <a:rPr lang="en-SG" sz="1600" dirty="0"/>
              <a:t>for </a:t>
            </a:r>
            <a:r>
              <a:rPr lang="en-SG" sz="1600" b="1" dirty="0" smtClean="0"/>
              <a:t>Bottom</a:t>
            </a:r>
            <a:r>
              <a:rPr lang="en-SG" sz="1600" dirty="0" smtClean="0"/>
              <a:t> Layer</a:t>
            </a:r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335934" y="3921556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11" name="Rectangle 10"/>
          <p:cNvSpPr/>
          <p:nvPr/>
        </p:nvSpPr>
        <p:spPr>
          <a:xfrm>
            <a:off x="640426" y="4587611"/>
            <a:ext cx="232950" cy="25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359" y="2526843"/>
            <a:ext cx="8248650" cy="990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74267" y="1830554"/>
            <a:ext cx="443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Play around with size, ratio and font till happy</a:t>
            </a:r>
          </a:p>
          <a:p>
            <a:r>
              <a:rPr lang="en-SG" sz="1400" b="1" dirty="0" smtClean="0"/>
              <a:t>(Remember: Ratio only works with Font: Vector!)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1416" y="1751347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</a:t>
            </a:r>
            <a:endParaRPr lang="en-SG" sz="4800" dirty="0"/>
          </a:p>
        </p:txBody>
      </p:sp>
      <p:sp>
        <p:nvSpPr>
          <p:cNvPr id="14" name="Right Arrow 13"/>
          <p:cNvSpPr/>
          <p:nvPr/>
        </p:nvSpPr>
        <p:spPr>
          <a:xfrm rot="16200000">
            <a:off x="3227481" y="3163150"/>
            <a:ext cx="107777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3063685" y="356360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9348" y="4847275"/>
            <a:ext cx="2799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Select Text &gt; Write text &gt; Enter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27407" y="5411450"/>
            <a:ext cx="4664593" cy="1446550"/>
          </a:xfrm>
          <a:prstGeom prst="rect">
            <a:avLst/>
          </a:prstGeom>
          <a:solidFill>
            <a:srgbClr val="FF5050"/>
          </a:solidFill>
        </p:spPr>
        <p:txBody>
          <a:bodyPr wrap="square">
            <a:spAutoFit/>
          </a:bodyPr>
          <a:lstStyle/>
          <a:p>
            <a:r>
              <a:rPr lang="en-SG" b="1" i="1" u="sng" dirty="0" smtClean="0"/>
              <a:t>NOTE: </a:t>
            </a:r>
          </a:p>
          <a:p>
            <a:r>
              <a:rPr lang="en-SG" sz="1400" i="1" dirty="0" smtClean="0"/>
              <a:t>You may choose to have just text, or just an image, or both on the silkscreen layer.</a:t>
            </a:r>
          </a:p>
          <a:p>
            <a:r>
              <a:rPr lang="en-SG" sz="1400" i="1" dirty="0" smtClean="0"/>
              <a:t>If you’re just placing text, follow the instructions here, and when you’re done, go straight to the last slide.</a:t>
            </a:r>
          </a:p>
          <a:p>
            <a:r>
              <a:rPr lang="en-SG" sz="1400" i="1" dirty="0" smtClean="0"/>
              <a:t>If you wish to place an image, continue till the last slide.</a:t>
            </a:r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513143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26610" y="1481352"/>
            <a:ext cx="2933177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lvl="0"/>
            <a:r>
              <a:rPr lang="en-SG" b="1" dirty="0" smtClean="0"/>
              <a:t>ALWAYS USE VECTOR FONT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1173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45747" y="1306765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Preparing your image for silkscreen (Using paint)</a:t>
            </a:r>
            <a:endParaRPr lang="en-SG" sz="1600" i="1" cap="none" dirty="0"/>
          </a:p>
        </p:txBody>
      </p:sp>
      <p:sp>
        <p:nvSpPr>
          <p:cNvPr id="9" name="TextBox 8"/>
          <p:cNvSpPr txBox="1"/>
          <p:nvPr/>
        </p:nvSpPr>
        <p:spPr>
          <a:xfrm>
            <a:off x="545747" y="1904052"/>
            <a:ext cx="10281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Make sure your image is in .bmp Format, Monochrome (1bit)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(If your image is already in Black &amp; White but not in the above format, use Paint to Save As .bmp Monochrome)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84" y="2565510"/>
            <a:ext cx="5606685" cy="34686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07793" y="1374778"/>
            <a:ext cx="1733873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SG" sz="1600" dirty="0" smtClean="0"/>
              <a:t>WINDOWS 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7428" y="2984445"/>
            <a:ext cx="2838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 smtClean="0">
                <a:solidFill>
                  <a:srgbClr val="FF0000"/>
                </a:solidFill>
              </a:rPr>
              <a:t>(If you have already done the conversion in PAINT, skip this slide)</a:t>
            </a:r>
            <a:endParaRPr lang="en-SG" i="1" dirty="0">
              <a:solidFill>
                <a:srgbClr val="FF0000"/>
              </a:solidFill>
            </a:endParaRP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35101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6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45747" y="1306765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Adding your image into the library</a:t>
            </a:r>
            <a:endParaRPr lang="en-SG" sz="1600" i="1" cap="none" dirty="0"/>
          </a:p>
        </p:txBody>
      </p:sp>
      <p:sp>
        <p:nvSpPr>
          <p:cNvPr id="9" name="TextBox 8"/>
          <p:cNvSpPr txBox="1"/>
          <p:nvPr/>
        </p:nvSpPr>
        <p:spPr>
          <a:xfrm>
            <a:off x="545747" y="1791835"/>
            <a:ext cx="4641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 smtClean="0"/>
              <a:t>Let’s put your image into the library for easy usage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Under EAGLE’s control panel, Double click on </a:t>
            </a:r>
            <a:r>
              <a:rPr lang="en-SG" sz="1600" dirty="0" err="1" smtClean="0"/>
              <a:t>AISCube_BYOG.lbr</a:t>
            </a: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The library window will pop up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Select Library &gt; Package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In the textbox next to “New”, Name your image as “Logo” (or whatever makes you happy)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Click OK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A package editor window (that looks like a board layout window) will pop up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Proceed to import bmp (next slide) </a:t>
            </a:r>
          </a:p>
        </p:txBody>
      </p:sp>
      <p:pic>
        <p:nvPicPr>
          <p:cNvPr id="2" name="Picture 1" descr="Control Panel - EAGLE 7.2.0 Professiona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0" b="35246"/>
          <a:stretch/>
        </p:blipFill>
        <p:spPr>
          <a:xfrm>
            <a:off x="5398337" y="1375440"/>
            <a:ext cx="4008189" cy="2708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449" y="2861335"/>
            <a:ext cx="4406392" cy="3203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584" y="3987234"/>
            <a:ext cx="2095730" cy="259929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0800000">
            <a:off x="8988869" y="2537416"/>
            <a:ext cx="107777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527756" y="1893536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12" name="Rectangle 11"/>
          <p:cNvSpPr/>
          <p:nvPr/>
        </p:nvSpPr>
        <p:spPr>
          <a:xfrm>
            <a:off x="5978434" y="5748672"/>
            <a:ext cx="1369133" cy="254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ight Arrow 13"/>
          <p:cNvSpPr/>
          <p:nvPr/>
        </p:nvSpPr>
        <p:spPr>
          <a:xfrm rot="10800000">
            <a:off x="9087941" y="3596927"/>
            <a:ext cx="107777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9626828" y="2953047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</a:t>
            </a:r>
            <a:endParaRPr lang="en-SG" sz="48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7411541" y="5722073"/>
            <a:ext cx="1077774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950428" y="507819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</a:t>
            </a:r>
            <a:endParaRPr lang="en-SG" sz="4800" dirty="0"/>
          </a:p>
        </p:txBody>
      </p:sp>
      <p:sp>
        <p:nvSpPr>
          <p:cNvPr id="18" name="Rectangle 17"/>
          <p:cNvSpPr/>
          <p:nvPr/>
        </p:nvSpPr>
        <p:spPr>
          <a:xfrm>
            <a:off x="7019306" y="2879099"/>
            <a:ext cx="3047337" cy="205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6296553" y="2611952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445877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7732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412270" y="1035780"/>
            <a:ext cx="8860779" cy="11945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800" u="sng" dirty="0" smtClean="0"/>
              <a:t>Import bmp</a:t>
            </a:r>
            <a:endParaRPr lang="en-SG" sz="1600" i="1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67" y="1035781"/>
            <a:ext cx="5252643" cy="2918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26" y="3954535"/>
            <a:ext cx="3238500" cy="1504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330" y="1492494"/>
            <a:ext cx="56529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File &gt; Run ULP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Select import-</a:t>
            </a:r>
            <a:r>
              <a:rPr lang="en-SG" sz="1600" dirty="0" err="1" smtClean="0"/>
              <a:t>bmp.ulp</a:t>
            </a: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Select your image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Info Box &gt; Click OK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Select Black</a:t>
            </a:r>
            <a:r>
              <a:rPr lang="en-SG" sz="1600" dirty="0"/>
              <a:t> </a:t>
            </a:r>
            <a:r>
              <a:rPr lang="en-SG" sz="1600" dirty="0" smtClean="0"/>
              <a:t>&gt; OK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Ensure your settings are as follows: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Format: Scaled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Unit: MM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Scale Factor: 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sz="1600" dirty="0" smtClean="0"/>
              <a:t>Layer: 21 (</a:t>
            </a:r>
            <a:r>
              <a:rPr lang="en-SG" sz="1600" dirty="0" err="1" smtClean="0"/>
              <a:t>tPlace</a:t>
            </a:r>
            <a:r>
              <a:rPr lang="en-SG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OK &gt; Run 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b="1" dirty="0" smtClean="0"/>
              <a:t>Change the Grid</a:t>
            </a:r>
            <a:r>
              <a:rPr lang="en-SG" sz="1600" dirty="0" smtClean="0"/>
              <a:t> to a value like 10mm to check sizing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If you would like to redo the image at a different size, </a:t>
            </a:r>
            <a:r>
              <a:rPr lang="en-SG" sz="1600" b="1" dirty="0" smtClean="0"/>
              <a:t>Delete</a:t>
            </a:r>
            <a:r>
              <a:rPr lang="en-SG" sz="1600" dirty="0" smtClean="0"/>
              <a:t> the entire </a:t>
            </a:r>
            <a:r>
              <a:rPr lang="en-SG" sz="1600" b="1" dirty="0" smtClean="0"/>
              <a:t>group</a:t>
            </a:r>
            <a:r>
              <a:rPr lang="en-SG" sz="1600" dirty="0" smtClean="0"/>
              <a:t>, and repeat from Step 1 while playing around with the </a:t>
            </a:r>
            <a:r>
              <a:rPr lang="en-SG" sz="1600" b="1" dirty="0" smtClean="0"/>
              <a:t>scale factor </a:t>
            </a:r>
            <a:r>
              <a:rPr lang="en-SG" sz="1600" dirty="0" smtClean="0"/>
              <a:t>till you’re happy with the sizing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Once you’re happy with the size, </a:t>
            </a:r>
            <a:r>
              <a:rPr lang="en-SG" sz="1600" b="1" dirty="0" smtClean="0"/>
              <a:t>Save</a:t>
            </a:r>
            <a:r>
              <a:rPr lang="en-SG" sz="1600" dirty="0" smtClean="0"/>
              <a:t> the library.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Go to EAGLE’s control panel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Update </a:t>
            </a:r>
            <a:r>
              <a:rPr lang="en-SG" sz="1600" dirty="0" err="1" smtClean="0"/>
              <a:t>AISCube_BYOG.lbr</a:t>
            </a:r>
            <a:r>
              <a:rPr lang="en-SG" sz="1600" dirty="0" smtClean="0"/>
              <a:t> (right click&gt; update)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In your board design, Click on </a:t>
            </a:r>
            <a:r>
              <a:rPr lang="en-SG" sz="1600" b="1" dirty="0" smtClean="0"/>
              <a:t>ADD</a:t>
            </a:r>
            <a:r>
              <a:rPr lang="en-SG" sz="1600" dirty="0" smtClean="0"/>
              <a:t> &gt; LOGO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600" dirty="0" smtClean="0"/>
              <a:t>Place logo onto board</a:t>
            </a:r>
          </a:p>
          <a:p>
            <a:pPr marL="342900" indent="-342900">
              <a:buFont typeface="+mj-lt"/>
              <a:buAutoNum type="arabicPeriod"/>
            </a:pP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endParaRPr lang="en-SG" sz="1600" dirty="0" smtClean="0"/>
          </a:p>
          <a:p>
            <a:pPr marL="342900" indent="-342900">
              <a:buFont typeface="+mj-lt"/>
              <a:buAutoNum type="arabicPeriod"/>
            </a:pPr>
            <a:endParaRPr lang="en-SG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526" y="2469947"/>
            <a:ext cx="2095267" cy="3689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556" y="1035782"/>
            <a:ext cx="1403598" cy="2355544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1172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03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5747" y="1306764"/>
            <a:ext cx="8860779" cy="28039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6000" u="sng" dirty="0" smtClean="0"/>
              <a:t>Done! </a:t>
            </a:r>
          </a:p>
          <a:p>
            <a:r>
              <a:rPr lang="en-SG" sz="2800" cap="none" dirty="0" smtClean="0">
                <a:latin typeface="+mn-lt"/>
              </a:rPr>
              <a:t>Please email your </a:t>
            </a:r>
            <a:r>
              <a:rPr lang="en-SG" sz="2800" b="1" cap="none" dirty="0" smtClean="0">
                <a:latin typeface="+mn-lt"/>
              </a:rPr>
              <a:t>entire project folder</a:t>
            </a:r>
            <a:r>
              <a:rPr lang="en-SG" sz="2800" cap="none" dirty="0" smtClean="0">
                <a:latin typeface="+mn-lt"/>
              </a:rPr>
              <a:t> to</a:t>
            </a:r>
          </a:p>
          <a:p>
            <a:r>
              <a:rPr lang="en-SG" sz="2800" cap="none" dirty="0" smtClean="0">
                <a:latin typeface="+mn-lt"/>
              </a:rPr>
              <a:t>FAZLI@12GEEKS.COM</a:t>
            </a:r>
            <a:endParaRPr lang="en-SG" sz="2800" cap="none" dirty="0" smtClean="0">
              <a:latin typeface="+mn-lt"/>
            </a:endParaRPr>
          </a:p>
          <a:p>
            <a:r>
              <a:rPr lang="en-SG" sz="2800" cap="none" dirty="0" smtClean="0">
                <a:latin typeface="+mn-lt"/>
              </a:rPr>
              <a:t>By </a:t>
            </a:r>
            <a:r>
              <a:rPr lang="en-SG" sz="2800" b="1" cap="none" dirty="0" smtClean="0">
                <a:latin typeface="+mn-lt"/>
              </a:rPr>
              <a:t>Sunday </a:t>
            </a:r>
            <a:r>
              <a:rPr lang="en-SG" sz="2800" b="1" cap="none" dirty="0" smtClean="0">
                <a:latin typeface="+mn-lt"/>
              </a:rPr>
              <a:t>(13/11/2016</a:t>
            </a:r>
            <a:r>
              <a:rPr lang="en-SG" sz="2800" b="1" cap="none" dirty="0" smtClean="0">
                <a:latin typeface="+mn-lt"/>
              </a:rPr>
              <a:t>) Night 2359 </a:t>
            </a:r>
            <a:r>
              <a:rPr lang="en-SG" sz="2800" b="1" cap="none" dirty="0" smtClean="0">
                <a:latin typeface="+mn-lt"/>
              </a:rPr>
              <a:t>hours</a:t>
            </a:r>
            <a:endParaRPr lang="en-SG" sz="2800" cap="none" dirty="0" smtClean="0">
              <a:latin typeface="+mn-lt"/>
            </a:endParaRPr>
          </a:p>
          <a:p>
            <a:endParaRPr lang="en-SG" sz="16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59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499616"/>
          </a:xfrm>
        </p:spPr>
        <p:txBody>
          <a:bodyPr/>
          <a:lstStyle/>
          <a:p>
            <a:r>
              <a:rPr lang="en-SG" dirty="0" smtClean="0"/>
              <a:t>Waypoints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787706"/>
              </p:ext>
            </p:extLst>
          </p:nvPr>
        </p:nvGraphicFramePr>
        <p:xfrm>
          <a:off x="178025" y="1577946"/>
          <a:ext cx="11814371" cy="432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67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D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04" y="1285577"/>
            <a:ext cx="5400371" cy="4705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176" y="222751"/>
            <a:ext cx="9720072" cy="724600"/>
          </a:xfrm>
        </p:spPr>
        <p:txBody>
          <a:bodyPr/>
          <a:lstStyle/>
          <a:p>
            <a:r>
              <a:rPr lang="en-SG" dirty="0" smtClean="0"/>
              <a:t>Adding components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96" y="947351"/>
            <a:ext cx="1123950" cy="58197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887753" y="3234088"/>
            <a:ext cx="1183733" cy="269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337912" y="3224463"/>
            <a:ext cx="308008" cy="279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755" y="2954956"/>
            <a:ext cx="734016" cy="68339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645920" y="3349592"/>
            <a:ext cx="322835" cy="577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96890" y="785542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Symbol Preview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8648496" y="762685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Footprint Preview</a:t>
            </a:r>
            <a:endParaRPr lang="en-SG" dirty="0"/>
          </a:p>
        </p:txBody>
      </p:sp>
      <p:sp>
        <p:nvSpPr>
          <p:cNvPr id="12" name="Down Arrow 11"/>
          <p:cNvSpPr/>
          <p:nvPr/>
        </p:nvSpPr>
        <p:spPr>
          <a:xfrm>
            <a:off x="7603282" y="1194388"/>
            <a:ext cx="154004" cy="5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wn Arrow 12"/>
          <p:cNvSpPr/>
          <p:nvPr/>
        </p:nvSpPr>
        <p:spPr>
          <a:xfrm>
            <a:off x="9463501" y="1171531"/>
            <a:ext cx="154004" cy="5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81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http://www.led-shop.com.tw/li-ion/T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78" y="1189926"/>
            <a:ext cx="30956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D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52" y="676954"/>
            <a:ext cx="6678350" cy="58190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59175" y="53480"/>
            <a:ext cx="225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Symbol Preview</a:t>
            </a:r>
          </a:p>
          <a:p>
            <a:r>
              <a:rPr lang="en-SG" dirty="0" smtClean="0"/>
              <a:t>(DOES NOT CHANGE)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6310304" y="30623"/>
            <a:ext cx="1784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Footprint Preview</a:t>
            </a:r>
          </a:p>
          <a:p>
            <a:r>
              <a:rPr lang="en-SG" dirty="0" smtClean="0"/>
              <a:t>(CHANGES)</a:t>
            </a:r>
            <a:endParaRPr lang="en-SG" dirty="0"/>
          </a:p>
        </p:txBody>
      </p:sp>
      <p:sp>
        <p:nvSpPr>
          <p:cNvPr id="13" name="Down Arrow 12"/>
          <p:cNvSpPr/>
          <p:nvPr/>
        </p:nvSpPr>
        <p:spPr>
          <a:xfrm>
            <a:off x="4668253" y="699811"/>
            <a:ext cx="154004" cy="5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Down Arrow 17"/>
          <p:cNvSpPr/>
          <p:nvPr/>
        </p:nvSpPr>
        <p:spPr>
          <a:xfrm>
            <a:off x="6528472" y="676954"/>
            <a:ext cx="154004" cy="5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3865274" y="3866451"/>
            <a:ext cx="5851293" cy="2261997"/>
            <a:chOff x="4437843" y="3586502"/>
            <a:chExt cx="6908760" cy="2734747"/>
          </a:xfrm>
        </p:grpSpPr>
        <p:pic>
          <p:nvPicPr>
            <p:cNvPr id="6146" name="Picture 2" descr="http://www.lanshack.com/images/leds/Verschiedene_LEDs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92"/>
            <a:stretch/>
          </p:blipFill>
          <p:spPr bwMode="auto">
            <a:xfrm>
              <a:off x="4437843" y="3586502"/>
              <a:ext cx="4821438" cy="273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http://www.lanshack.com/images/leds/Verschiedene_LEDs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21"/>
            <a:stretch/>
          </p:blipFill>
          <p:spPr bwMode="auto">
            <a:xfrm>
              <a:off x="9241094" y="3586502"/>
              <a:ext cx="2105509" cy="2734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4791080" y="449166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3mm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97482" y="412233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5mm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52996" y="3752999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10mm</a:t>
              </a:r>
              <a:endParaRPr lang="en-SG" dirty="0"/>
            </a:p>
          </p:txBody>
        </p:sp>
      </p:grpSp>
      <p:pic>
        <p:nvPicPr>
          <p:cNvPr id="14338" name="Picture 2" descr="Image result for 0805 dimens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247" y="4083387"/>
            <a:ext cx="2314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D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7" y="788347"/>
            <a:ext cx="6585952" cy="5738587"/>
          </a:xfrm>
          <a:prstGeom prst="rect">
            <a:avLst/>
          </a:prstGeom>
        </p:spPr>
      </p:pic>
      <p:pic>
        <p:nvPicPr>
          <p:cNvPr id="10" name="Picture 10" descr="http://thumbs1.ebaystatic.com/d/l225/m/mlVangOF-WL40QwsxPa6Wv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49" y="26031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cpc.farnell.com/productimages/standard/en_GB/CN09986-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65" y="4703300"/>
            <a:ext cx="1401339" cy="134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humbs.ebaystatic.com/images/g/eUIAAOSwuMFUlTTb/s-l2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371" y="788347"/>
            <a:ext cx="21431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061861" y="290965"/>
            <a:ext cx="165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Symbol Preview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5713467" y="268108"/>
            <a:ext cx="17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Footprint Preview</a:t>
            </a:r>
            <a:endParaRPr lang="en-SG" dirty="0"/>
          </a:p>
        </p:txBody>
      </p:sp>
      <p:sp>
        <p:nvSpPr>
          <p:cNvPr id="13" name="Down Arrow 12"/>
          <p:cNvSpPr/>
          <p:nvPr/>
        </p:nvSpPr>
        <p:spPr>
          <a:xfrm>
            <a:off x="4668253" y="699811"/>
            <a:ext cx="154004" cy="5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Down Arrow 17"/>
          <p:cNvSpPr/>
          <p:nvPr/>
        </p:nvSpPr>
        <p:spPr>
          <a:xfrm>
            <a:off x="6528472" y="676954"/>
            <a:ext cx="154004" cy="512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93895" y="2366114"/>
            <a:ext cx="3599848" cy="300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93895" y="2004441"/>
            <a:ext cx="3532471" cy="115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51030" y="1463950"/>
            <a:ext cx="1727677" cy="37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3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69" y="1882381"/>
            <a:ext cx="6636492" cy="419282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Add </a:t>
            </a:r>
            <a:r>
              <a:rPr lang="en-SG" dirty="0" smtClean="0"/>
              <a:t>components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89" y="1893536"/>
            <a:ext cx="533400" cy="476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9663" y="3349821"/>
            <a:ext cx="258945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0800000">
            <a:off x="1191888" y="3313039"/>
            <a:ext cx="169696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275170" y="297244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Add components</a:t>
            </a:r>
            <a:endParaRPr lang="en-SG" sz="24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044288" y="2843376"/>
            <a:ext cx="2479589" cy="115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2837231" y="3010723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</a:t>
            </a:r>
            <a:endParaRPr lang="en-SG" sz="4800" dirty="0"/>
          </a:p>
        </p:txBody>
      </p:sp>
      <p:sp>
        <p:nvSpPr>
          <p:cNvPr id="16" name="Rectangle 15"/>
          <p:cNvSpPr/>
          <p:nvPr/>
        </p:nvSpPr>
        <p:spPr>
          <a:xfrm>
            <a:off x="2673810" y="2485542"/>
            <a:ext cx="7328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dirty="0">
                <a:sym typeface="Wingdings 2" panose="05020102010507070707" pitchFamily="18" charset="2"/>
              </a:rPr>
              <a:t></a:t>
            </a:r>
            <a:endParaRPr lang="en-SG" sz="4800" dirty="0"/>
          </a:p>
        </p:txBody>
      </p:sp>
      <p:sp>
        <p:nvSpPr>
          <p:cNvPr id="19" name="Right Arrow 18"/>
          <p:cNvSpPr/>
          <p:nvPr/>
        </p:nvSpPr>
        <p:spPr>
          <a:xfrm rot="10800000" flipH="1">
            <a:off x="3351312" y="2756250"/>
            <a:ext cx="613083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8620408" y="4504468"/>
            <a:ext cx="732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 smtClean="0">
                <a:sym typeface="Wingdings 2" panose="05020102010507070707" pitchFamily="18" charset="2"/>
              </a:rPr>
              <a:t></a:t>
            </a:r>
            <a:endParaRPr lang="en-SG" sz="4800" dirty="0"/>
          </a:p>
        </p:txBody>
      </p:sp>
      <p:sp>
        <p:nvSpPr>
          <p:cNvPr id="21" name="Right Arrow 20"/>
          <p:cNvSpPr/>
          <p:nvPr/>
        </p:nvSpPr>
        <p:spPr>
          <a:xfrm rot="16200000" flipH="1">
            <a:off x="8731487" y="5285956"/>
            <a:ext cx="510737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6309527" y="1338095"/>
            <a:ext cx="384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 smtClean="0"/>
              <a:t>Let’s start </a:t>
            </a:r>
            <a:r>
              <a:rPr lang="en-SG" i="1" dirty="0" smtClean="0"/>
              <a:t>with the Arduino Uno Reference</a:t>
            </a:r>
            <a:endParaRPr lang="en-SG" sz="2400" b="1" i="1" dirty="0" smtClean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277214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236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946768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506238" y="1151985"/>
            <a:ext cx="9720072" cy="8567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/>
              <a:t>Add </a:t>
            </a:r>
            <a:r>
              <a:rPr lang="en-SG" dirty="0" smtClean="0"/>
              <a:t>power symbols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9" y="1893536"/>
            <a:ext cx="533400" cy="4762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9663" y="3349821"/>
            <a:ext cx="258945" cy="20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ight Arrow 11"/>
          <p:cNvSpPr/>
          <p:nvPr/>
        </p:nvSpPr>
        <p:spPr>
          <a:xfrm rot="10800000">
            <a:off x="1191888" y="3313039"/>
            <a:ext cx="1696968" cy="28958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1275170" y="297244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Add components</a:t>
            </a:r>
            <a:endParaRPr lang="en-SG" sz="2400" b="1" dirty="0" smtClean="0"/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72505"/>
              </p:ext>
            </p:extLst>
          </p:nvPr>
        </p:nvGraphicFramePr>
        <p:xfrm>
          <a:off x="756901" y="0"/>
          <a:ext cx="10450568" cy="946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75170" y="3758546"/>
            <a:ext cx="179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i="1" dirty="0" smtClean="0"/>
              <a:t>Add 5V and GND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4" b="8040"/>
          <a:stretch/>
        </p:blipFill>
        <p:spPr>
          <a:xfrm>
            <a:off x="3192912" y="2322414"/>
            <a:ext cx="6516009" cy="428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6472</TotalTime>
  <Words>2292</Words>
  <Application>Microsoft Office PowerPoint</Application>
  <PresentationFormat>Widescreen</PresentationFormat>
  <Paragraphs>578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 CARTER</vt:lpstr>
      <vt:lpstr>Arial</vt:lpstr>
      <vt:lpstr>Blue Highway D</vt:lpstr>
      <vt:lpstr>Calibri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CorelDRAW</vt:lpstr>
      <vt:lpstr>Build your own  Arduino uno shield Session 02</vt:lpstr>
      <vt:lpstr>Last week</vt:lpstr>
      <vt:lpstr>THIS week</vt:lpstr>
      <vt:lpstr>Waypoints</vt:lpstr>
      <vt:lpstr>Adding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Lye</dc:creator>
  <cp:lastModifiedBy>Michelle Lye</cp:lastModifiedBy>
  <cp:revision>122</cp:revision>
  <dcterms:created xsi:type="dcterms:W3CDTF">2016-02-15T17:11:03Z</dcterms:created>
  <dcterms:modified xsi:type="dcterms:W3CDTF">2016-11-11T17:54:35Z</dcterms:modified>
</cp:coreProperties>
</file>