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201CA-5E33-304A-A45C-BA1DAF1EE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215E22-7A01-3043-8530-7255543DE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A0F7D-13DF-0F43-8A0B-B92840A15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EE71E4-A2DB-594D-A9DA-071683E8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12CC1F-6461-FB43-95F2-073143E4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89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ECE21-7D2E-9F49-8EDD-2BAEA4C7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5E7795-8506-D54A-A332-DC8104A22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48E807-F839-E846-B79B-E0FC8649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22E597-2DB4-124A-807E-06DF0078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D570A6-1088-0342-8698-33028B5A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974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00B919-11DD-9C4A-8ECA-462408D7C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880E84-60CB-2941-A605-6E851384E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A912E-C0FF-D147-A42E-2F61E4FB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DF083B-535D-6E45-B9F9-05B480C9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A3B9ED-4350-0D4F-86C1-D531E4FB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42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8B500-ABF4-C64A-8BB4-2D771D4D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320669-7A88-B649-A202-78B684B5D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31E1D4-D498-2742-8804-AA8AACDD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3E0345-C347-694D-8F1D-5D096B4C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536968-DE42-C040-9D69-02417BF5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30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ABAA6-7001-E54A-B49A-39523F384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165B0A-84B3-F644-A11A-B3256DFA5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968C88-5707-5243-BF71-CC52717D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F4EE75-43D0-B544-BE40-9C40BE77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09624-E3E5-5843-8345-9FB3BA48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413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65309-092F-C14D-AAA3-6632E991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DF2DB7-B707-EB48-95D8-05B977176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36E3E6-7FE9-3D4F-9F1B-CC6A70511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2639B6-1D11-934C-98F5-D05F545D6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166119-628D-B744-A867-BFE8B0AE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68B7EC-DC67-A64F-8569-B47390C6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122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DDEDA-61EE-CE46-BED3-2CD14295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D83E45-FB74-2740-86EB-A224B3625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9D9CF8-F0C7-C443-93D6-C87CE464A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03A515-0760-F14E-8E55-A4FCC1CDD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415C27-1F38-0543-B0AE-CB76D6056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3892ED-0BAC-8A46-8E3B-9DF488193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D6E25F-BECF-B34C-A47E-CBB598C97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A8B5C6-35CD-B34A-9446-37706A5F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409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FC205-7E05-F444-8502-0CAFB42F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3C3E09-D950-F241-864A-7527F02F7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538478-43C8-8C41-BAB2-AD83F390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2426AE-DF64-2546-B63F-835B91F0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94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1375E4-ADCE-9443-9E14-B9D3CF22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6AAF23-EA00-6D42-8C88-653104B5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EBB296-D6DE-F748-94E4-05F88FAD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411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C952B-6EEB-E64F-A716-B242BD373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EFD471-1DC6-8140-B832-EE7F46C74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C08085-7A6E-5E46-BFFF-DEB0619C9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C43592-5E43-2346-B24B-8E19074F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8ECE8B-C43D-2642-8A57-4934E782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3F6EDE-7E8D-4346-9F79-3699F2CF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3692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FC0E8-8317-E645-946F-EB6BF2C9B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D6F26D-7D0F-2346-88EE-67C22ACF4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C0EDF3-D5AF-BA44-96F1-4007F05A5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687EF7-011C-E34D-91E8-8FEC2658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733B42-61A3-334E-AE4F-B8ED4861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5378CA-0A7C-5147-939B-DF01FCBE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875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5C47FE-7EA3-914D-BFF7-326B5F31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AD2C6F-2DFB-8A4E-AE54-15209AA72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8FA9D1-2CF5-A84D-91FF-4383406B2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2599F8-1DE4-564B-A29E-8566CFFDF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199634-324F-4643-B5BF-CEF0F1AC2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05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35C4E154-4C05-FF47-BDA7-8F546D4FAA5A}"/>
              </a:ext>
            </a:extLst>
          </p:cNvPr>
          <p:cNvSpPr txBox="1"/>
          <p:nvPr/>
        </p:nvSpPr>
        <p:spPr>
          <a:xfrm>
            <a:off x="1314450" y="1157288"/>
            <a:ext cx="51720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b="1" dirty="0"/>
              <a:t>‘GF’</a:t>
            </a:r>
          </a:p>
          <a:p>
            <a:r>
              <a:rPr kumimoji="1" lang="en" altLang="zh-CN" b="1" dirty="0"/>
              <a:t>GLORIOUS ANTI-AGING SERIES</a:t>
            </a:r>
          </a:p>
          <a:p>
            <a:endParaRPr kumimoji="1" lang="en" altLang="zh-CN" b="1" dirty="0"/>
          </a:p>
          <a:p>
            <a:endParaRPr kumimoji="1" lang="en" altLang="zh-CN" dirty="0"/>
          </a:p>
          <a:p>
            <a:r>
              <a:rPr kumimoji="1" lang="en" altLang="zh-CN" dirty="0"/>
              <a:t>This is the high-end series for GF brand. The dots are arranged in different inclined surfaces, which appears the versatility of men.</a:t>
            </a:r>
          </a:p>
          <a:p>
            <a:endParaRPr kumimoji="1" lang="en" altLang="zh-CN" dirty="0"/>
          </a:p>
          <a:p>
            <a:r>
              <a:rPr kumimoji="1" lang="en" altLang="zh-CN" dirty="0"/>
              <a:t>Exhibition: LUXE PACK, China</a:t>
            </a:r>
          </a:p>
          <a:p>
            <a:r>
              <a:rPr kumimoji="1" lang="en" altLang="zh-CN" dirty="0"/>
              <a:t>Award: Shanghai Light Industry 3rd Award, China</a:t>
            </a:r>
          </a:p>
          <a:p>
            <a:r>
              <a:rPr kumimoji="1" lang="en" altLang="zh-CN" dirty="0"/>
              <a:t>Hold over 3 patents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8D2EDB-C8D3-9848-B920-7552FB83E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523" y="3036041"/>
            <a:ext cx="1384849" cy="123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73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50</Words>
  <Application>Microsoft Macintosh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 Flora</dc:creator>
  <cp:lastModifiedBy>W Flora</cp:lastModifiedBy>
  <cp:revision>3</cp:revision>
  <dcterms:created xsi:type="dcterms:W3CDTF">2021-01-03T02:23:44Z</dcterms:created>
  <dcterms:modified xsi:type="dcterms:W3CDTF">2021-01-03T02:38:52Z</dcterms:modified>
</cp:coreProperties>
</file>