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201CA-5E33-304A-A45C-BA1DAF1EE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215E22-7A01-3043-8530-7255543D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A0F7D-13DF-0F43-8A0B-B92840A1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EE71E4-A2DB-594D-A9DA-071683E8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2CC1F-6461-FB43-95F2-073143E4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8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ECE21-7D2E-9F49-8EDD-2BAEA4C7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5E7795-8506-D54A-A332-DC8104A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8E807-F839-E846-B79B-E0FC8649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2E597-2DB4-124A-807E-06DF0078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570A6-1088-0342-8698-33028B5A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974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00B919-11DD-9C4A-8ECA-462408D7C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80E84-60CB-2941-A605-6E851384E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A912E-C0FF-D147-A42E-2F61E4FB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F083B-535D-6E45-B9F9-05B480C9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B9ED-4350-0D4F-86C1-D531E4FB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42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B500-ABF4-C64A-8BB4-2D771D4D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20669-7A88-B649-A202-78B684B5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31E1D4-D498-2742-8804-AA8AACDD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0345-C347-694D-8F1D-5D096B4C3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36968-DE42-C040-9D69-02417BF5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0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BAA6-7001-E54A-B49A-39523F38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65B0A-84B3-F644-A11A-B3256DFA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68C88-5707-5243-BF71-CC52717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4EE75-43D0-B544-BE40-9C40BE77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09624-E3E5-5843-8345-9FB3BA48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13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65309-092F-C14D-AAA3-6632E991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F2DB7-B707-EB48-95D8-05B97717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36E3E6-7FE9-3D4F-9F1B-CC6A705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2639B6-1D11-934C-98F5-D05F545D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66119-628D-B744-A867-BFE8B0AE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8B7EC-DC67-A64F-8569-B47390C6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12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EDA-61EE-CE46-BED3-2CD14295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3E45-FB74-2740-86EB-A224B36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D9CF8-F0C7-C443-93D6-C87CE464A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03A515-0760-F14E-8E55-A4FCC1CDD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415C27-1F38-0543-B0AE-CB76D605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3892ED-0BAC-8A46-8E3B-9DF48819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6E25F-BECF-B34C-A47E-CBB598C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B5C6-35CD-B34A-9446-37706A5F5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09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FC205-7E05-F444-8502-0CAFB42F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C3E09-D950-F241-864A-7527F02F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38478-43C8-8C41-BAB2-AD83F390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2426AE-DF64-2546-B63F-835B91F0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4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1375E4-ADCE-9443-9E14-B9D3CF22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6AAF23-EA00-6D42-8C88-653104B5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BB296-D6DE-F748-94E4-05F88FA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C952B-6EEB-E64F-A716-B242BD3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FD471-1DC6-8140-B832-EE7F46C7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C08085-7A6E-5E46-BFFF-DEB0619C9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43592-5E43-2346-B24B-8E19074F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ECE8B-C43D-2642-8A57-4934E78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F6EDE-7E8D-4346-9F79-3699F2CF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3692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FC0E8-8317-E645-946F-EB6BF2C9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1D6F26D-7D0F-2346-88EE-67C22ACF4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0EDF3-D5AF-BA44-96F1-4007F05A5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687EF7-011C-E34D-91E8-8FEC2658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33B42-61A3-334E-AE4F-B8ED4861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5378CA-0A7C-5147-939B-DF01FCB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75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5C47FE-7EA3-914D-BFF7-326B5F3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D2C6F-2DFB-8A4E-AE54-15209AA7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FA9D1-2CF5-A84D-91FF-4383406B2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E761-9C54-5040-838F-D471A5B73634}" type="datetimeFigureOut">
              <a:rPr kumimoji="1" lang="zh-CN" altLang="en-US" smtClean="0"/>
              <a:t>2021/1/3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99F8-1DE4-564B-A29E-8566CFFD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99634-324F-4643-B5BF-CEF0F1AC2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C50CF-1494-3D43-928F-4C2990D42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05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5C4E154-4C05-FF47-BDA7-8F546D4FAA5A}"/>
              </a:ext>
            </a:extLst>
          </p:cNvPr>
          <p:cNvSpPr txBox="1"/>
          <p:nvPr/>
        </p:nvSpPr>
        <p:spPr>
          <a:xfrm>
            <a:off x="1314450" y="1157288"/>
            <a:ext cx="5700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b="1" dirty="0"/>
              <a:t>‘HERBORIST’</a:t>
            </a:r>
          </a:p>
          <a:p>
            <a:r>
              <a:rPr kumimoji="1" lang="en" altLang="zh-CN" b="1" dirty="0"/>
              <a:t>TAI CHI ANTI-AGING AND RENEWAL SET</a:t>
            </a:r>
          </a:p>
          <a:p>
            <a:endParaRPr kumimoji="1" lang="en" altLang="zh-CN" dirty="0"/>
          </a:p>
          <a:p>
            <a:r>
              <a:rPr kumimoji="1" lang="en" altLang="zh-CN" dirty="0" err="1"/>
              <a:t>T'ai</a:t>
            </a:r>
            <a:r>
              <a:rPr kumimoji="1" lang="en" altLang="zh-CN" dirty="0"/>
              <a:t> Chi Series originated from the spirit of </a:t>
            </a:r>
            <a:r>
              <a:rPr kumimoji="1" lang="en" altLang="zh-CN" dirty="0" err="1"/>
              <a:t>T'ai</a:t>
            </a:r>
            <a:r>
              <a:rPr kumimoji="1" lang="en" altLang="zh-CN" dirty="0"/>
              <a:t> Chi aesthetics and ancient </a:t>
            </a:r>
            <a:r>
              <a:rPr kumimoji="1" lang="en" altLang="zh-CN" dirty="0" err="1"/>
              <a:t>T'ai</a:t>
            </a:r>
            <a:r>
              <a:rPr kumimoji="1" lang="en" altLang="zh-CN" dirty="0"/>
              <a:t> Chi beauty remedies. The pattern is inspired by a variety of precious and rare Chinese traditional </a:t>
            </a:r>
            <a:r>
              <a:rPr kumimoji="1" lang="en" altLang="zh-CN" dirty="0" err="1"/>
              <a:t>herbsare</a:t>
            </a:r>
            <a:r>
              <a:rPr kumimoji="1" lang="en" altLang="zh-CN" dirty="0"/>
              <a:t> in its products. The structure of it is designed as the Chinese style screen.</a:t>
            </a:r>
          </a:p>
          <a:p>
            <a:endParaRPr kumimoji="1" lang="en" altLang="zh-CN" dirty="0"/>
          </a:p>
          <a:p>
            <a:r>
              <a:rPr kumimoji="1" lang="en" altLang="zh-CN" dirty="0"/>
              <a:t>Exhibition: LUXE PACK, China</a:t>
            </a:r>
          </a:p>
          <a:p>
            <a:r>
              <a:rPr kumimoji="1" lang="en" altLang="zh-CN" dirty="0"/>
              <a:t>Sale exceeded 100 million ¥</a:t>
            </a:r>
          </a:p>
          <a:p>
            <a:endParaRPr kumimoji="1" lang="en" altLang="zh-CN" dirty="0"/>
          </a:p>
          <a:p>
            <a:endParaRPr kumimoji="1" lang="en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418B0E-5449-6145-ADBE-3291DE99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37" y="2877701"/>
            <a:ext cx="3726554" cy="136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7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68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Flora</dc:creator>
  <cp:lastModifiedBy>W Flora</cp:lastModifiedBy>
  <cp:revision>8</cp:revision>
  <dcterms:created xsi:type="dcterms:W3CDTF">2021-01-03T02:23:44Z</dcterms:created>
  <dcterms:modified xsi:type="dcterms:W3CDTF">2021-01-03T06:01:12Z</dcterms:modified>
</cp:coreProperties>
</file>