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172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FLORA.W</a:t>
            </a:r>
          </a:p>
          <a:p>
            <a:r>
              <a:rPr kumimoji="1" lang="en" altLang="zh-CN" b="1" dirty="0"/>
              <a:t>CHAMPAGNE PACKAGE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The champagne package is designed for festival celebration, the gold and </a:t>
            </a:r>
            <a:r>
              <a:rPr kumimoji="1" lang="en" altLang="zh-CN" dirty="0" err="1"/>
              <a:t>graffitiwords</a:t>
            </a:r>
            <a:r>
              <a:rPr kumimoji="1" lang="en" altLang="zh-CN" dirty="0"/>
              <a:t> can show us the active atmosphere.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Exhibition: Modern Chinese Packages Design, Germany</a:t>
            </a:r>
          </a:p>
          <a:p>
            <a:r>
              <a:rPr kumimoji="1" lang="en" altLang="zh-CN" dirty="0"/>
              <a:t>Graduation Design Portfolio, Germany</a:t>
            </a:r>
          </a:p>
          <a:p>
            <a:r>
              <a:rPr kumimoji="1" lang="en" altLang="zh-CN" dirty="0"/>
              <a:t>Excellent Graduation Design Exhibition, China</a:t>
            </a:r>
          </a:p>
          <a:p>
            <a:r>
              <a:rPr kumimoji="1" lang="en" altLang="zh-CN" dirty="0"/>
              <a:t>LUXE PACK, China</a:t>
            </a:r>
          </a:p>
          <a:p>
            <a:r>
              <a:rPr kumimoji="1" lang="en" altLang="zh-CN" dirty="0"/>
              <a:t>The Tale of Two Cities-Vienna, Austria</a:t>
            </a:r>
          </a:p>
          <a:p>
            <a:r>
              <a:rPr kumimoji="1" lang="en" altLang="zh-CN" dirty="0"/>
              <a:t>Award: Excellent Graduation Design Award, China</a:t>
            </a:r>
          </a:p>
          <a:p>
            <a:r>
              <a:rPr kumimoji="1" lang="en" altLang="zh-CN" dirty="0"/>
              <a:t>Published by magazine Frankfurter Zeitung &amp; Offenbach-Post, Germany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4</cp:revision>
  <dcterms:created xsi:type="dcterms:W3CDTF">2021-01-03T02:23:44Z</dcterms:created>
  <dcterms:modified xsi:type="dcterms:W3CDTF">2021-01-03T02:50:07Z</dcterms:modified>
</cp:coreProperties>
</file>