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01CA-5E33-304A-A45C-BA1DAF1E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15E22-7A01-3043-8530-7255543D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0F7D-13DF-0F43-8A0B-B92840A1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71E4-A2DB-594D-A9DA-071683E8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2CC1F-6461-FB43-95F2-073143E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E21-7D2E-9F49-8EDD-2BAEA4C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E7795-8506-D54A-A332-DC8104A2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8E807-F839-E846-B79B-E0FC8649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597-2DB4-124A-807E-06DF007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570A6-1088-0342-8698-33028B5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7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0B919-11DD-9C4A-8ECA-462408D7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0E84-60CB-2941-A605-6E851384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912E-C0FF-D147-A42E-2F61E4F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F083B-535D-6E45-B9F9-05B480C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B9ED-4350-0D4F-86C1-D531E4F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B500-ABF4-C64A-8BB4-2D771D4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20669-7A88-B649-A202-78B684B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E1D4-D498-2742-8804-AA8AACD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0345-C347-694D-8F1D-5D096B4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36968-DE42-C040-9D69-02417BF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BAA6-7001-E54A-B49A-39523F3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65B0A-84B3-F644-A11A-B3256DFA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8C88-5707-5243-BF71-CC52717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EE75-43D0-B544-BE40-9C40BE7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9624-E3E5-5843-8345-9FB3BA4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5309-092F-C14D-AAA3-6632E991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2DB7-B707-EB48-95D8-05B97717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6E3E6-7FE9-3D4F-9F1B-CC6A7051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639B6-1D11-934C-98F5-D05F545D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6119-628D-B744-A867-BFE8B0A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8B7EC-DC67-A64F-8569-B47390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DEDA-61EE-CE46-BED3-2CD14295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83E45-FB74-2740-86EB-A224B36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D9CF8-F0C7-C443-93D6-C87CE46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3A515-0760-F14E-8E55-A4FCC1CD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15C27-1F38-0543-B0AE-CB76D605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892ED-0BAC-8A46-8E3B-9DF4881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6E25F-BECF-B34C-A47E-CBB598C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8B5C6-35CD-B34A-9446-37706A5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C205-7E05-F444-8502-0CAFB42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3E09-D950-F241-864A-7527F02F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38478-43C8-8C41-BAB2-AD83F390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426AE-DF64-2546-B63F-835B91F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375E4-ADCE-9443-9E14-B9D3CF2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AAF23-EA00-6D42-8C88-653104B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B296-D6DE-F748-94E4-05F88FA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952B-6EEB-E64F-A716-B242BD3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D471-1DC6-8140-B832-EE7F46C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08085-7A6E-5E46-BFFF-DEB0619C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43592-5E43-2346-B24B-8E19074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CE8B-C43D-2642-8A57-4934E78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F6EDE-7E8D-4346-9F79-3699F2C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9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C0E8-8317-E645-946F-EB6BF2C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6F26D-7D0F-2346-88EE-67C22ACF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0EDF3-D5AF-BA44-96F1-4007F05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87EF7-011C-E34D-91E8-8FEC265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33B42-61A3-334E-AE4F-B8ED486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378CA-0A7C-5147-939B-DF01FCB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C47FE-7EA3-914D-BFF7-326B5F3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D2C6F-2DFB-8A4E-AE54-15209AA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A9D1-2CF5-A84D-91FF-4383406B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99F8-1DE4-564B-A29E-8566CFFD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99634-324F-4643-B5BF-CEF0F1AC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0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C4E154-4C05-FF47-BDA7-8F546D4FAA5A}"/>
              </a:ext>
            </a:extLst>
          </p:cNvPr>
          <p:cNvSpPr txBox="1"/>
          <p:nvPr/>
        </p:nvSpPr>
        <p:spPr>
          <a:xfrm>
            <a:off x="1314450" y="1157288"/>
            <a:ext cx="5700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‘</a:t>
            </a:r>
            <a:r>
              <a:rPr kumimoji="1" lang="en" altLang="zh-CN" b="1" dirty="0" err="1"/>
              <a:t>epai</a:t>
            </a:r>
            <a:r>
              <a:rPr kumimoji="1" lang="en" altLang="zh-CN" b="1" dirty="0"/>
              <a:t> Cafe’</a:t>
            </a:r>
          </a:p>
          <a:p>
            <a:r>
              <a:rPr kumimoji="1" lang="en" altLang="zh-CN" b="1" dirty="0"/>
              <a:t>WHOLE BRAND PACKAGES</a:t>
            </a:r>
          </a:p>
          <a:p>
            <a:endParaRPr kumimoji="1" lang="en" altLang="zh-CN" dirty="0"/>
          </a:p>
          <a:p>
            <a:r>
              <a:rPr kumimoji="1" lang="en" altLang="zh-CN" dirty="0"/>
              <a:t>The packages are designed for </a:t>
            </a:r>
            <a:r>
              <a:rPr kumimoji="1" lang="en" altLang="zh-CN" dirty="0" err="1"/>
              <a:t>french</a:t>
            </a:r>
            <a:r>
              <a:rPr kumimoji="1" lang="en" altLang="zh-CN" dirty="0"/>
              <a:t> style cafe. The fascinating hand drawing is inspired by the romantic scene through the streets of Paris.</a:t>
            </a:r>
          </a:p>
          <a:p>
            <a:endParaRPr kumimoji="1" lang="en" altLang="zh-CN" dirty="0"/>
          </a:p>
          <a:p>
            <a:r>
              <a:rPr kumimoji="1" lang="en" altLang="zh-CN" dirty="0"/>
              <a:t>Exhibition:</a:t>
            </a:r>
            <a:r>
              <a:rPr kumimoji="1" lang="zh-CN" altLang="en-US" dirty="0"/>
              <a:t> </a:t>
            </a:r>
            <a:r>
              <a:rPr kumimoji="1" lang="en" altLang="zh-CN" dirty="0"/>
              <a:t>Excellent Graduation Design Exhibition, China</a:t>
            </a:r>
          </a:p>
          <a:p>
            <a:r>
              <a:rPr kumimoji="1" lang="en" altLang="zh-CN" dirty="0"/>
              <a:t>China (Shanghai) Bakery Exhibition, China</a:t>
            </a:r>
          </a:p>
          <a:p>
            <a:r>
              <a:rPr kumimoji="1" lang="en" altLang="zh-CN" dirty="0"/>
              <a:t>Award: Excellent Graduation Design Award, China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D24E2A-7625-1343-AEB8-4E1747D5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71" y="3073400"/>
            <a:ext cx="3433379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56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Flora</dc:creator>
  <cp:lastModifiedBy>W Flora</cp:lastModifiedBy>
  <cp:revision>5</cp:revision>
  <dcterms:created xsi:type="dcterms:W3CDTF">2021-01-03T02:23:44Z</dcterms:created>
  <dcterms:modified xsi:type="dcterms:W3CDTF">2021-01-03T02:57:20Z</dcterms:modified>
</cp:coreProperties>
</file>