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‘HERBORIST’</a:t>
            </a:r>
          </a:p>
          <a:p>
            <a:r>
              <a:rPr kumimoji="1" lang="en" altLang="zh-CN" b="1" dirty="0"/>
              <a:t>15th ANNIVERSARY SET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The iconic buildings and city flowers of the six overseas international cities where Herborist is stationed are outlined with a fresh hand-painted style. Abundant use of colors, delicate line tracing, and the perfect presentation of city landmarks vividly portray a new world of oriental beauty created by Herborist.</a:t>
            </a:r>
          </a:p>
          <a:p>
            <a:endParaRPr kumimoji="1" lang="en" altLang="zh-CN" dirty="0"/>
          </a:p>
          <a:p>
            <a:r>
              <a:rPr kumimoji="1" lang="en" altLang="zh-CN" dirty="0"/>
              <a:t>Exhibition: LUXE PACK, China</a:t>
            </a:r>
          </a:p>
          <a:p>
            <a:r>
              <a:rPr kumimoji="1" lang="en" altLang="zh-CN" dirty="0"/>
              <a:t>Award: APD (Asian Packaging Design) Gold Award</a:t>
            </a:r>
          </a:p>
          <a:p>
            <a:r>
              <a:rPr kumimoji="1" lang="en" altLang="zh-CN" dirty="0"/>
              <a:t>Shanghai Jahwa Innovation Project Award</a:t>
            </a:r>
          </a:p>
          <a:p>
            <a:r>
              <a:rPr kumimoji="1" lang="en" altLang="zh-CN" dirty="0"/>
              <a:t>Best selling product in Shanghai Jahwa, 2013</a:t>
            </a:r>
          </a:p>
          <a:p>
            <a:r>
              <a:rPr kumimoji="1" lang="en" altLang="zh-CN" dirty="0"/>
              <a:t>Sale exceeded 100 million ¥</a:t>
            </a:r>
          </a:p>
          <a:p>
            <a:endParaRPr kumimoji="1" lang="en" altLang="zh-CN" dirty="0"/>
          </a:p>
          <a:p>
            <a:endParaRPr kumimoji="1" lang="e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418B0E-5449-6145-ADBE-3291DE99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37" y="2877701"/>
            <a:ext cx="3726554" cy="13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92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7</cp:revision>
  <dcterms:created xsi:type="dcterms:W3CDTF">2021-01-03T02:23:44Z</dcterms:created>
  <dcterms:modified xsi:type="dcterms:W3CDTF">2021-01-03T03:19:32Z</dcterms:modified>
</cp:coreProperties>
</file>